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61" r:id="rId10"/>
    <p:sldId id="262" r:id="rId11"/>
    <p:sldId id="263" r:id="rId12"/>
    <p:sldId id="264" r:id="rId13"/>
    <p:sldId id="260" r:id="rId14"/>
    <p:sldId id="271" r:id="rId15"/>
    <p:sldId id="272" r:id="rId16"/>
    <p:sldId id="258" r:id="rId17"/>
    <p:sldId id="273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ja kirbiš" userId="f8c4398f85bf27c3" providerId="LiveId" clId="{14BBB75F-16D9-4996-BAD8-AA698A1B4F6D}"/>
    <pc:docChg chg="modSld">
      <pc:chgData name="kaja kirbiš" userId="f8c4398f85bf27c3" providerId="LiveId" clId="{14BBB75F-16D9-4996-BAD8-AA698A1B4F6D}" dt="2020-11-29T08:11:04.372" v="10"/>
      <pc:docMkLst>
        <pc:docMk/>
      </pc:docMkLst>
      <pc:sldChg chg="modSp mod">
        <pc:chgData name="kaja kirbiš" userId="f8c4398f85bf27c3" providerId="LiveId" clId="{14BBB75F-16D9-4996-BAD8-AA698A1B4F6D}" dt="2020-11-29T08:09:47.860" v="0" actId="20577"/>
        <pc:sldMkLst>
          <pc:docMk/>
          <pc:sldMk cId="3757308795" sldId="266"/>
        </pc:sldMkLst>
        <pc:spChg chg="mod">
          <ac:chgData name="kaja kirbiš" userId="f8c4398f85bf27c3" providerId="LiveId" clId="{14BBB75F-16D9-4996-BAD8-AA698A1B4F6D}" dt="2020-11-29T08:09:47.860" v="0" actId="20577"/>
          <ac:spMkLst>
            <pc:docMk/>
            <pc:sldMk cId="3757308795" sldId="266"/>
            <ac:spMk id="7" creationId="{59FCAE6C-A088-4F12-9B49-056DE106E753}"/>
          </ac:spMkLst>
        </pc:spChg>
      </pc:sldChg>
      <pc:sldChg chg="modSp mod">
        <pc:chgData name="kaja kirbiš" userId="f8c4398f85bf27c3" providerId="LiveId" clId="{14BBB75F-16D9-4996-BAD8-AA698A1B4F6D}" dt="2020-11-29T08:10:05.030" v="3" actId="20577"/>
        <pc:sldMkLst>
          <pc:docMk/>
          <pc:sldMk cId="2087327652" sldId="270"/>
        </pc:sldMkLst>
        <pc:spChg chg="mod">
          <ac:chgData name="kaja kirbiš" userId="f8c4398f85bf27c3" providerId="LiveId" clId="{14BBB75F-16D9-4996-BAD8-AA698A1B4F6D}" dt="2020-11-29T08:10:05.030" v="3" actId="20577"/>
          <ac:spMkLst>
            <pc:docMk/>
            <pc:sldMk cId="2087327652" sldId="270"/>
            <ac:spMk id="4" creationId="{1E934D12-94FD-4640-A681-52159C1D071B}"/>
          </ac:spMkLst>
        </pc:spChg>
      </pc:sldChg>
      <pc:sldChg chg="modSp mod">
        <pc:chgData name="kaja kirbiš" userId="f8c4398f85bf27c3" providerId="LiveId" clId="{14BBB75F-16D9-4996-BAD8-AA698A1B4F6D}" dt="2020-11-29T08:10:34.306" v="7" actId="20577"/>
        <pc:sldMkLst>
          <pc:docMk/>
          <pc:sldMk cId="1307375567" sldId="271"/>
        </pc:sldMkLst>
        <pc:spChg chg="mod">
          <ac:chgData name="kaja kirbiš" userId="f8c4398f85bf27c3" providerId="LiveId" clId="{14BBB75F-16D9-4996-BAD8-AA698A1B4F6D}" dt="2020-11-29T08:10:34.306" v="7" actId="20577"/>
          <ac:spMkLst>
            <pc:docMk/>
            <pc:sldMk cId="1307375567" sldId="271"/>
            <ac:spMk id="3" creationId="{816DDFB5-D54D-4AFE-8D7F-954DC62197A7}"/>
          </ac:spMkLst>
        </pc:spChg>
      </pc:sldChg>
      <pc:sldChg chg="modSp mod">
        <pc:chgData name="kaja kirbiš" userId="f8c4398f85bf27c3" providerId="LiveId" clId="{14BBB75F-16D9-4996-BAD8-AA698A1B4F6D}" dt="2020-11-29T08:11:04.372" v="10"/>
        <pc:sldMkLst>
          <pc:docMk/>
          <pc:sldMk cId="3837576573" sldId="272"/>
        </pc:sldMkLst>
        <pc:spChg chg="mod">
          <ac:chgData name="kaja kirbiš" userId="f8c4398f85bf27c3" providerId="LiveId" clId="{14BBB75F-16D9-4996-BAD8-AA698A1B4F6D}" dt="2020-11-29T08:11:04.372" v="10"/>
          <ac:spMkLst>
            <pc:docMk/>
            <pc:sldMk cId="3837576573" sldId="272"/>
            <ac:spMk id="2" creationId="{020F5F4D-595C-430D-A273-0106C261E1A9}"/>
          </ac:spMkLst>
        </pc:spChg>
      </pc:sldChg>
    </pc:docChg>
  </pc:docChgLst>
  <pc:docChgLst>
    <pc:chgData name="kaja kirbiš" userId="f8c4398f85bf27c3" providerId="LiveId" clId="{AE77E8B0-B0B6-4025-8BC0-1FB0819FF5A6}"/>
    <pc:docChg chg="custSel addSld delSld modSld">
      <pc:chgData name="kaja kirbiš" userId="f8c4398f85bf27c3" providerId="LiveId" clId="{AE77E8B0-B0B6-4025-8BC0-1FB0819FF5A6}" dt="2020-11-28T18:24:03.926" v="1396" actId="208"/>
      <pc:docMkLst>
        <pc:docMk/>
      </pc:docMkLst>
      <pc:sldChg chg="del">
        <pc:chgData name="kaja kirbiš" userId="f8c4398f85bf27c3" providerId="LiveId" clId="{AE77E8B0-B0B6-4025-8BC0-1FB0819FF5A6}" dt="2020-11-28T16:41:16.288" v="896" actId="47"/>
        <pc:sldMkLst>
          <pc:docMk/>
          <pc:sldMk cId="2588666014" sldId="259"/>
        </pc:sldMkLst>
      </pc:sldChg>
      <pc:sldChg chg="modSp mod">
        <pc:chgData name="kaja kirbiš" userId="f8c4398f85bf27c3" providerId="LiveId" clId="{AE77E8B0-B0B6-4025-8BC0-1FB0819FF5A6}" dt="2020-11-28T16:54:51.198" v="1249" actId="20577"/>
        <pc:sldMkLst>
          <pc:docMk/>
          <pc:sldMk cId="4218169293" sldId="260"/>
        </pc:sldMkLst>
        <pc:spChg chg="mod">
          <ac:chgData name="kaja kirbiš" userId="f8c4398f85bf27c3" providerId="LiveId" clId="{AE77E8B0-B0B6-4025-8BC0-1FB0819FF5A6}" dt="2020-11-28T16:54:51.198" v="1249" actId="20577"/>
          <ac:spMkLst>
            <pc:docMk/>
            <pc:sldMk cId="4218169293" sldId="260"/>
            <ac:spMk id="5" creationId="{D13891CC-DEE6-451F-9AD4-EEFE651CA018}"/>
          </ac:spMkLst>
        </pc:spChg>
      </pc:sldChg>
      <pc:sldChg chg="addSp delSp modSp mod">
        <pc:chgData name="kaja kirbiš" userId="f8c4398f85bf27c3" providerId="LiveId" clId="{AE77E8B0-B0B6-4025-8BC0-1FB0819FF5A6}" dt="2020-11-28T16:01:45.378" v="42" actId="14100"/>
        <pc:sldMkLst>
          <pc:docMk/>
          <pc:sldMk cId="121426484" sldId="261"/>
        </pc:sldMkLst>
        <pc:spChg chg="mod">
          <ac:chgData name="kaja kirbiš" userId="f8c4398f85bf27c3" providerId="LiveId" clId="{AE77E8B0-B0B6-4025-8BC0-1FB0819FF5A6}" dt="2020-11-28T16:01:21.472" v="34" actId="14100"/>
          <ac:spMkLst>
            <pc:docMk/>
            <pc:sldMk cId="121426484" sldId="261"/>
            <ac:spMk id="2" creationId="{81475F5C-3651-4CB3-B741-E6A4387F12ED}"/>
          </ac:spMkLst>
        </pc:spChg>
        <pc:spChg chg="mod">
          <ac:chgData name="kaja kirbiš" userId="f8c4398f85bf27c3" providerId="LiveId" clId="{AE77E8B0-B0B6-4025-8BC0-1FB0819FF5A6}" dt="2020-11-28T16:01:24.060" v="35" actId="1076"/>
          <ac:spMkLst>
            <pc:docMk/>
            <pc:sldMk cId="121426484" sldId="261"/>
            <ac:spMk id="3" creationId="{E10389CB-2AE4-43BD-86BF-2A1AA7C2AF4B}"/>
          </ac:spMkLst>
        </pc:spChg>
        <pc:picChg chg="del">
          <ac:chgData name="kaja kirbiš" userId="f8c4398f85bf27c3" providerId="LiveId" clId="{AE77E8B0-B0B6-4025-8BC0-1FB0819FF5A6}" dt="2020-11-28T16:00:27.595" v="25" actId="478"/>
          <ac:picMkLst>
            <pc:docMk/>
            <pc:sldMk cId="121426484" sldId="261"/>
            <ac:picMk id="4" creationId="{3F4DE9B5-7A83-4D64-94A3-70D4B091559C}"/>
          </ac:picMkLst>
        </pc:picChg>
        <pc:picChg chg="add mod modCrop">
          <ac:chgData name="kaja kirbiš" userId="f8c4398f85bf27c3" providerId="LiveId" clId="{AE77E8B0-B0B6-4025-8BC0-1FB0819FF5A6}" dt="2020-11-28T16:00:41.856" v="29" actId="1076"/>
          <ac:picMkLst>
            <pc:docMk/>
            <pc:sldMk cId="121426484" sldId="261"/>
            <ac:picMk id="7" creationId="{787B9C27-5EA3-4CAB-9DB6-8F14A785FB57}"/>
          </ac:picMkLst>
        </pc:picChg>
        <pc:picChg chg="add mod modCrop">
          <ac:chgData name="kaja kirbiš" userId="f8c4398f85bf27c3" providerId="LiveId" clId="{AE77E8B0-B0B6-4025-8BC0-1FB0819FF5A6}" dt="2020-11-28T16:01:45.378" v="42" actId="14100"/>
          <ac:picMkLst>
            <pc:docMk/>
            <pc:sldMk cId="121426484" sldId="261"/>
            <ac:picMk id="8" creationId="{12D0BBA4-B8B9-48CB-B4FE-794119631D55}"/>
          </ac:picMkLst>
        </pc:picChg>
      </pc:sldChg>
      <pc:sldChg chg="addSp modSp mod">
        <pc:chgData name="kaja kirbiš" userId="f8c4398f85bf27c3" providerId="LiveId" clId="{AE77E8B0-B0B6-4025-8BC0-1FB0819FF5A6}" dt="2020-11-28T16:00:01.077" v="24" actId="14100"/>
        <pc:sldMkLst>
          <pc:docMk/>
          <pc:sldMk cId="1590892387" sldId="262"/>
        </pc:sldMkLst>
        <pc:spChg chg="mod">
          <ac:chgData name="kaja kirbiš" userId="f8c4398f85bf27c3" providerId="LiveId" clId="{AE77E8B0-B0B6-4025-8BC0-1FB0819FF5A6}" dt="2020-11-28T15:58:02.565" v="1" actId="1076"/>
          <ac:spMkLst>
            <pc:docMk/>
            <pc:sldMk cId="1590892387" sldId="262"/>
            <ac:spMk id="5" creationId="{6F4BDE07-DC65-4CAA-8435-396548E3FEF2}"/>
          </ac:spMkLst>
        </pc:spChg>
        <pc:picChg chg="mod">
          <ac:chgData name="kaja kirbiš" userId="f8c4398f85bf27c3" providerId="LiveId" clId="{AE77E8B0-B0B6-4025-8BC0-1FB0819FF5A6}" dt="2020-11-28T15:58:06.067" v="2" actId="1076"/>
          <ac:picMkLst>
            <pc:docMk/>
            <pc:sldMk cId="1590892387" sldId="262"/>
            <ac:picMk id="4" creationId="{9B6659D9-029D-45A6-96BA-7363A98B3177}"/>
          </ac:picMkLst>
        </pc:picChg>
        <pc:picChg chg="add mod">
          <ac:chgData name="kaja kirbiš" userId="f8c4398f85bf27c3" providerId="LiveId" clId="{AE77E8B0-B0B6-4025-8BC0-1FB0819FF5A6}" dt="2020-11-28T15:58:17.133" v="4" actId="1076"/>
          <ac:picMkLst>
            <pc:docMk/>
            <pc:sldMk cId="1590892387" sldId="262"/>
            <ac:picMk id="6" creationId="{974E424A-FCC2-4869-A7E8-205C751430B7}"/>
          </ac:picMkLst>
        </pc:picChg>
        <pc:picChg chg="add mod">
          <ac:chgData name="kaja kirbiš" userId="f8c4398f85bf27c3" providerId="LiveId" clId="{AE77E8B0-B0B6-4025-8BC0-1FB0819FF5A6}" dt="2020-11-28T15:58:30.709" v="6" actId="1076"/>
          <ac:picMkLst>
            <pc:docMk/>
            <pc:sldMk cId="1590892387" sldId="262"/>
            <ac:picMk id="7" creationId="{F24DFE78-867F-465C-BA2F-9BD3D0B09B0D}"/>
          </ac:picMkLst>
        </pc:picChg>
        <pc:picChg chg="add mod modCrop">
          <ac:chgData name="kaja kirbiš" userId="f8c4398f85bf27c3" providerId="LiveId" clId="{AE77E8B0-B0B6-4025-8BC0-1FB0819FF5A6}" dt="2020-11-28T15:59:12.218" v="14" actId="1076"/>
          <ac:picMkLst>
            <pc:docMk/>
            <pc:sldMk cId="1590892387" sldId="262"/>
            <ac:picMk id="8" creationId="{E2485055-A1CB-4B11-9FD3-7430E45F1E1A}"/>
          </ac:picMkLst>
        </pc:picChg>
        <pc:picChg chg="add mod modCrop">
          <ac:chgData name="kaja kirbiš" userId="f8c4398f85bf27c3" providerId="LiveId" clId="{AE77E8B0-B0B6-4025-8BC0-1FB0819FF5A6}" dt="2020-11-28T16:00:01.077" v="24" actId="14100"/>
          <ac:picMkLst>
            <pc:docMk/>
            <pc:sldMk cId="1590892387" sldId="262"/>
            <ac:picMk id="9" creationId="{2CEB0CB7-3AAE-43E8-BC34-350819F1CDC5}"/>
          </ac:picMkLst>
        </pc:picChg>
      </pc:sldChg>
      <pc:sldChg chg="addSp delSp modSp new mod">
        <pc:chgData name="kaja kirbiš" userId="f8c4398f85bf27c3" providerId="LiveId" clId="{AE77E8B0-B0B6-4025-8BC0-1FB0819FF5A6}" dt="2020-11-28T16:16:44.792" v="564" actId="1582"/>
        <pc:sldMkLst>
          <pc:docMk/>
          <pc:sldMk cId="3406589644" sldId="263"/>
        </pc:sldMkLst>
        <pc:spChg chg="mod">
          <ac:chgData name="kaja kirbiš" userId="f8c4398f85bf27c3" providerId="LiveId" clId="{AE77E8B0-B0B6-4025-8BC0-1FB0819FF5A6}" dt="2020-11-28T16:06:32.601" v="69" actId="1076"/>
          <ac:spMkLst>
            <pc:docMk/>
            <pc:sldMk cId="3406589644" sldId="263"/>
            <ac:spMk id="2" creationId="{91B16BEF-DE85-4AF9-A962-525F295CBEEF}"/>
          </ac:spMkLst>
        </pc:spChg>
        <pc:spChg chg="del">
          <ac:chgData name="kaja kirbiš" userId="f8c4398f85bf27c3" providerId="LiveId" clId="{AE77E8B0-B0B6-4025-8BC0-1FB0819FF5A6}" dt="2020-11-28T16:07:02.723" v="70"/>
          <ac:spMkLst>
            <pc:docMk/>
            <pc:sldMk cId="3406589644" sldId="263"/>
            <ac:spMk id="3" creationId="{B94E1DA4-00B2-40C3-B698-F5ABC732A92F}"/>
          </ac:spMkLst>
        </pc:spChg>
        <pc:spChg chg="add mod">
          <ac:chgData name="kaja kirbiš" userId="f8c4398f85bf27c3" providerId="LiveId" clId="{AE77E8B0-B0B6-4025-8BC0-1FB0819FF5A6}" dt="2020-11-28T16:10:18.729" v="185" actId="113"/>
          <ac:spMkLst>
            <pc:docMk/>
            <pc:sldMk cId="3406589644" sldId="263"/>
            <ac:spMk id="7" creationId="{5CB26274-D6C0-4B19-90B2-9B459ABE1BF3}"/>
          </ac:spMkLst>
        </pc:spChg>
        <pc:spChg chg="add mod">
          <ac:chgData name="kaja kirbiš" userId="f8c4398f85bf27c3" providerId="LiveId" clId="{AE77E8B0-B0B6-4025-8BC0-1FB0819FF5A6}" dt="2020-11-28T16:10:40.903" v="190" actId="1582"/>
          <ac:spMkLst>
            <pc:docMk/>
            <pc:sldMk cId="3406589644" sldId="263"/>
            <ac:spMk id="8" creationId="{86FE63D2-ADFB-4356-A5A0-1847367BFC6C}"/>
          </ac:spMkLst>
        </pc:spChg>
        <pc:spChg chg="add mod">
          <ac:chgData name="kaja kirbiš" userId="f8c4398f85bf27c3" providerId="LiveId" clId="{AE77E8B0-B0B6-4025-8BC0-1FB0819FF5A6}" dt="2020-11-28T16:16:24.692" v="559" actId="113"/>
          <ac:spMkLst>
            <pc:docMk/>
            <pc:sldMk cId="3406589644" sldId="263"/>
            <ac:spMk id="9" creationId="{B2049D92-C413-4417-AA73-E3605752E106}"/>
          </ac:spMkLst>
        </pc:spChg>
        <pc:spChg chg="add mod">
          <ac:chgData name="kaja kirbiš" userId="f8c4398f85bf27c3" providerId="LiveId" clId="{AE77E8B0-B0B6-4025-8BC0-1FB0819FF5A6}" dt="2020-11-28T16:16:44.792" v="564" actId="1582"/>
          <ac:spMkLst>
            <pc:docMk/>
            <pc:sldMk cId="3406589644" sldId="263"/>
            <ac:spMk id="10" creationId="{AEF4F763-F340-4243-8C68-D02156DA1D8B}"/>
          </ac:spMkLst>
        </pc:spChg>
        <pc:picChg chg="add mod modCrop">
          <ac:chgData name="kaja kirbiš" userId="f8c4398f85bf27c3" providerId="LiveId" clId="{AE77E8B0-B0B6-4025-8BC0-1FB0819FF5A6}" dt="2020-11-28T16:12:21.428" v="191" actId="1076"/>
          <ac:picMkLst>
            <pc:docMk/>
            <pc:sldMk cId="3406589644" sldId="263"/>
            <ac:picMk id="4" creationId="{62854D72-77BC-4BFB-AB75-8C7D56B8FD6D}"/>
          </ac:picMkLst>
        </pc:picChg>
        <pc:picChg chg="add mod modCrop">
          <ac:chgData name="kaja kirbiš" userId="f8c4398f85bf27c3" providerId="LiveId" clId="{AE77E8B0-B0B6-4025-8BC0-1FB0819FF5A6}" dt="2020-11-28T16:09:59.997" v="178" actId="1440"/>
          <ac:picMkLst>
            <pc:docMk/>
            <pc:sldMk cId="3406589644" sldId="263"/>
            <ac:picMk id="5" creationId="{70437178-E342-49B5-AE99-01895BD3F03C}"/>
          </ac:picMkLst>
        </pc:picChg>
        <pc:picChg chg="add mod modCrop">
          <ac:chgData name="kaja kirbiš" userId="f8c4398f85bf27c3" providerId="LiveId" clId="{AE77E8B0-B0B6-4025-8BC0-1FB0819FF5A6}" dt="2020-11-28T16:08:24.066" v="83" actId="14100"/>
          <ac:picMkLst>
            <pc:docMk/>
            <pc:sldMk cId="3406589644" sldId="263"/>
            <ac:picMk id="6" creationId="{081E6C06-47B8-4385-8714-690D6258B2B2}"/>
          </ac:picMkLst>
        </pc:picChg>
      </pc:sldChg>
      <pc:sldChg chg="addSp delSp modSp new mod">
        <pc:chgData name="kaja kirbiš" userId="f8c4398f85bf27c3" providerId="LiveId" clId="{AE77E8B0-B0B6-4025-8BC0-1FB0819FF5A6}" dt="2020-11-28T16:22:27.413" v="674" actId="14100"/>
        <pc:sldMkLst>
          <pc:docMk/>
          <pc:sldMk cId="1384953324" sldId="264"/>
        </pc:sldMkLst>
        <pc:spChg chg="mod">
          <ac:chgData name="kaja kirbiš" userId="f8c4398f85bf27c3" providerId="LiveId" clId="{AE77E8B0-B0B6-4025-8BC0-1FB0819FF5A6}" dt="2020-11-28T16:16:58.116" v="588" actId="20577"/>
          <ac:spMkLst>
            <pc:docMk/>
            <pc:sldMk cId="1384953324" sldId="264"/>
            <ac:spMk id="2" creationId="{2CA7FA15-1B77-4588-9072-AA08B36920C9}"/>
          </ac:spMkLst>
        </pc:spChg>
        <pc:spChg chg="del">
          <ac:chgData name="kaja kirbiš" userId="f8c4398f85bf27c3" providerId="LiveId" clId="{AE77E8B0-B0B6-4025-8BC0-1FB0819FF5A6}" dt="2020-11-28T16:17:18.582" v="589"/>
          <ac:spMkLst>
            <pc:docMk/>
            <pc:sldMk cId="1384953324" sldId="264"/>
            <ac:spMk id="3" creationId="{2017150C-8BF1-40BD-B340-0EA4701B8745}"/>
          </ac:spMkLst>
        </pc:spChg>
        <pc:spChg chg="add mod">
          <ac:chgData name="kaja kirbiš" userId="f8c4398f85bf27c3" providerId="LiveId" clId="{AE77E8B0-B0B6-4025-8BC0-1FB0819FF5A6}" dt="2020-11-28T16:22:06.630" v="670" actId="14100"/>
          <ac:spMkLst>
            <pc:docMk/>
            <pc:sldMk cId="1384953324" sldId="264"/>
            <ac:spMk id="9" creationId="{87EDF97B-D8B4-475E-A7C5-F11C9866CAA2}"/>
          </ac:spMkLst>
        </pc:spChg>
        <pc:spChg chg="add mod">
          <ac:chgData name="kaja kirbiš" userId="f8c4398f85bf27c3" providerId="LiveId" clId="{AE77E8B0-B0B6-4025-8BC0-1FB0819FF5A6}" dt="2020-11-28T16:22:27.413" v="674" actId="14100"/>
          <ac:spMkLst>
            <pc:docMk/>
            <pc:sldMk cId="1384953324" sldId="264"/>
            <ac:spMk id="10" creationId="{2A36A6E5-BD60-4E82-9C97-E1AD123B188C}"/>
          </ac:spMkLst>
        </pc:spChg>
        <pc:picChg chg="add mod modCrop">
          <ac:chgData name="kaja kirbiš" userId="f8c4398f85bf27c3" providerId="LiveId" clId="{AE77E8B0-B0B6-4025-8BC0-1FB0819FF5A6}" dt="2020-11-28T16:21:18.344" v="618" actId="1076"/>
          <ac:picMkLst>
            <pc:docMk/>
            <pc:sldMk cId="1384953324" sldId="264"/>
            <ac:picMk id="4" creationId="{7E3C73E4-4760-4C10-A65E-8B7B5DED8F80}"/>
          </ac:picMkLst>
        </pc:picChg>
        <pc:picChg chg="add mod modCrop">
          <ac:chgData name="kaja kirbiš" userId="f8c4398f85bf27c3" providerId="LiveId" clId="{AE77E8B0-B0B6-4025-8BC0-1FB0819FF5A6}" dt="2020-11-28T16:21:08.954" v="615" actId="1076"/>
          <ac:picMkLst>
            <pc:docMk/>
            <pc:sldMk cId="1384953324" sldId="264"/>
            <ac:picMk id="5" creationId="{C9F390D8-08C9-4DE5-A58C-B6A962B26B4F}"/>
          </ac:picMkLst>
        </pc:picChg>
        <pc:picChg chg="add mod modCrop">
          <ac:chgData name="kaja kirbiš" userId="f8c4398f85bf27c3" providerId="LiveId" clId="{AE77E8B0-B0B6-4025-8BC0-1FB0819FF5A6}" dt="2020-11-28T16:19:40.744" v="605" actId="1440"/>
          <ac:picMkLst>
            <pc:docMk/>
            <pc:sldMk cId="1384953324" sldId="264"/>
            <ac:picMk id="6" creationId="{3EE8DF5C-171C-4608-A5EF-4B30B91E8AA4}"/>
          </ac:picMkLst>
        </pc:picChg>
        <pc:picChg chg="add mod">
          <ac:chgData name="kaja kirbiš" userId="f8c4398f85bf27c3" providerId="LiveId" clId="{AE77E8B0-B0B6-4025-8BC0-1FB0819FF5A6}" dt="2020-11-28T16:20:21.022" v="609" actId="1440"/>
          <ac:picMkLst>
            <pc:docMk/>
            <pc:sldMk cId="1384953324" sldId="264"/>
            <ac:picMk id="7" creationId="{6AF38A76-F9EA-422E-9164-F3A17D3F5339}"/>
          </ac:picMkLst>
        </pc:picChg>
        <pc:picChg chg="add mod">
          <ac:chgData name="kaja kirbiš" userId="f8c4398f85bf27c3" providerId="LiveId" clId="{AE77E8B0-B0B6-4025-8BC0-1FB0819FF5A6}" dt="2020-11-28T16:21:13.348" v="617" actId="1440"/>
          <ac:picMkLst>
            <pc:docMk/>
            <pc:sldMk cId="1384953324" sldId="264"/>
            <ac:picMk id="8" creationId="{3B0E20F8-8469-4B59-9B62-A4960F9B9F20}"/>
          </ac:picMkLst>
        </pc:picChg>
      </pc:sldChg>
      <pc:sldChg chg="addSp modSp new mod">
        <pc:chgData name="kaja kirbiš" userId="f8c4398f85bf27c3" providerId="LiveId" clId="{AE77E8B0-B0B6-4025-8BC0-1FB0819FF5A6}" dt="2020-11-28T16:32:09.057" v="824" actId="1440"/>
        <pc:sldMkLst>
          <pc:docMk/>
          <pc:sldMk cId="4030534573" sldId="265"/>
        </pc:sldMkLst>
        <pc:spChg chg="mod">
          <ac:chgData name="kaja kirbiš" userId="f8c4398f85bf27c3" providerId="LiveId" clId="{AE77E8B0-B0B6-4025-8BC0-1FB0819FF5A6}" dt="2020-11-28T16:30:10.009" v="759" actId="1076"/>
          <ac:spMkLst>
            <pc:docMk/>
            <pc:sldMk cId="4030534573" sldId="265"/>
            <ac:spMk id="2" creationId="{12C89C8F-3F4B-4255-83F7-D66402DE3196}"/>
          </ac:spMkLst>
        </pc:spChg>
        <pc:spChg chg="mod">
          <ac:chgData name="kaja kirbiš" userId="f8c4398f85bf27c3" providerId="LiveId" clId="{AE77E8B0-B0B6-4025-8BC0-1FB0819FF5A6}" dt="2020-11-28T16:31:09.142" v="812" actId="20577"/>
          <ac:spMkLst>
            <pc:docMk/>
            <pc:sldMk cId="4030534573" sldId="265"/>
            <ac:spMk id="3" creationId="{9B0E30B0-F383-4928-94D1-BCA2EC47F6D1}"/>
          </ac:spMkLst>
        </pc:spChg>
        <pc:spChg chg="add mod">
          <ac:chgData name="kaja kirbiš" userId="f8c4398f85bf27c3" providerId="LiveId" clId="{AE77E8B0-B0B6-4025-8BC0-1FB0819FF5A6}" dt="2020-11-28T16:31:56.678" v="817" actId="693"/>
          <ac:spMkLst>
            <pc:docMk/>
            <pc:sldMk cId="4030534573" sldId="265"/>
            <ac:spMk id="6" creationId="{3C12B3EC-CE20-401A-9B66-F7F457A7818F}"/>
          </ac:spMkLst>
        </pc:spChg>
        <pc:picChg chg="add mod">
          <ac:chgData name="kaja kirbiš" userId="f8c4398f85bf27c3" providerId="LiveId" clId="{AE77E8B0-B0B6-4025-8BC0-1FB0819FF5A6}" dt="2020-11-28T16:32:07.231" v="823" actId="1440"/>
          <ac:picMkLst>
            <pc:docMk/>
            <pc:sldMk cId="4030534573" sldId="265"/>
            <ac:picMk id="4" creationId="{9896FC44-A6A7-47E2-BD21-C1BBCA286F41}"/>
          </ac:picMkLst>
        </pc:picChg>
        <pc:picChg chg="add mod">
          <ac:chgData name="kaja kirbiš" userId="f8c4398f85bf27c3" providerId="LiveId" clId="{AE77E8B0-B0B6-4025-8BC0-1FB0819FF5A6}" dt="2020-11-28T16:32:09.057" v="824" actId="1440"/>
          <ac:picMkLst>
            <pc:docMk/>
            <pc:sldMk cId="4030534573" sldId="265"/>
            <ac:picMk id="5" creationId="{4E44C36D-B482-4D5E-99A0-CC756525C685}"/>
          </ac:picMkLst>
        </pc:picChg>
      </pc:sldChg>
      <pc:sldChg chg="addSp delSp modSp new mod">
        <pc:chgData name="kaja kirbiš" userId="f8c4398f85bf27c3" providerId="LiveId" clId="{AE77E8B0-B0B6-4025-8BC0-1FB0819FF5A6}" dt="2020-11-28T16:33:16.253" v="850" actId="1076"/>
        <pc:sldMkLst>
          <pc:docMk/>
          <pc:sldMk cId="3757308795" sldId="266"/>
        </pc:sldMkLst>
        <pc:spChg chg="del">
          <ac:chgData name="kaja kirbiš" userId="f8c4398f85bf27c3" providerId="LiveId" clId="{AE77E8B0-B0B6-4025-8BC0-1FB0819FF5A6}" dt="2020-11-28T16:25:58.749" v="714" actId="478"/>
          <ac:spMkLst>
            <pc:docMk/>
            <pc:sldMk cId="3757308795" sldId="266"/>
            <ac:spMk id="2" creationId="{AEBCA970-8883-42D4-829E-D1586DC27F2F}"/>
          </ac:spMkLst>
        </pc:spChg>
        <pc:spChg chg="del">
          <ac:chgData name="kaja kirbiš" userId="f8c4398f85bf27c3" providerId="LiveId" clId="{AE77E8B0-B0B6-4025-8BC0-1FB0819FF5A6}" dt="2020-11-28T16:25:46.461" v="710"/>
          <ac:spMkLst>
            <pc:docMk/>
            <pc:sldMk cId="3757308795" sldId="266"/>
            <ac:spMk id="3" creationId="{956EA2D1-E4D6-4594-AF77-838A5E32DB30}"/>
          </ac:spMkLst>
        </pc:spChg>
        <pc:spChg chg="add mod">
          <ac:chgData name="kaja kirbiš" userId="f8c4398f85bf27c3" providerId="LiveId" clId="{AE77E8B0-B0B6-4025-8BC0-1FB0819FF5A6}" dt="2020-11-28T16:32:30.689" v="832" actId="207"/>
          <ac:spMkLst>
            <pc:docMk/>
            <pc:sldMk cId="3757308795" sldId="266"/>
            <ac:spMk id="7" creationId="{59FCAE6C-A088-4F12-9B49-056DE106E753}"/>
          </ac:spMkLst>
        </pc:spChg>
        <pc:spChg chg="add mod">
          <ac:chgData name="kaja kirbiš" userId="f8c4398f85bf27c3" providerId="LiveId" clId="{AE77E8B0-B0B6-4025-8BC0-1FB0819FF5A6}" dt="2020-11-28T16:32:49.455" v="836" actId="1582"/>
          <ac:spMkLst>
            <pc:docMk/>
            <pc:sldMk cId="3757308795" sldId="266"/>
            <ac:spMk id="8" creationId="{BE2E2531-63B4-4E66-B091-CD066060C56D}"/>
          </ac:spMkLst>
        </pc:spChg>
        <pc:spChg chg="add mod">
          <ac:chgData name="kaja kirbiš" userId="f8c4398f85bf27c3" providerId="LiveId" clId="{AE77E8B0-B0B6-4025-8BC0-1FB0819FF5A6}" dt="2020-11-28T16:33:16.253" v="850" actId="1076"/>
          <ac:spMkLst>
            <pc:docMk/>
            <pc:sldMk cId="3757308795" sldId="266"/>
            <ac:spMk id="9" creationId="{7A4246BA-7D94-438C-936D-2BD4510DD4AC}"/>
          </ac:spMkLst>
        </pc:spChg>
        <pc:picChg chg="add mod">
          <ac:chgData name="kaja kirbiš" userId="f8c4398f85bf27c3" providerId="LiveId" clId="{AE77E8B0-B0B6-4025-8BC0-1FB0819FF5A6}" dt="2020-11-28T16:33:00.689" v="840" actId="1076"/>
          <ac:picMkLst>
            <pc:docMk/>
            <pc:sldMk cId="3757308795" sldId="266"/>
            <ac:picMk id="4" creationId="{5EB63710-687A-4E98-B869-5C7A090D327F}"/>
          </ac:picMkLst>
        </pc:picChg>
        <pc:picChg chg="add mod">
          <ac:chgData name="kaja kirbiš" userId="f8c4398f85bf27c3" providerId="LiveId" clId="{AE77E8B0-B0B6-4025-8BC0-1FB0819FF5A6}" dt="2020-11-28T16:32:51.684" v="837" actId="1076"/>
          <ac:picMkLst>
            <pc:docMk/>
            <pc:sldMk cId="3757308795" sldId="266"/>
            <ac:picMk id="5" creationId="{3D2A3348-0523-47FC-8B53-BA262809E91F}"/>
          </ac:picMkLst>
        </pc:picChg>
        <pc:picChg chg="add mod">
          <ac:chgData name="kaja kirbiš" userId="f8c4398f85bf27c3" providerId="LiveId" clId="{AE77E8B0-B0B6-4025-8BC0-1FB0819FF5A6}" dt="2020-11-28T16:32:57.399" v="839" actId="1076"/>
          <ac:picMkLst>
            <pc:docMk/>
            <pc:sldMk cId="3757308795" sldId="266"/>
            <ac:picMk id="6" creationId="{D4FCC6A4-67E1-4E4D-8A99-B153EDF9BC7E}"/>
          </ac:picMkLst>
        </pc:picChg>
      </pc:sldChg>
      <pc:sldChg chg="addSp delSp modSp new mod">
        <pc:chgData name="kaja kirbiš" userId="f8c4398f85bf27c3" providerId="LiveId" clId="{AE77E8B0-B0B6-4025-8BC0-1FB0819FF5A6}" dt="2020-11-28T16:35:20.280" v="871" actId="1582"/>
        <pc:sldMkLst>
          <pc:docMk/>
          <pc:sldMk cId="2452124027" sldId="267"/>
        </pc:sldMkLst>
        <pc:spChg chg="del">
          <ac:chgData name="kaja kirbiš" userId="f8c4398f85bf27c3" providerId="LiveId" clId="{AE77E8B0-B0B6-4025-8BC0-1FB0819FF5A6}" dt="2020-11-28T16:27:14.324" v="726" actId="478"/>
          <ac:spMkLst>
            <pc:docMk/>
            <pc:sldMk cId="2452124027" sldId="267"/>
            <ac:spMk id="2" creationId="{4FAA7E6E-6C29-46EB-8CF2-6D9651A555A9}"/>
          </ac:spMkLst>
        </pc:spChg>
        <pc:spChg chg="del">
          <ac:chgData name="kaja kirbiš" userId="f8c4398f85bf27c3" providerId="LiveId" clId="{AE77E8B0-B0B6-4025-8BC0-1FB0819FF5A6}" dt="2020-11-28T16:27:03.683" v="722"/>
          <ac:spMkLst>
            <pc:docMk/>
            <pc:sldMk cId="2452124027" sldId="267"/>
            <ac:spMk id="3" creationId="{737527F3-BFBD-4EDA-AE71-CEE29B99F3CD}"/>
          </ac:spMkLst>
        </pc:spChg>
        <pc:spChg chg="add mod">
          <ac:chgData name="kaja kirbiš" userId="f8c4398f85bf27c3" providerId="LiveId" clId="{AE77E8B0-B0B6-4025-8BC0-1FB0819FF5A6}" dt="2020-11-28T16:33:31.411" v="854" actId="207"/>
          <ac:spMkLst>
            <pc:docMk/>
            <pc:sldMk cId="2452124027" sldId="267"/>
            <ac:spMk id="6" creationId="{E913A41A-0EFA-48EE-9428-5698CF7A0FCA}"/>
          </ac:spMkLst>
        </pc:spChg>
        <pc:spChg chg="add mod">
          <ac:chgData name="kaja kirbiš" userId="f8c4398f85bf27c3" providerId="LiveId" clId="{AE77E8B0-B0B6-4025-8BC0-1FB0819FF5A6}" dt="2020-11-28T16:27:38.743" v="730"/>
          <ac:spMkLst>
            <pc:docMk/>
            <pc:sldMk cId="2452124027" sldId="267"/>
            <ac:spMk id="7" creationId="{C3FC26AB-4138-4352-ABB8-C3199CDD7FD0}"/>
          </ac:spMkLst>
        </pc:spChg>
        <pc:spChg chg="add mod">
          <ac:chgData name="kaja kirbiš" userId="f8c4398f85bf27c3" providerId="LiveId" clId="{AE77E8B0-B0B6-4025-8BC0-1FB0819FF5A6}" dt="2020-11-28T16:33:46.487" v="858" actId="14100"/>
          <ac:spMkLst>
            <pc:docMk/>
            <pc:sldMk cId="2452124027" sldId="267"/>
            <ac:spMk id="8" creationId="{37F5ED15-DD0E-4D43-ACC9-479ECB942BFC}"/>
          </ac:spMkLst>
        </pc:spChg>
        <pc:spChg chg="add mod">
          <ac:chgData name="kaja kirbiš" userId="f8c4398f85bf27c3" providerId="LiveId" clId="{AE77E8B0-B0B6-4025-8BC0-1FB0819FF5A6}" dt="2020-11-28T16:34:11.627" v="862" actId="1582"/>
          <ac:spMkLst>
            <pc:docMk/>
            <pc:sldMk cId="2452124027" sldId="267"/>
            <ac:spMk id="9" creationId="{81FD2EBA-2EC4-4128-BC13-434611D75B3B}"/>
          </ac:spMkLst>
        </pc:spChg>
        <pc:spChg chg="add del">
          <ac:chgData name="kaja kirbiš" userId="f8c4398f85bf27c3" providerId="LiveId" clId="{AE77E8B0-B0B6-4025-8BC0-1FB0819FF5A6}" dt="2020-11-28T16:34:58.337" v="867" actId="478"/>
          <ac:spMkLst>
            <pc:docMk/>
            <pc:sldMk cId="2452124027" sldId="267"/>
            <ac:spMk id="12" creationId="{D93C420B-53A1-431F-84AD-99CA8F4A8F80}"/>
          </ac:spMkLst>
        </pc:spChg>
        <pc:spChg chg="add mod">
          <ac:chgData name="kaja kirbiš" userId="f8c4398f85bf27c3" providerId="LiveId" clId="{AE77E8B0-B0B6-4025-8BC0-1FB0819FF5A6}" dt="2020-11-28T16:35:20.280" v="871" actId="1582"/>
          <ac:spMkLst>
            <pc:docMk/>
            <pc:sldMk cId="2452124027" sldId="267"/>
            <ac:spMk id="13" creationId="{1FFD2F42-B6BF-4263-AEBF-928BFBA446A6}"/>
          </ac:spMkLst>
        </pc:spChg>
        <pc:picChg chg="add mod">
          <ac:chgData name="kaja kirbiš" userId="f8c4398f85bf27c3" providerId="LiveId" clId="{AE77E8B0-B0B6-4025-8BC0-1FB0819FF5A6}" dt="2020-11-28T16:33:24.430" v="852" actId="1076"/>
          <ac:picMkLst>
            <pc:docMk/>
            <pc:sldMk cId="2452124027" sldId="267"/>
            <ac:picMk id="4" creationId="{B07C48F4-3F0B-4A47-886D-72A444A3E0CE}"/>
          </ac:picMkLst>
        </pc:picChg>
        <pc:picChg chg="add mod">
          <ac:chgData name="kaja kirbiš" userId="f8c4398f85bf27c3" providerId="LiveId" clId="{AE77E8B0-B0B6-4025-8BC0-1FB0819FF5A6}" dt="2020-11-28T16:33:22.416" v="851" actId="1076"/>
          <ac:picMkLst>
            <pc:docMk/>
            <pc:sldMk cId="2452124027" sldId="267"/>
            <ac:picMk id="5" creationId="{D1C89F23-7628-4A32-A871-E5E20D860659}"/>
          </ac:picMkLst>
        </pc:picChg>
        <pc:cxnChg chg="add mod">
          <ac:chgData name="kaja kirbiš" userId="f8c4398f85bf27c3" providerId="LiveId" clId="{AE77E8B0-B0B6-4025-8BC0-1FB0819FF5A6}" dt="2020-11-28T16:34:30.106" v="865" actId="208"/>
          <ac:cxnSpMkLst>
            <pc:docMk/>
            <pc:sldMk cId="2452124027" sldId="267"/>
            <ac:cxnSpMk id="11" creationId="{55C38D65-0CCA-40F7-B563-72D7022967DB}"/>
          </ac:cxnSpMkLst>
        </pc:cxnChg>
      </pc:sldChg>
      <pc:sldChg chg="addSp delSp modSp new mod">
        <pc:chgData name="kaja kirbiš" userId="f8c4398f85bf27c3" providerId="LiveId" clId="{AE77E8B0-B0B6-4025-8BC0-1FB0819FF5A6}" dt="2020-11-28T16:35:52.562" v="882" actId="1076"/>
        <pc:sldMkLst>
          <pc:docMk/>
          <pc:sldMk cId="408373212" sldId="268"/>
        </pc:sldMkLst>
        <pc:spChg chg="mod">
          <ac:chgData name="kaja kirbiš" userId="f8c4398f85bf27c3" providerId="LiveId" clId="{AE77E8B0-B0B6-4025-8BC0-1FB0819FF5A6}" dt="2020-11-28T16:35:52.562" v="882" actId="1076"/>
          <ac:spMkLst>
            <pc:docMk/>
            <pc:sldMk cId="408373212" sldId="268"/>
            <ac:spMk id="2" creationId="{F517A35B-48F5-4859-A560-0F966AB5B2AE}"/>
          </ac:spMkLst>
        </pc:spChg>
        <pc:spChg chg="del">
          <ac:chgData name="kaja kirbiš" userId="f8c4398f85bf27c3" providerId="LiveId" clId="{AE77E8B0-B0B6-4025-8BC0-1FB0819FF5A6}" dt="2020-11-28T16:28:02.818" v="733"/>
          <ac:spMkLst>
            <pc:docMk/>
            <pc:sldMk cId="408373212" sldId="268"/>
            <ac:spMk id="3" creationId="{42D7CF9B-FFF6-48DF-BE67-F3561CF12E2F}"/>
          </ac:spMkLst>
        </pc:spChg>
        <pc:picChg chg="add mod">
          <ac:chgData name="kaja kirbiš" userId="f8c4398f85bf27c3" providerId="LiveId" clId="{AE77E8B0-B0B6-4025-8BC0-1FB0819FF5A6}" dt="2020-11-28T16:35:37.381" v="875" actId="1076"/>
          <ac:picMkLst>
            <pc:docMk/>
            <pc:sldMk cId="408373212" sldId="268"/>
            <ac:picMk id="4" creationId="{4BBF58A6-30F6-4638-BE5A-8647F96F2BFD}"/>
          </ac:picMkLst>
        </pc:picChg>
        <pc:picChg chg="add mod">
          <ac:chgData name="kaja kirbiš" userId="f8c4398f85bf27c3" providerId="LiveId" clId="{AE77E8B0-B0B6-4025-8BC0-1FB0819FF5A6}" dt="2020-11-28T16:35:36.103" v="874" actId="1076"/>
          <ac:picMkLst>
            <pc:docMk/>
            <pc:sldMk cId="408373212" sldId="268"/>
            <ac:picMk id="5" creationId="{2A57EE4A-1A52-4A68-BF99-824B5941E224}"/>
          </ac:picMkLst>
        </pc:picChg>
        <pc:picChg chg="add mod">
          <ac:chgData name="kaja kirbiš" userId="f8c4398f85bf27c3" providerId="LiveId" clId="{AE77E8B0-B0B6-4025-8BC0-1FB0819FF5A6}" dt="2020-11-28T16:35:44.327" v="879" actId="1440"/>
          <ac:picMkLst>
            <pc:docMk/>
            <pc:sldMk cId="408373212" sldId="268"/>
            <ac:picMk id="6" creationId="{98F765F9-63D0-473A-89B5-35342423EA3B}"/>
          </ac:picMkLst>
        </pc:picChg>
        <pc:picChg chg="add mod">
          <ac:chgData name="kaja kirbiš" userId="f8c4398f85bf27c3" providerId="LiveId" clId="{AE77E8B0-B0B6-4025-8BC0-1FB0819FF5A6}" dt="2020-11-28T16:35:46.607" v="880" actId="1440"/>
          <ac:picMkLst>
            <pc:docMk/>
            <pc:sldMk cId="408373212" sldId="268"/>
            <ac:picMk id="7" creationId="{AC338C1F-6F6A-4154-AEC9-B90E21D5F640}"/>
          </ac:picMkLst>
        </pc:picChg>
        <pc:picChg chg="add mod">
          <ac:chgData name="kaja kirbiš" userId="f8c4398f85bf27c3" providerId="LiveId" clId="{AE77E8B0-B0B6-4025-8BC0-1FB0819FF5A6}" dt="2020-11-28T16:35:41.202" v="877" actId="1440"/>
          <ac:picMkLst>
            <pc:docMk/>
            <pc:sldMk cId="408373212" sldId="268"/>
            <ac:picMk id="8" creationId="{2D91BB4D-AD77-4EDC-B3E2-430C69FCDB4F}"/>
          </ac:picMkLst>
        </pc:picChg>
        <pc:picChg chg="add mod">
          <ac:chgData name="kaja kirbiš" userId="f8c4398f85bf27c3" providerId="LiveId" clId="{AE77E8B0-B0B6-4025-8BC0-1FB0819FF5A6}" dt="2020-11-28T16:35:42.868" v="878" actId="1440"/>
          <ac:picMkLst>
            <pc:docMk/>
            <pc:sldMk cId="408373212" sldId="268"/>
            <ac:picMk id="9" creationId="{10170616-C824-45E4-A06A-FD1DEC21A1A2}"/>
          </ac:picMkLst>
        </pc:picChg>
      </pc:sldChg>
      <pc:sldChg chg="addSp delSp modSp new mod">
        <pc:chgData name="kaja kirbiš" userId="f8c4398f85bf27c3" providerId="LiveId" clId="{AE77E8B0-B0B6-4025-8BC0-1FB0819FF5A6}" dt="2020-11-28T16:36:31.918" v="895" actId="1440"/>
        <pc:sldMkLst>
          <pc:docMk/>
          <pc:sldMk cId="184468296" sldId="269"/>
        </pc:sldMkLst>
        <pc:spChg chg="del">
          <ac:chgData name="kaja kirbiš" userId="f8c4398f85bf27c3" providerId="LiveId" clId="{AE77E8B0-B0B6-4025-8BC0-1FB0819FF5A6}" dt="2020-11-28T16:36:01.453" v="885" actId="478"/>
          <ac:spMkLst>
            <pc:docMk/>
            <pc:sldMk cId="184468296" sldId="269"/>
            <ac:spMk id="2" creationId="{89386D78-9298-4B4F-9E3D-A77F7FC11BDF}"/>
          </ac:spMkLst>
        </pc:spChg>
        <pc:spChg chg="del">
          <ac:chgData name="kaja kirbiš" userId="f8c4398f85bf27c3" providerId="LiveId" clId="{AE77E8B0-B0B6-4025-8BC0-1FB0819FF5A6}" dt="2020-11-28T16:29:31.655" v="748"/>
          <ac:spMkLst>
            <pc:docMk/>
            <pc:sldMk cId="184468296" sldId="269"/>
            <ac:spMk id="3" creationId="{0DC6E4C9-CC1E-4E9D-B112-48FCC6157690}"/>
          </ac:spMkLst>
        </pc:spChg>
        <pc:spChg chg="add mod">
          <ac:chgData name="kaja kirbiš" userId="f8c4398f85bf27c3" providerId="LiveId" clId="{AE77E8B0-B0B6-4025-8BC0-1FB0819FF5A6}" dt="2020-11-28T16:36:11.984" v="889" actId="1076"/>
          <ac:spMkLst>
            <pc:docMk/>
            <pc:sldMk cId="184468296" sldId="269"/>
            <ac:spMk id="5" creationId="{7E623E6E-2E36-422B-A08B-1A8742E732B2}"/>
          </ac:spMkLst>
        </pc:spChg>
        <pc:spChg chg="add mod">
          <ac:chgData name="kaja kirbiš" userId="f8c4398f85bf27c3" providerId="LiveId" clId="{AE77E8B0-B0B6-4025-8BC0-1FB0819FF5A6}" dt="2020-11-28T16:36:27.259" v="893" actId="208"/>
          <ac:spMkLst>
            <pc:docMk/>
            <pc:sldMk cId="184468296" sldId="269"/>
            <ac:spMk id="8" creationId="{82D0262E-9003-47AD-85CF-90BC535B9889}"/>
          </ac:spMkLst>
        </pc:spChg>
        <pc:picChg chg="add mod">
          <ac:chgData name="kaja kirbiš" userId="f8c4398f85bf27c3" providerId="LiveId" clId="{AE77E8B0-B0B6-4025-8BC0-1FB0819FF5A6}" dt="2020-11-28T16:36:31.918" v="895" actId="1440"/>
          <ac:picMkLst>
            <pc:docMk/>
            <pc:sldMk cId="184468296" sldId="269"/>
            <ac:picMk id="6" creationId="{4429EE68-2BE3-47ED-8797-47A4F7A81A0C}"/>
          </ac:picMkLst>
        </pc:picChg>
        <pc:picChg chg="add mod">
          <ac:chgData name="kaja kirbiš" userId="f8c4398f85bf27c3" providerId="LiveId" clId="{AE77E8B0-B0B6-4025-8BC0-1FB0819FF5A6}" dt="2020-11-28T16:36:30.017" v="894" actId="1440"/>
          <ac:picMkLst>
            <pc:docMk/>
            <pc:sldMk cId="184468296" sldId="269"/>
            <ac:picMk id="7" creationId="{B4A316E5-B715-455A-B1CF-BF450D9ED12B}"/>
          </ac:picMkLst>
        </pc:picChg>
      </pc:sldChg>
      <pc:sldChg chg="addSp delSp modSp new mod">
        <pc:chgData name="kaja kirbiš" userId="f8c4398f85bf27c3" providerId="LiveId" clId="{AE77E8B0-B0B6-4025-8BC0-1FB0819FF5A6}" dt="2020-11-28T16:52:54.253" v="1246" actId="14100"/>
        <pc:sldMkLst>
          <pc:docMk/>
          <pc:sldMk cId="1307375567" sldId="271"/>
        </pc:sldMkLst>
        <pc:spChg chg="mod">
          <ac:chgData name="kaja kirbiš" userId="f8c4398f85bf27c3" providerId="LiveId" clId="{AE77E8B0-B0B6-4025-8BC0-1FB0819FF5A6}" dt="2020-11-28T16:52:33.507" v="1243" actId="207"/>
          <ac:spMkLst>
            <pc:docMk/>
            <pc:sldMk cId="1307375567" sldId="271"/>
            <ac:spMk id="2" creationId="{09EE91E0-B515-4B91-B3EE-AA46139EE5CD}"/>
          </ac:spMkLst>
        </pc:spChg>
        <pc:spChg chg="mod">
          <ac:chgData name="kaja kirbiš" userId="f8c4398f85bf27c3" providerId="LiveId" clId="{AE77E8B0-B0B6-4025-8BC0-1FB0819FF5A6}" dt="2020-11-28T16:50:55.966" v="1185" actId="403"/>
          <ac:spMkLst>
            <pc:docMk/>
            <pc:sldMk cId="1307375567" sldId="271"/>
            <ac:spMk id="3" creationId="{816DDFB5-D54D-4AFE-8D7F-954DC62197A7}"/>
          </ac:spMkLst>
        </pc:spChg>
        <pc:spChg chg="add del">
          <ac:chgData name="kaja kirbiš" userId="f8c4398f85bf27c3" providerId="LiveId" clId="{AE77E8B0-B0B6-4025-8BC0-1FB0819FF5A6}" dt="2020-11-28T16:43:42.643" v="942"/>
          <ac:spMkLst>
            <pc:docMk/>
            <pc:sldMk cId="1307375567" sldId="271"/>
            <ac:spMk id="4" creationId="{7370EECA-7D68-4DE6-B1E7-5ED9DF4D0E7F}"/>
          </ac:spMkLst>
        </pc:spChg>
        <pc:spChg chg="add mod">
          <ac:chgData name="kaja kirbiš" userId="f8c4398f85bf27c3" providerId="LiveId" clId="{AE77E8B0-B0B6-4025-8BC0-1FB0819FF5A6}" dt="2020-11-28T16:48:21.164" v="1122" actId="1076"/>
          <ac:spMkLst>
            <pc:docMk/>
            <pc:sldMk cId="1307375567" sldId="271"/>
            <ac:spMk id="5" creationId="{3E3BB068-05AF-4425-BC8D-E84F74CD1334}"/>
          </ac:spMkLst>
        </pc:spChg>
        <pc:spChg chg="add mod">
          <ac:chgData name="kaja kirbiš" userId="f8c4398f85bf27c3" providerId="LiveId" clId="{AE77E8B0-B0B6-4025-8BC0-1FB0819FF5A6}" dt="2020-11-28T16:46:32.805" v="1105" actId="14100"/>
          <ac:spMkLst>
            <pc:docMk/>
            <pc:sldMk cId="1307375567" sldId="271"/>
            <ac:spMk id="6" creationId="{CD7C6A10-30F1-461C-86FE-A5E567423B47}"/>
          </ac:spMkLst>
        </pc:spChg>
        <pc:spChg chg="add mod">
          <ac:chgData name="kaja kirbiš" userId="f8c4398f85bf27c3" providerId="LiveId" clId="{AE77E8B0-B0B6-4025-8BC0-1FB0819FF5A6}" dt="2020-11-28T16:48:17.376" v="1121" actId="1076"/>
          <ac:spMkLst>
            <pc:docMk/>
            <pc:sldMk cId="1307375567" sldId="271"/>
            <ac:spMk id="7" creationId="{F04434F0-453C-4FFC-BD42-2608BB2BFEB7}"/>
          </ac:spMkLst>
        </pc:spChg>
        <pc:spChg chg="add mod">
          <ac:chgData name="kaja kirbiš" userId="f8c4398f85bf27c3" providerId="LiveId" clId="{AE77E8B0-B0B6-4025-8BC0-1FB0819FF5A6}" dt="2020-11-28T16:48:56.416" v="1165" actId="1076"/>
          <ac:spMkLst>
            <pc:docMk/>
            <pc:sldMk cId="1307375567" sldId="271"/>
            <ac:spMk id="9" creationId="{277076E3-64DD-47B4-B010-FDAE3EF1124F}"/>
          </ac:spMkLst>
        </pc:spChg>
        <pc:spChg chg="add mod">
          <ac:chgData name="kaja kirbiš" userId="f8c4398f85bf27c3" providerId="LiveId" clId="{AE77E8B0-B0B6-4025-8BC0-1FB0819FF5A6}" dt="2020-11-28T16:49:08.733" v="1168" actId="208"/>
          <ac:spMkLst>
            <pc:docMk/>
            <pc:sldMk cId="1307375567" sldId="271"/>
            <ac:spMk id="10" creationId="{1FDEC52E-90EE-4168-85ED-74123DD896BB}"/>
          </ac:spMkLst>
        </pc:spChg>
        <pc:spChg chg="add mod">
          <ac:chgData name="kaja kirbiš" userId="f8c4398f85bf27c3" providerId="LiveId" clId="{AE77E8B0-B0B6-4025-8BC0-1FB0819FF5A6}" dt="2020-11-28T16:52:49.145" v="1245" actId="14100"/>
          <ac:spMkLst>
            <pc:docMk/>
            <pc:sldMk cId="1307375567" sldId="271"/>
            <ac:spMk id="14" creationId="{54BC0912-817C-4A47-88CE-73E76C1886F0}"/>
          </ac:spMkLst>
        </pc:spChg>
        <pc:spChg chg="add mod">
          <ac:chgData name="kaja kirbiš" userId="f8c4398f85bf27c3" providerId="LiveId" clId="{AE77E8B0-B0B6-4025-8BC0-1FB0819FF5A6}" dt="2020-11-28T16:52:54.253" v="1246" actId="14100"/>
          <ac:spMkLst>
            <pc:docMk/>
            <pc:sldMk cId="1307375567" sldId="271"/>
            <ac:spMk id="15" creationId="{B184EED9-CCCD-430D-9C4A-90D9C6A6DCB5}"/>
          </ac:spMkLst>
        </pc:spChg>
        <pc:picChg chg="add mod">
          <ac:chgData name="kaja kirbiš" userId="f8c4398f85bf27c3" providerId="LiveId" clId="{AE77E8B0-B0B6-4025-8BC0-1FB0819FF5A6}" dt="2020-11-28T16:49:28.903" v="1175" actId="1440"/>
          <ac:picMkLst>
            <pc:docMk/>
            <pc:sldMk cId="1307375567" sldId="271"/>
            <ac:picMk id="8" creationId="{903AE6B9-3EC5-486B-B604-C2396E5667D1}"/>
          </ac:picMkLst>
        </pc:picChg>
        <pc:picChg chg="add mod">
          <ac:chgData name="kaja kirbiš" userId="f8c4398f85bf27c3" providerId="LiveId" clId="{AE77E8B0-B0B6-4025-8BC0-1FB0819FF5A6}" dt="2020-11-28T16:49:25.572" v="1172" actId="1440"/>
          <ac:picMkLst>
            <pc:docMk/>
            <pc:sldMk cId="1307375567" sldId="271"/>
            <ac:picMk id="11" creationId="{5DF3E4B8-9941-4131-9E70-29A54A33A150}"/>
          </ac:picMkLst>
        </pc:picChg>
        <pc:picChg chg="add del mod modCrop">
          <ac:chgData name="kaja kirbiš" userId="f8c4398f85bf27c3" providerId="LiveId" clId="{AE77E8B0-B0B6-4025-8BC0-1FB0819FF5A6}" dt="2020-11-28T16:51:01.038" v="1187" actId="478"/>
          <ac:picMkLst>
            <pc:docMk/>
            <pc:sldMk cId="1307375567" sldId="271"/>
            <ac:picMk id="12" creationId="{70F9FFD5-0A9E-4750-9A53-E23CF637D14A}"/>
          </ac:picMkLst>
        </pc:picChg>
        <pc:picChg chg="add mod modCrop">
          <ac:chgData name="kaja kirbiš" userId="f8c4398f85bf27c3" providerId="LiveId" clId="{AE77E8B0-B0B6-4025-8BC0-1FB0819FF5A6}" dt="2020-11-28T16:51:22.241" v="1194" actId="14100"/>
          <ac:picMkLst>
            <pc:docMk/>
            <pc:sldMk cId="1307375567" sldId="271"/>
            <ac:picMk id="13" creationId="{7DE47737-0549-4135-9E36-B3A8CF1EB880}"/>
          </ac:picMkLst>
        </pc:picChg>
        <pc:picChg chg="add del">
          <ac:chgData name="kaja kirbiš" userId="f8c4398f85bf27c3" providerId="LiveId" clId="{AE77E8B0-B0B6-4025-8BC0-1FB0819FF5A6}" dt="2020-11-28T16:43:42.643" v="942"/>
          <ac:picMkLst>
            <pc:docMk/>
            <pc:sldMk cId="1307375567" sldId="271"/>
            <ac:picMk id="1026" creationId="{C31D0735-0605-47B3-AAC7-6D7EEFC32A23}"/>
          </ac:picMkLst>
        </pc:picChg>
        <pc:picChg chg="add del">
          <ac:chgData name="kaja kirbiš" userId="f8c4398f85bf27c3" providerId="LiveId" clId="{AE77E8B0-B0B6-4025-8BC0-1FB0819FF5A6}" dt="2020-11-28T16:43:42.643" v="942"/>
          <ac:picMkLst>
            <pc:docMk/>
            <pc:sldMk cId="1307375567" sldId="271"/>
            <ac:picMk id="1027" creationId="{422D42C0-745B-463B-BC22-0DAD89424A56}"/>
          </ac:picMkLst>
        </pc:picChg>
      </pc:sldChg>
      <pc:sldChg chg="addSp delSp modSp new mod">
        <pc:chgData name="kaja kirbiš" userId="f8c4398f85bf27c3" providerId="LiveId" clId="{AE77E8B0-B0B6-4025-8BC0-1FB0819FF5A6}" dt="2020-11-28T18:24:03.926" v="1396" actId="208"/>
        <pc:sldMkLst>
          <pc:docMk/>
          <pc:sldMk cId="3837576573" sldId="272"/>
        </pc:sldMkLst>
        <pc:spChg chg="mod">
          <ac:chgData name="kaja kirbiš" userId="f8c4398f85bf27c3" providerId="LiveId" clId="{AE77E8B0-B0B6-4025-8BC0-1FB0819FF5A6}" dt="2020-11-28T16:56:59.617" v="1282" actId="1076"/>
          <ac:spMkLst>
            <pc:docMk/>
            <pc:sldMk cId="3837576573" sldId="272"/>
            <ac:spMk id="2" creationId="{020F5F4D-595C-430D-A273-0106C261E1A9}"/>
          </ac:spMkLst>
        </pc:spChg>
        <pc:spChg chg="del">
          <ac:chgData name="kaja kirbiš" userId="f8c4398f85bf27c3" providerId="LiveId" clId="{AE77E8B0-B0B6-4025-8BC0-1FB0819FF5A6}" dt="2020-11-28T16:57:09.813" v="1283"/>
          <ac:spMkLst>
            <pc:docMk/>
            <pc:sldMk cId="3837576573" sldId="272"/>
            <ac:spMk id="3" creationId="{DC797982-B991-4DCD-98AB-007BA7574473}"/>
          </ac:spMkLst>
        </pc:spChg>
        <pc:spChg chg="add mod">
          <ac:chgData name="kaja kirbiš" userId="f8c4398f85bf27c3" providerId="LiveId" clId="{AE77E8B0-B0B6-4025-8BC0-1FB0819FF5A6}" dt="2020-11-28T18:23:23.328" v="1387" actId="122"/>
          <ac:spMkLst>
            <pc:docMk/>
            <pc:sldMk cId="3837576573" sldId="272"/>
            <ac:spMk id="6" creationId="{E377937B-ED9E-44E1-9CDF-3DEC158FC303}"/>
          </ac:spMkLst>
        </pc:spChg>
        <pc:spChg chg="add del">
          <ac:chgData name="kaja kirbiš" userId="f8c4398f85bf27c3" providerId="LiveId" clId="{AE77E8B0-B0B6-4025-8BC0-1FB0819FF5A6}" dt="2020-11-28T18:23:41.493" v="1391" actId="478"/>
          <ac:spMkLst>
            <pc:docMk/>
            <pc:sldMk cId="3837576573" sldId="272"/>
            <ac:spMk id="7" creationId="{3FE9A328-DA42-4606-8FC1-0508D175C119}"/>
          </ac:spMkLst>
        </pc:spChg>
        <pc:spChg chg="add mod">
          <ac:chgData name="kaja kirbiš" userId="f8c4398f85bf27c3" providerId="LiveId" clId="{AE77E8B0-B0B6-4025-8BC0-1FB0819FF5A6}" dt="2020-11-28T18:23:50.136" v="1393" actId="208"/>
          <ac:spMkLst>
            <pc:docMk/>
            <pc:sldMk cId="3837576573" sldId="272"/>
            <ac:spMk id="8" creationId="{39866049-1638-4BEE-BC11-AC1C87DBA6C1}"/>
          </ac:spMkLst>
        </pc:spChg>
        <pc:picChg chg="add mod">
          <ac:chgData name="kaja kirbiš" userId="f8c4398f85bf27c3" providerId="LiveId" clId="{AE77E8B0-B0B6-4025-8BC0-1FB0819FF5A6}" dt="2020-11-28T16:57:22.100" v="1289" actId="1440"/>
          <ac:picMkLst>
            <pc:docMk/>
            <pc:sldMk cId="3837576573" sldId="272"/>
            <ac:picMk id="4" creationId="{57C039AC-FD7F-455E-934F-0ACA2BB7E42B}"/>
          </ac:picMkLst>
        </pc:picChg>
        <pc:picChg chg="mod">
          <ac:chgData name="kaja kirbiš" userId="f8c4398f85bf27c3" providerId="LiveId" clId="{AE77E8B0-B0B6-4025-8BC0-1FB0819FF5A6}" dt="2020-11-28T18:22:34.572" v="1343" actId="1076"/>
          <ac:picMkLst>
            <pc:docMk/>
            <pc:sldMk cId="3837576573" sldId="272"/>
            <ac:picMk id="5" creationId="{BC171808-9410-4100-A54B-5DB16DB5FFEB}"/>
          </ac:picMkLst>
        </pc:picChg>
        <pc:cxnChg chg="add mod">
          <ac:chgData name="kaja kirbiš" userId="f8c4398f85bf27c3" providerId="LiveId" clId="{AE77E8B0-B0B6-4025-8BC0-1FB0819FF5A6}" dt="2020-11-28T18:24:03.926" v="1396" actId="208"/>
          <ac:cxnSpMkLst>
            <pc:docMk/>
            <pc:sldMk cId="3837576573" sldId="272"/>
            <ac:cxnSpMk id="10" creationId="{969DF491-E4E1-4FB9-84EB-856A5583D0B3}"/>
          </ac:cxnSpMkLst>
        </pc:cxnChg>
      </pc:sldChg>
      <pc:sldChg chg="addSp delSp modSp new mod">
        <pc:chgData name="kaja kirbiš" userId="f8c4398f85bf27c3" providerId="LiveId" clId="{AE77E8B0-B0B6-4025-8BC0-1FB0819FF5A6}" dt="2020-11-28T17:04:42.857" v="1337" actId="1076"/>
        <pc:sldMkLst>
          <pc:docMk/>
          <pc:sldMk cId="490478049" sldId="273"/>
        </pc:sldMkLst>
        <pc:spChg chg="mod">
          <ac:chgData name="kaja kirbiš" userId="f8c4398f85bf27c3" providerId="LiveId" clId="{AE77E8B0-B0B6-4025-8BC0-1FB0819FF5A6}" dt="2020-11-28T17:04:42.857" v="1337" actId="1076"/>
          <ac:spMkLst>
            <pc:docMk/>
            <pc:sldMk cId="490478049" sldId="273"/>
            <ac:spMk id="2" creationId="{D438F8F6-30F3-480D-B8FC-4CAD75DBB03B}"/>
          </ac:spMkLst>
        </pc:spChg>
        <pc:spChg chg="del">
          <ac:chgData name="kaja kirbiš" userId="f8c4398f85bf27c3" providerId="LiveId" clId="{AE77E8B0-B0B6-4025-8BC0-1FB0819FF5A6}" dt="2020-11-28T17:03:18.761" v="1291"/>
          <ac:spMkLst>
            <pc:docMk/>
            <pc:sldMk cId="490478049" sldId="273"/>
            <ac:spMk id="3" creationId="{D95CF190-0E52-44A2-B1D7-3F4FCE405D0E}"/>
          </ac:spMkLst>
        </pc:spChg>
        <pc:picChg chg="add mod">
          <ac:chgData name="kaja kirbiš" userId="f8c4398f85bf27c3" providerId="LiveId" clId="{AE77E8B0-B0B6-4025-8BC0-1FB0819FF5A6}" dt="2020-11-28T17:04:34.883" v="1336" actId="14100"/>
          <ac:picMkLst>
            <pc:docMk/>
            <pc:sldMk cId="490478049" sldId="273"/>
            <ac:picMk id="4" creationId="{75085A9E-A80E-4E77-8C60-A607D622B453}"/>
          </ac:picMkLst>
        </pc:picChg>
        <pc:picChg chg="add mod">
          <ac:chgData name="kaja kirbiš" userId="f8c4398f85bf27c3" providerId="LiveId" clId="{AE77E8B0-B0B6-4025-8BC0-1FB0819FF5A6}" dt="2020-11-28T17:04:31.975" v="1335" actId="1076"/>
          <ac:picMkLst>
            <pc:docMk/>
            <pc:sldMk cId="490478049" sldId="273"/>
            <ac:picMk id="5" creationId="{DFCC6F1E-E4B3-4DE9-8167-7F9B5DA474C9}"/>
          </ac:picMkLst>
        </pc:picChg>
        <pc:picChg chg="add mod">
          <ac:chgData name="kaja kirbiš" userId="f8c4398f85bf27c3" providerId="LiveId" clId="{AE77E8B0-B0B6-4025-8BC0-1FB0819FF5A6}" dt="2020-11-28T17:04:27.103" v="1333" actId="14100"/>
          <ac:picMkLst>
            <pc:docMk/>
            <pc:sldMk cId="490478049" sldId="273"/>
            <ac:picMk id="6" creationId="{94528047-72C1-4CBB-A4D2-B4B4884AAC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C269CE-5B29-428D-B975-FA0AEE15A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6E314D0-477E-423E-B552-1633D31B8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93AA4A0-B07E-492E-A713-19867599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3C20143-A1FC-43DC-A96F-FCFCB45C0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A65A888-7894-4150-A244-AF00FCE8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478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0186CB-5ED6-463E-A6A8-19BB163B9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4C5FEED-5417-43F3-9739-A52E57859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FFDBF64-E75C-4ECA-8D86-4791C14F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77E9B76-87E6-41C8-B3BB-0D8B7570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F0E9818-F793-41AF-A5A8-A627D3A0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636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DF7249D7-CE01-4CE4-9E4D-C5D396A8D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E92697D-FB35-4366-925E-48F05443D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E386B09-36CE-42B6-B3A5-8C5F219C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11D74D0-51B2-4EC1-A311-11B0F055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CF014B8-DDBA-4D0D-8681-FC8CE6E0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999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2DA7A2-2FF8-4F17-B355-56DAB0EF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67A67CB-9CEF-4E86-9179-DEB4C83E4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12C13FA-22B9-41D8-A7AC-9FD0A708A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9B0D0385-1DB0-4F6F-9D22-7B84D7E2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E207825-C300-4F62-8DC7-34252A4D9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003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76F5A-EE01-415F-BA28-BBA7771A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61F2BBF-C219-4906-9065-141714B1F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BCA6307-CFB5-4366-8FA6-EF75250D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A5733B5-A677-4280-ABA5-F2C642855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09502DF-051B-48B4-963F-C8138B76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016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78B1A1-FE7E-4DA5-9B82-16250322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D4FF6C4-4C81-495D-B3EE-B27A7DDA0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40BC250-A137-461F-910A-124235B8B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935629D-4C86-4644-AF1B-7B673AA7A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048BD14-A0FB-4677-A75D-DAC972B8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1B56260-708B-436C-BE13-6EC4635AF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836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DF441D-8FF0-4AD5-84E9-4DEA66032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2C3F2E9-0F1B-4B97-A965-34F67FB56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A22571-E8EB-4228-A594-3937146D4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3E177EF1-CD8A-4DD5-B195-408D50F91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0489B10-9253-4E3D-88FC-4EA9FE69B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6C02ABCD-FA66-4EFC-A3C8-328041A6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71C3B876-DF8D-4B33-A6E0-129F0ADF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C4D6D56-37EA-45CF-AE5F-96507305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679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73F33B-E657-4C89-BE23-F8D1B1C1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E6FC1A1F-AF0F-414C-933E-861DD20C2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16B7186D-E299-4687-B1F1-CC04B5B1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4908B31-1DAF-4EAF-88A5-95600AA2B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8721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7188B3B-3C9D-408B-B29A-5B6772C5A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0BE10D69-91A4-4A07-9103-9E049D10D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7D5A599-E671-4357-8405-B82EC4A96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545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CF336D-2AC9-4F7C-B81D-424482EFE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619B889-85E1-4BFC-919E-610B03FB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6186120-C6CD-45B3-967E-93A8E1FE9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C0DEBE7-791A-4E91-B448-5CEC01C77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1AC69F3-50DC-485E-ACCA-DCF993E4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2B56D3C-F9C8-4AFE-928D-AA077F84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0227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79084E-95B7-4BD9-8C0D-E49CA65E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9457142-E49B-4E7F-8A43-287C0B0B8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A17FF92-F178-4F5D-9B0A-16C83FD3B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B9D81F0-9415-48F5-BBE7-55215F40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3135F3B-A266-4BE6-9FBE-5B5CEEB91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7C246FA-8CA6-4C21-8F58-21FA8FB9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5625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2406B5F3-03CF-4EDD-B0A8-58C5915D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776A808-77C3-47EE-A929-80888E98F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B37B566-71FC-4E4C-92B6-AB09460E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F4AE9-6343-44B3-8C2C-77AD338878BB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A4EF8FA-708A-4B21-BA8A-62B61AEC1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0E215D8-0D2A-4126-933D-E96A6BBA1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95106-4A94-443B-A462-BA3B1CF0C8D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385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BAsLA-3zFq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s://www.youtube.com/watch?v=XdingdY6DT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youtu.be/s3gQybDg_F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D92DD7-3671-4E7F-BAD2-808CD3693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8000" dirty="0">
                <a:solidFill>
                  <a:schemeClr val="accent5">
                    <a:lumMod val="50000"/>
                  </a:schemeClr>
                </a:solidFill>
                <a:latin typeface="Georgia Pro Light" panose="02040302050405020303" pitchFamily="18" charset="0"/>
              </a:rPr>
              <a:t>TEHNIŠKI DAN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16D8E27-42A4-4325-9B16-CF998ECBE3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3600" dirty="0">
                <a:solidFill>
                  <a:srgbClr val="0070C0"/>
                </a:solidFill>
              </a:rPr>
              <a:t>PRAZNIČNI DNEVI – IZDELAVA NOVOLETNE DEKORACIJE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D6B150C-10A6-4ACB-AA28-78267B055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712" y="4721605"/>
            <a:ext cx="4600575" cy="2028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85BA18F-5A8E-411B-9745-2A5E8C709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" y="87504"/>
            <a:ext cx="4876800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659CBAB-1AD3-4CA8-B6B7-C5662EE4B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5" y="160645"/>
            <a:ext cx="5538787" cy="1913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EB7443D-48E7-46DE-8C3B-26B566EF3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237" y="4314517"/>
            <a:ext cx="1971675" cy="23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935ECA9-FAA9-4C19-BE78-01FA1606F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12" y="4314517"/>
            <a:ext cx="1971675" cy="23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172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B6659D9-029D-45A6-96BA-7363A98B3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00" y="2153932"/>
            <a:ext cx="2595563" cy="4592150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6F4BDE07-DC65-4CAA-8435-396548E3FEF2}"/>
              </a:ext>
            </a:extLst>
          </p:cNvPr>
          <p:cNvSpPr/>
          <p:nvPr/>
        </p:nvSpPr>
        <p:spPr>
          <a:xfrm>
            <a:off x="0" y="0"/>
            <a:ext cx="26968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IDEJE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74E424A-FCC2-4869-A7E8-205C75143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890" y="0"/>
            <a:ext cx="2249619" cy="432243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24DFE78-867F-465C-BA2F-9BD3D0B09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936" y="2846484"/>
            <a:ext cx="2249619" cy="401151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2485055-A1CB-4B11-9FD3-7430E45F1E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68" t="4557" r="11193"/>
          <a:stretch/>
        </p:blipFill>
        <p:spPr>
          <a:xfrm>
            <a:off x="9702799" y="0"/>
            <a:ext cx="2489201" cy="515153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CEB0CB7-3AAE-43E8-BC34-350819F1CD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99" t="2151" r="32399" b="33913"/>
          <a:stretch/>
        </p:blipFill>
        <p:spPr>
          <a:xfrm>
            <a:off x="7434603" y="1200329"/>
            <a:ext cx="2173807" cy="47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92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B16BEF-DE85-4AF9-A962-525F295C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sl-SI" dirty="0"/>
              <a:t>NAREDI SNEŽAKA IZ PAPIRJA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2854D72-77BC-4BFB-AB75-8C7D56B8F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519" t="5618" r="-110519" b="12551"/>
          <a:stretch/>
        </p:blipFill>
        <p:spPr>
          <a:xfrm>
            <a:off x="5378648" y="2616198"/>
            <a:ext cx="3263503" cy="356076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0437178-E342-49B5-AE99-01895BD3F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29"/>
          <a:stretch/>
        </p:blipFill>
        <p:spPr>
          <a:xfrm>
            <a:off x="465439" y="3256754"/>
            <a:ext cx="3310437" cy="356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81E6C06-47B8-4385-8714-690D6258B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06" t="26296" r="39722" b="17963"/>
          <a:stretch/>
        </p:blipFill>
        <p:spPr>
          <a:xfrm>
            <a:off x="10426700" y="165099"/>
            <a:ext cx="1083961" cy="6797339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CB26274-D6C0-4B19-90B2-9B459ABE1BF3}"/>
              </a:ext>
            </a:extLst>
          </p:cNvPr>
          <p:cNvSpPr txBox="1"/>
          <p:nvPr/>
        </p:nvSpPr>
        <p:spPr>
          <a:xfrm>
            <a:off x="607226" y="1001385"/>
            <a:ext cx="4462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POTREBUJEŠ:</a:t>
            </a:r>
          </a:p>
          <a:p>
            <a:pPr marL="285750" indent="-285750">
              <a:buFontTx/>
              <a:buChar char="-"/>
            </a:pPr>
            <a:r>
              <a:rPr lang="sl-SI" sz="2400" dirty="0"/>
              <a:t>PAPIR (BEL, ČRN,…),</a:t>
            </a:r>
          </a:p>
          <a:p>
            <a:pPr marL="285750" indent="-285750">
              <a:buFontTx/>
              <a:buChar char="-"/>
            </a:pPr>
            <a:r>
              <a:rPr lang="sl-SI" sz="2400" dirty="0"/>
              <a:t>LEPILO,</a:t>
            </a:r>
          </a:p>
          <a:p>
            <a:pPr marL="285750" indent="-285750">
              <a:buFontTx/>
              <a:buChar char="-"/>
            </a:pPr>
            <a:r>
              <a:rPr lang="sl-SI" sz="2400" dirty="0"/>
              <a:t>ŠKARJE,</a:t>
            </a:r>
          </a:p>
          <a:p>
            <a:pPr marL="285750" indent="-285750">
              <a:buFontTx/>
              <a:buChar char="-"/>
            </a:pPr>
            <a:r>
              <a:rPr lang="sl-SI" sz="2400" dirty="0"/>
              <a:t>FLOMASTER (ČRN, ORANŽNI)</a:t>
            </a: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86FE63D2-ADFB-4356-A5A0-1847367BFC6C}"/>
              </a:ext>
            </a:extLst>
          </p:cNvPr>
          <p:cNvSpPr/>
          <p:nvPr/>
        </p:nvSpPr>
        <p:spPr>
          <a:xfrm>
            <a:off x="465439" y="1001385"/>
            <a:ext cx="4589161" cy="195771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B2049D92-C413-4417-AA73-E3605752E106}"/>
              </a:ext>
            </a:extLst>
          </p:cNvPr>
          <p:cNvSpPr txBox="1"/>
          <p:nvPr/>
        </p:nvSpPr>
        <p:spPr>
          <a:xfrm>
            <a:off x="5054600" y="2909921"/>
            <a:ext cx="5048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/>
              <a:t>NAVODILA:</a:t>
            </a:r>
          </a:p>
          <a:p>
            <a:pPr marL="342900" indent="-342900">
              <a:buAutoNum type="arabicPeriod"/>
            </a:pPr>
            <a:r>
              <a:rPr lang="sl-SI" sz="2400" dirty="0"/>
              <a:t>NAREŽI SI TRAKOVE, KOT VIDIŠ NA FOTOGRAFIJI.</a:t>
            </a:r>
          </a:p>
          <a:p>
            <a:pPr marL="342900" indent="-342900">
              <a:buAutoNum type="arabicPeriod"/>
            </a:pPr>
            <a:r>
              <a:rPr lang="sl-SI" sz="2400" dirty="0"/>
              <a:t>PRILEPI JIH V VERIGO, KOT PRIKAZUJE FOTOGRAFIJA.</a:t>
            </a:r>
          </a:p>
          <a:p>
            <a:pPr marL="342900" indent="-342900">
              <a:buAutoNum type="arabicPeriod"/>
            </a:pPr>
            <a:r>
              <a:rPr lang="sl-SI" sz="2400" dirty="0"/>
              <a:t>NA GLAVO SNEŽAKA NARIŠI ČRNE OČI IN ORANŽNI NOS.</a:t>
            </a:r>
          </a:p>
          <a:p>
            <a:pPr marL="342900" indent="-342900">
              <a:buAutoNum type="arabicPeriod"/>
            </a:pPr>
            <a:r>
              <a:rPr lang="sl-SI" sz="2400" dirty="0"/>
              <a:t>NAREDI ŠE KLOBUK IN GA OKRASI.</a:t>
            </a:r>
          </a:p>
          <a:p>
            <a:pPr marL="342900" indent="-342900">
              <a:buAutoNum type="arabicPeriod"/>
            </a:pPr>
            <a:r>
              <a:rPr lang="sl-SI" sz="2400" dirty="0"/>
              <a:t>SNEŽAK JE NAREJEN, SEDAJ LAHKO Z NJIM OKRASIŠ TVOJ DOM.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AEF4F763-F340-4243-8C68-D02156DA1D8B}"/>
              </a:ext>
            </a:extLst>
          </p:cNvPr>
          <p:cNvSpPr/>
          <p:nvPr/>
        </p:nvSpPr>
        <p:spPr>
          <a:xfrm>
            <a:off x="5069387" y="2940377"/>
            <a:ext cx="5197357" cy="3796089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0658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A7FA15-1B77-4588-9072-AA08B3692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ŠE NEKAJ IDEJ…..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E3C73E4-4760-4C10-A65E-8B7B5DED8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05" b="28106"/>
          <a:stretch/>
        </p:blipFill>
        <p:spPr>
          <a:xfrm>
            <a:off x="477141" y="2679850"/>
            <a:ext cx="3516126" cy="4191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9F390D8-08C9-4DE5-A58C-B6A962B26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89" b="35696"/>
          <a:stretch/>
        </p:blipFill>
        <p:spPr>
          <a:xfrm>
            <a:off x="4850445" y="119483"/>
            <a:ext cx="2840319" cy="3025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EE8DF5C-171C-4608-A5EF-4B30B91E8A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2" b="8746"/>
          <a:stretch/>
        </p:blipFill>
        <p:spPr>
          <a:xfrm>
            <a:off x="8265378" y="3569643"/>
            <a:ext cx="3864972" cy="328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AF38A76-F9EA-422E-9164-F3A17D3F5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985" y="119483"/>
            <a:ext cx="2933860" cy="3293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B0E20F8-8469-4B59-9B62-A4960F9B9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046" y="3209494"/>
            <a:ext cx="2702729" cy="3405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87EDF97B-D8B4-475E-A7C5-F11C9866CAA2}"/>
              </a:ext>
            </a:extLst>
          </p:cNvPr>
          <p:cNvSpPr txBox="1"/>
          <p:nvPr/>
        </p:nvSpPr>
        <p:spPr>
          <a:xfrm>
            <a:off x="717629" y="1551008"/>
            <a:ext cx="350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IZDELAJ KAJ ŽELIŠ IN KAKŠEN MATERIAL IMAŠ NA VOLJO</a:t>
            </a:r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2A36A6E5-BD60-4E82-9C97-E1AD123B188C}"/>
              </a:ext>
            </a:extLst>
          </p:cNvPr>
          <p:cNvSpPr/>
          <p:nvPr/>
        </p:nvSpPr>
        <p:spPr>
          <a:xfrm>
            <a:off x="477141" y="1319514"/>
            <a:ext cx="3864259" cy="12213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8495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F00CD8-9FCD-47C3-9DC0-A2F102E6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OGLED RISANKE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D6621BE-FCC3-49BB-B96F-2E1587D0A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3429000"/>
            <a:ext cx="8432800" cy="904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4800" dirty="0">
                <a:hlinkClick r:id="rId2"/>
              </a:rPr>
              <a:t>SNEŽENI MOŽ (H. C. ANDERSEN)</a:t>
            </a:r>
            <a:endParaRPr lang="sl-SI" sz="48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13891CC-DEE6-451F-9AD4-EEFE651CA018}"/>
              </a:ext>
            </a:extLst>
          </p:cNvPr>
          <p:cNvSpPr txBox="1"/>
          <p:nvPr/>
        </p:nvSpPr>
        <p:spPr>
          <a:xfrm>
            <a:off x="6096000" y="1130914"/>
            <a:ext cx="5626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rgbClr val="002060"/>
                </a:solidFill>
              </a:rPr>
              <a:t>SEDAJ PA SI ZASLUŽIL/A MALO POČITKA. UDOBNO SE NAMESTI IN UŽIVAJ OB RISANKI</a:t>
            </a:r>
            <a:r>
              <a:rPr lang="sl-SI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1523453B-3461-41EA-8AE0-08AB33D1E247}"/>
              </a:ext>
            </a:extLst>
          </p:cNvPr>
          <p:cNvSpPr/>
          <p:nvPr/>
        </p:nvSpPr>
        <p:spPr>
          <a:xfrm>
            <a:off x="6184900" y="1028700"/>
            <a:ext cx="5626100" cy="1487209"/>
          </a:xfrm>
          <a:prstGeom prst="rect">
            <a:avLst/>
          </a:prstGeom>
          <a:noFill/>
          <a:ln w="38100">
            <a:solidFill>
              <a:srgbClr val="639F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8C3FA469-593D-4E84-B6C0-6A1C56761F1E}"/>
              </a:ext>
            </a:extLst>
          </p:cNvPr>
          <p:cNvCxnSpPr/>
          <p:nvPr/>
        </p:nvCxnSpPr>
        <p:spPr>
          <a:xfrm flipH="1">
            <a:off x="6286500" y="2082800"/>
            <a:ext cx="1181100" cy="11557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>
            <a:extLst>
              <a:ext uri="{FF2B5EF4-FFF2-40B4-BE49-F238E27FC236}">
                <a16:creationId xmlns:a16="http://schemas.microsoft.com/office/drawing/2014/main" id="{F8D37B22-AF40-49D7-A053-FC3D43632C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71"/>
          <a:stretch/>
        </p:blipFill>
        <p:spPr>
          <a:xfrm>
            <a:off x="7874000" y="4342092"/>
            <a:ext cx="4138612" cy="233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D58602E-E339-4655-B789-E33FF8EB57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38"/>
          <a:stretch/>
        </p:blipFill>
        <p:spPr>
          <a:xfrm>
            <a:off x="38100" y="4128516"/>
            <a:ext cx="2743200" cy="272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lak 10">
            <a:extLst>
              <a:ext uri="{FF2B5EF4-FFF2-40B4-BE49-F238E27FC236}">
                <a16:creationId xmlns:a16="http://schemas.microsoft.com/office/drawing/2014/main" id="{AD334D07-A668-4AA2-8864-1FE114494730}"/>
              </a:ext>
            </a:extLst>
          </p:cNvPr>
          <p:cNvSpPr/>
          <p:nvPr/>
        </p:nvSpPr>
        <p:spPr>
          <a:xfrm>
            <a:off x="279402" y="89916"/>
            <a:ext cx="5626099" cy="2323084"/>
          </a:xfrm>
          <a:prstGeom prst="cloud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1816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EE91E0-B515-4B91-B3EE-AA46139EE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3356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chemeClr val="accent4">
                    <a:lumMod val="50000"/>
                  </a:schemeClr>
                </a:solidFill>
              </a:rPr>
              <a:t>NAJ V TVOJEM DOMU ZADIŠI</a:t>
            </a:r>
            <a:r>
              <a:rPr lang="sl-SI" dirty="0"/>
              <a:t>…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16DDFB5-D54D-4AFE-8D7F-954DC6219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39" y="2141537"/>
            <a:ext cx="3942144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sz="3000" b="1" dirty="0">
                <a:solidFill>
                  <a:schemeClr val="accent4">
                    <a:lumMod val="50000"/>
                  </a:schemeClr>
                </a:solidFill>
              </a:rPr>
              <a:t>POTREBUJEŠ:</a:t>
            </a:r>
          </a:p>
          <a:p>
            <a:r>
              <a:rPr lang="sl-SI" dirty="0"/>
              <a:t>POL KG MOKE,</a:t>
            </a:r>
          </a:p>
          <a:p>
            <a:r>
              <a:rPr lang="sl-SI" dirty="0"/>
              <a:t>1 PECILNI PRAŠEK,</a:t>
            </a:r>
          </a:p>
          <a:p>
            <a:r>
              <a:rPr lang="sl-SI" dirty="0"/>
              <a:t>1 VANILIJEV SLADKOR,</a:t>
            </a:r>
          </a:p>
          <a:p>
            <a:r>
              <a:rPr lang="sl-SI" dirty="0"/>
              <a:t>2 JAJCI,</a:t>
            </a:r>
          </a:p>
          <a:p>
            <a:r>
              <a:rPr lang="sl-SI" dirty="0"/>
              <a:t>5 ŽLIC SLADKORJA,</a:t>
            </a:r>
          </a:p>
          <a:p>
            <a:r>
              <a:rPr lang="sl-SI" dirty="0"/>
              <a:t>2 ŽLICI SLADKE SMETANE,</a:t>
            </a:r>
          </a:p>
          <a:p>
            <a:r>
              <a:rPr lang="sl-SI" dirty="0"/>
              <a:t>250 G MASLA,</a:t>
            </a:r>
          </a:p>
          <a:p>
            <a:r>
              <a:rPr lang="sl-SI" dirty="0"/>
              <a:t>ŠČEPEC SOLI.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E3BB068-05AF-4425-BC8D-E84F74CD1334}"/>
              </a:ext>
            </a:extLst>
          </p:cNvPr>
          <p:cNvSpPr txBox="1"/>
          <p:nvPr/>
        </p:nvSpPr>
        <p:spPr>
          <a:xfrm>
            <a:off x="6571646" y="918841"/>
            <a:ext cx="56060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0" i="0" dirty="0">
                <a:solidFill>
                  <a:srgbClr val="000000"/>
                </a:solidFill>
                <a:effectLst/>
                <a:latin typeface="Bahnschrift Light" panose="020B0502040204020203" pitchFamily="34" charset="0"/>
              </a:rPr>
              <a:t>VSE NAVEDENE SESTAVINE SKUPAJ UGNETEMO V TESTO. RAZVALJAMO GA NA POMOKANI POVRŠINI IN Z MODELČKI IZREŽEMO PIŠKOTE. PEČEMO JIH PRI 180 STOPINJAH 8 MINUT (DO ZLATO RUMENE BARVE).</a:t>
            </a:r>
            <a:endParaRPr lang="sl-SI" sz="2800" dirty="0">
              <a:latin typeface="Bahnschrift Light" panose="020B0502040204020203" pitchFamily="34" charset="0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CD7C6A10-30F1-461C-86FE-A5E567423B47}"/>
              </a:ext>
            </a:extLst>
          </p:cNvPr>
          <p:cNvSpPr/>
          <p:nvPr/>
        </p:nvSpPr>
        <p:spPr>
          <a:xfrm>
            <a:off x="173620" y="1875099"/>
            <a:ext cx="3942145" cy="472247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F04434F0-453C-4FFC-BD42-2608BB2BFEB7}"/>
              </a:ext>
            </a:extLst>
          </p:cNvPr>
          <p:cNvSpPr/>
          <p:nvPr/>
        </p:nvSpPr>
        <p:spPr>
          <a:xfrm>
            <a:off x="6305428" y="806751"/>
            <a:ext cx="5872223" cy="333272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03AE6B9-3EC5-486B-B604-C2396E566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483" y="4266236"/>
            <a:ext cx="3324102" cy="249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77076E3-64DD-47B4-B010-FDAE3EF1124F}"/>
              </a:ext>
            </a:extLst>
          </p:cNvPr>
          <p:cNvSpPr txBox="1"/>
          <p:nvPr/>
        </p:nvSpPr>
        <p:spPr>
          <a:xfrm>
            <a:off x="7727303" y="4317206"/>
            <a:ext cx="459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PIŠKOTE LAHKO PO ŽELJI TUDI OKRASIŠ.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1FDEC52E-90EE-4168-85ED-74123DD896BB}"/>
              </a:ext>
            </a:extLst>
          </p:cNvPr>
          <p:cNvSpPr/>
          <p:nvPr/>
        </p:nvSpPr>
        <p:spPr>
          <a:xfrm>
            <a:off x="7727303" y="4266236"/>
            <a:ext cx="4291077" cy="79334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5DF3E4B8-9941-4131-9E70-29A54A33A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526" y="5214305"/>
            <a:ext cx="1940206" cy="1455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DE47737-0549-4135-9E36-B3A8CF1EB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769" r="34836" b="14379"/>
          <a:stretch/>
        </p:blipFill>
        <p:spPr>
          <a:xfrm>
            <a:off x="4343699" y="1413657"/>
            <a:ext cx="1752301" cy="1663222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54BC0912-817C-4A47-88CE-73E76C1886F0}"/>
              </a:ext>
            </a:extLst>
          </p:cNvPr>
          <p:cNvSpPr txBox="1"/>
          <p:nvPr/>
        </p:nvSpPr>
        <p:spPr>
          <a:xfrm>
            <a:off x="676693" y="913535"/>
            <a:ext cx="4065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POTREBUJEŠ TUDI MODELČKE ZA PIŠKOTE</a:t>
            </a: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B184EED9-CCCD-430D-9C4A-90D9C6A6DCB5}"/>
              </a:ext>
            </a:extLst>
          </p:cNvPr>
          <p:cNvSpPr/>
          <p:nvPr/>
        </p:nvSpPr>
        <p:spPr>
          <a:xfrm>
            <a:off x="525259" y="806752"/>
            <a:ext cx="3988865" cy="992116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07375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0F5F4D-595C-430D-A273-0106C261E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57" y="249378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PRAVLJICA: ZALJUBLJENA SNEŽAKA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7C039AC-FD7F-455E-934F-0ACA2BB7E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7218" y="1432085"/>
            <a:ext cx="4972883" cy="4972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osnet zvok" descr="Snežak">
            <a:hlinkClick r:id="" action="ppaction://media"/>
            <a:extLst>
              <a:ext uri="{FF2B5EF4-FFF2-40B4-BE49-F238E27FC236}">
                <a16:creationId xmlns:a16="http://schemas.microsoft.com/office/drawing/2014/main" id="{BC171808-9410-4100-A54B-5DB16DB5F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9143999" y="3905083"/>
            <a:ext cx="2132315" cy="213231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377937B-ED9E-44E1-9CDF-3DEC158FC303}"/>
              </a:ext>
            </a:extLst>
          </p:cNvPr>
          <p:cNvSpPr txBox="1"/>
          <p:nvPr/>
        </p:nvSpPr>
        <p:spPr>
          <a:xfrm>
            <a:off x="5440101" y="2013995"/>
            <a:ext cx="5659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rgbClr val="002060"/>
                </a:solidFill>
                <a:latin typeface="Bradley Hand ITC" panose="03070402050302030203" pitchFamily="66" charset="0"/>
              </a:rPr>
              <a:t>KLIKNI IN PRISLUHNI PRAVLJICI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39866049-1638-4BEE-BC11-AC1C87DBA6C1}"/>
              </a:ext>
            </a:extLst>
          </p:cNvPr>
          <p:cNvSpPr/>
          <p:nvPr/>
        </p:nvSpPr>
        <p:spPr>
          <a:xfrm>
            <a:off x="5556440" y="1574941"/>
            <a:ext cx="5208016" cy="206873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969DF491-E4E1-4FB9-84EB-856A5583D0B3}"/>
              </a:ext>
            </a:extLst>
          </p:cNvPr>
          <p:cNvCxnSpPr>
            <a:stCxn id="6" idx="2"/>
          </p:cNvCxnSpPr>
          <p:nvPr/>
        </p:nvCxnSpPr>
        <p:spPr>
          <a:xfrm>
            <a:off x="8269629" y="3214324"/>
            <a:ext cx="1372082" cy="132295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57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938EFF-634F-4324-A0DA-B6317A15F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5361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RUDOLFOVA DRUŽABNA IGRA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703577D7-B457-4506-A291-99D37D34C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0" t="58730" r="21250" b="16032"/>
          <a:stretch/>
        </p:blipFill>
        <p:spPr>
          <a:xfrm>
            <a:off x="5170716" y="4615543"/>
            <a:ext cx="7010400" cy="2040277"/>
          </a:xfrm>
          <a:prstGeom prst="rect">
            <a:avLst/>
          </a:prstGeom>
        </p:spPr>
      </p:pic>
      <p:pic>
        <p:nvPicPr>
          <p:cNvPr id="17" name="Označba mesta vsebine 16">
            <a:extLst>
              <a:ext uri="{FF2B5EF4-FFF2-40B4-BE49-F238E27FC236}">
                <a16:creationId xmlns:a16="http://schemas.microsoft.com/office/drawing/2014/main" id="{57AF7D68-612F-4D48-87BB-B0E11AA98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098" t="22588" r="35225" b="16621"/>
          <a:stretch/>
        </p:blipFill>
        <p:spPr>
          <a:xfrm>
            <a:off x="154156" y="1266144"/>
            <a:ext cx="5016560" cy="5591856"/>
          </a:xfrm>
        </p:spPr>
      </p:pic>
      <p:sp>
        <p:nvSpPr>
          <p:cNvPr id="18" name="Pravokotnik 17">
            <a:extLst>
              <a:ext uri="{FF2B5EF4-FFF2-40B4-BE49-F238E27FC236}">
                <a16:creationId xmlns:a16="http://schemas.microsoft.com/office/drawing/2014/main" id="{B66CCB81-6667-4100-BD99-1B2442C0325C}"/>
              </a:ext>
            </a:extLst>
          </p:cNvPr>
          <p:cNvSpPr/>
          <p:nvPr/>
        </p:nvSpPr>
        <p:spPr>
          <a:xfrm>
            <a:off x="278465" y="825116"/>
            <a:ext cx="47679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IGRALNO POLJE</a:t>
            </a:r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879A8953-370E-49F8-8F98-93851EE692DC}"/>
              </a:ext>
            </a:extLst>
          </p:cNvPr>
          <p:cNvSpPr/>
          <p:nvPr/>
        </p:nvSpPr>
        <p:spPr>
          <a:xfrm>
            <a:off x="6921997" y="3951698"/>
            <a:ext cx="2589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NALOGE</a:t>
            </a:r>
          </a:p>
        </p:txBody>
      </p:sp>
      <p:sp>
        <p:nvSpPr>
          <p:cNvPr id="20" name="Pravokotnik 19">
            <a:extLst>
              <a:ext uri="{FF2B5EF4-FFF2-40B4-BE49-F238E27FC236}">
                <a16:creationId xmlns:a16="http://schemas.microsoft.com/office/drawing/2014/main" id="{5FFB855B-046D-4449-964E-3008AFE2C4F4}"/>
              </a:ext>
            </a:extLst>
          </p:cNvPr>
          <p:cNvSpPr/>
          <p:nvPr/>
        </p:nvSpPr>
        <p:spPr>
          <a:xfrm>
            <a:off x="6745101" y="789781"/>
            <a:ext cx="3222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NAVODILA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2F8AAD41-3E1F-46F9-87E0-034A34CD7FE8}"/>
              </a:ext>
            </a:extLst>
          </p:cNvPr>
          <p:cNvSpPr txBox="1"/>
          <p:nvPr/>
        </p:nvSpPr>
        <p:spPr>
          <a:xfrm>
            <a:off x="6197600" y="1828800"/>
            <a:ext cx="431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IZDELAJ (NATISNI ALI NARIŠI) SI IGRALNO POLJE. POTREBUJEŠ IGRALNE FIGURE, KOCKO TER SOIGRALCA IN ZABAVNA IGRA SE LAHKO PRIČNE.</a:t>
            </a:r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C30804AF-E11C-467C-AE9F-77247BCA0463}"/>
              </a:ext>
            </a:extLst>
          </p:cNvPr>
          <p:cNvSpPr/>
          <p:nvPr/>
        </p:nvSpPr>
        <p:spPr>
          <a:xfrm>
            <a:off x="6096000" y="1727515"/>
            <a:ext cx="4787900" cy="2040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83196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38F8F6-30F3-480D-B8FC-4CAD75DB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6" y="-113514"/>
            <a:ext cx="10515600" cy="1325563"/>
          </a:xfrm>
        </p:spPr>
        <p:txBody>
          <a:bodyPr/>
          <a:lstStyle/>
          <a:p>
            <a:r>
              <a:rPr lang="sl-SI" dirty="0"/>
              <a:t>POBARVAJ SVOJEGA SNEŽAKA…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5085A9E-A80E-4E77-8C60-A607D622B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23" y="1999245"/>
            <a:ext cx="3992692" cy="456307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FCC6F1E-E4B3-4DE9-8167-7F9B5DA47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22" y="1177255"/>
            <a:ext cx="3865966" cy="459787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4528047-72C1-4CBB-A4D2-B4B4884AA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866" y="1082873"/>
            <a:ext cx="4541134" cy="56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78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6268356-96F4-4BBA-B6D5-4767EAA73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987" y="4076700"/>
            <a:ext cx="3400425" cy="793750"/>
          </a:xfrm>
        </p:spPr>
        <p:txBody>
          <a:bodyPr>
            <a:normAutofit fontScale="85000" lnSpcReduction="10000"/>
          </a:bodyPr>
          <a:lstStyle/>
          <a:p>
            <a:r>
              <a:rPr lang="sl-SI" sz="4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ZIMSKE PESMI</a:t>
            </a:r>
            <a:endParaRPr lang="sl-SI" sz="4400" dirty="0">
              <a:solidFill>
                <a:srgbClr val="0070C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8E35356-2419-4D13-8DE7-8FB4155D0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53"/>
          <a:stretch/>
        </p:blipFill>
        <p:spPr>
          <a:xfrm>
            <a:off x="8253412" y="4076700"/>
            <a:ext cx="3827419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0BE1605-8DFD-462D-94DC-F60521E68C3D}"/>
              </a:ext>
            </a:extLst>
          </p:cNvPr>
          <p:cNvSpPr txBox="1"/>
          <p:nvPr/>
        </p:nvSpPr>
        <p:spPr>
          <a:xfrm>
            <a:off x="3853543" y="1713984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rgbClr val="00B0F0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UŽIVAJ OB PRIJETNI PRAZNIČNI GLASBI MED DELOM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DE410FC3-D8A1-46BF-8A1D-3F98DA0CEFCE}"/>
              </a:ext>
            </a:extLst>
          </p:cNvPr>
          <p:cNvSpPr/>
          <p:nvPr/>
        </p:nvSpPr>
        <p:spPr>
          <a:xfrm>
            <a:off x="3976007" y="1599369"/>
            <a:ext cx="4479471" cy="1613595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Puščica: dol 6">
            <a:extLst>
              <a:ext uri="{FF2B5EF4-FFF2-40B4-BE49-F238E27FC236}">
                <a16:creationId xmlns:a16="http://schemas.microsoft.com/office/drawing/2014/main" id="{D63C85E7-659B-4998-AC21-C689B903D13A}"/>
              </a:ext>
            </a:extLst>
          </p:cNvPr>
          <p:cNvSpPr/>
          <p:nvPr/>
        </p:nvSpPr>
        <p:spPr>
          <a:xfrm>
            <a:off x="6030684" y="3213279"/>
            <a:ext cx="522515" cy="9057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2563464-1B18-493B-823F-34F6BBB57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2" y="2670870"/>
            <a:ext cx="3796911" cy="269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3E6CF64-1D72-4103-AE25-82783EB8C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680" y="4734086"/>
            <a:ext cx="1733510" cy="1903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47042CE-53E1-485C-BCD7-1BA7FE746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700" y="0"/>
            <a:ext cx="4038600" cy="113347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A7A16EA-C697-4B08-A579-EC402E91A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2" y="0"/>
            <a:ext cx="4038600" cy="113347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2D4E8EB-30DC-44C8-A852-3E8EF2A675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1695" y="4734086"/>
            <a:ext cx="1607653" cy="199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536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C89C8F-3F4B-4255-83F7-D66402DE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41" y="101122"/>
            <a:ext cx="10515600" cy="1325563"/>
          </a:xfrm>
        </p:spPr>
        <p:txBody>
          <a:bodyPr>
            <a:normAutofit/>
          </a:bodyPr>
          <a:lstStyle/>
          <a:p>
            <a:r>
              <a:rPr lang="sl-SI" sz="5400" dirty="0">
                <a:solidFill>
                  <a:schemeClr val="accent4">
                    <a:lumMod val="50000"/>
                  </a:schemeClr>
                </a:solidFill>
              </a:rPr>
              <a:t>NOVOLETNI OKRASKI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0E30B0-F383-4928-94D1-BCA2EC47F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041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l-SI" sz="4000" b="1" dirty="0">
                <a:solidFill>
                  <a:schemeClr val="accent4">
                    <a:lumMod val="50000"/>
                  </a:schemeClr>
                </a:solidFill>
              </a:rPr>
              <a:t>POTREBUJEŠ: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sz="2800" b="1" dirty="0"/>
              <a:t>300g SOLI</a:t>
            </a:r>
          </a:p>
          <a:p>
            <a:r>
              <a:rPr lang="sl-SI" sz="2800" b="1" dirty="0"/>
              <a:t>300g MOKE</a:t>
            </a:r>
          </a:p>
          <a:p>
            <a:r>
              <a:rPr lang="sl-SI" sz="2800" b="1" dirty="0"/>
              <a:t>200ml VODE</a:t>
            </a:r>
          </a:p>
          <a:p>
            <a:r>
              <a:rPr lang="sl-SI" sz="2800" b="1" dirty="0"/>
              <a:t>2 ŽLICI OLJA</a:t>
            </a:r>
          </a:p>
          <a:p>
            <a:r>
              <a:rPr lang="sl-SI" b="1" dirty="0"/>
              <a:t>MODELČKE ZA </a:t>
            </a:r>
          </a:p>
          <a:p>
            <a:r>
              <a:rPr lang="sl-SI" b="1" dirty="0"/>
              <a:t>OBLIKOVANJE KEKSOV</a:t>
            </a:r>
            <a:endParaRPr lang="sl-SI" sz="2800" b="1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896FC44-A6A7-47E2-BD21-C1BBCA286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036" y="1598635"/>
            <a:ext cx="3583477" cy="477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E44C36D-B482-4D5E-99A0-CC756525C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965" y="101122"/>
            <a:ext cx="4111039" cy="4470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3C12B3EC-CE20-401A-9B66-F7F457A7818F}"/>
              </a:ext>
            </a:extLst>
          </p:cNvPr>
          <p:cNvSpPr/>
          <p:nvPr/>
        </p:nvSpPr>
        <p:spPr>
          <a:xfrm>
            <a:off x="271041" y="2338086"/>
            <a:ext cx="3710822" cy="3715473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3053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EB63710-687A-4E98-B869-5C7A090D3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249" y="774234"/>
            <a:ext cx="4218798" cy="320067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D2A3348-0523-47FC-8B53-BA262809E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954" y="539518"/>
            <a:ext cx="3840813" cy="367011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4FCC6A4-67E1-4E4D-8A99-B153EDF9B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497" y="4209628"/>
            <a:ext cx="4487045" cy="2462997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9FCAE6C-A088-4F12-9B49-056DE106E753}"/>
              </a:ext>
            </a:extLst>
          </p:cNvPr>
          <p:cNvSpPr txBox="1"/>
          <p:nvPr/>
        </p:nvSpPr>
        <p:spPr>
          <a:xfrm>
            <a:off x="7448476" y="4933487"/>
            <a:ext cx="3801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accent4">
                    <a:lumMod val="50000"/>
                  </a:schemeClr>
                </a:solidFill>
              </a:rPr>
              <a:t>PO ŽELJI LAHKO DODAŠ JEDILNO ALI TEMPERA BARVO</a:t>
            </a:r>
          </a:p>
        </p:txBody>
      </p:sp>
      <p:sp>
        <p:nvSpPr>
          <p:cNvPr id="8" name="Diagram poteka: nadomestni process 7">
            <a:extLst>
              <a:ext uri="{FF2B5EF4-FFF2-40B4-BE49-F238E27FC236}">
                <a16:creationId xmlns:a16="http://schemas.microsoft.com/office/drawing/2014/main" id="{BE2E2531-63B4-4E66-B091-CD066060C56D}"/>
              </a:ext>
            </a:extLst>
          </p:cNvPr>
          <p:cNvSpPr/>
          <p:nvPr/>
        </p:nvSpPr>
        <p:spPr>
          <a:xfrm>
            <a:off x="6921661" y="4641448"/>
            <a:ext cx="4931792" cy="2129742"/>
          </a:xfrm>
          <a:prstGeom prst="flowChartAlternateProcess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7A4246BA-7D94-438C-936D-2BD4510DD4AC}"/>
              </a:ext>
            </a:extLst>
          </p:cNvPr>
          <p:cNvSpPr/>
          <p:nvPr/>
        </p:nvSpPr>
        <p:spPr>
          <a:xfrm>
            <a:off x="3984019" y="0"/>
            <a:ext cx="3219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POSTOPEK</a:t>
            </a:r>
          </a:p>
        </p:txBody>
      </p:sp>
    </p:spTree>
    <p:extLst>
      <p:ext uri="{BB962C8B-B14F-4D97-AF65-F5344CB8AC3E}">
        <p14:creationId xmlns:p14="http://schemas.microsoft.com/office/powerpoint/2010/main" val="375730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07C48F4-3F0B-4A47-886D-72A444A3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488" y="1891162"/>
            <a:ext cx="2914141" cy="388348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1C89F23-7628-4A32-A871-E5E20D860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950" y="1343987"/>
            <a:ext cx="5742930" cy="417002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913A41A-0EFA-48EE-9428-5698CF7A0FCA}"/>
              </a:ext>
            </a:extLst>
          </p:cNvPr>
          <p:cNvSpPr txBox="1"/>
          <p:nvPr/>
        </p:nvSpPr>
        <p:spPr>
          <a:xfrm>
            <a:off x="239431" y="181393"/>
            <a:ext cx="5303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4">
                    <a:lumMod val="50000"/>
                  </a:schemeClr>
                </a:solidFill>
              </a:rPr>
              <a:t>MASO RAZVALJAMO IN S POMOČJO MODELČKOV OBLIKUJEMO OKRASKE.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3FC26AB-4138-4352-ABB8-C3199CDD7FD0}"/>
              </a:ext>
            </a:extLst>
          </p:cNvPr>
          <p:cNvSpPr txBox="1"/>
          <p:nvPr/>
        </p:nvSpPr>
        <p:spPr>
          <a:xfrm>
            <a:off x="366712" y="584561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ČE BOMO ŽELELI OKRASKE KASNEJE OBESITI, </a:t>
            </a:r>
          </a:p>
          <a:p>
            <a:r>
              <a:rPr lang="sl-SI" sz="2400" dirty="0"/>
              <a:t>NE POZABIMO NAREDITI LUKNJIC. </a:t>
            </a:r>
          </a:p>
        </p:txBody>
      </p:sp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id="{37F5ED15-DD0E-4D43-ACC9-479ECB942BFC}"/>
              </a:ext>
            </a:extLst>
          </p:cNvPr>
          <p:cNvSpPr/>
          <p:nvPr/>
        </p:nvSpPr>
        <p:spPr>
          <a:xfrm>
            <a:off x="162046" y="110434"/>
            <a:ext cx="4300583" cy="154474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Diagram poteka: nadomestni process 8">
            <a:extLst>
              <a:ext uri="{FF2B5EF4-FFF2-40B4-BE49-F238E27FC236}">
                <a16:creationId xmlns:a16="http://schemas.microsoft.com/office/drawing/2014/main" id="{81FD2EBA-2EC4-4128-BC13-434611D75B3B}"/>
              </a:ext>
            </a:extLst>
          </p:cNvPr>
          <p:cNvSpPr/>
          <p:nvPr/>
        </p:nvSpPr>
        <p:spPr>
          <a:xfrm>
            <a:off x="162046" y="5749994"/>
            <a:ext cx="6319777" cy="997572"/>
          </a:xfrm>
          <a:prstGeom prst="flowChartAlternateProcess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55C38D65-0CCA-40F7-B563-72D7022967DB}"/>
              </a:ext>
            </a:extLst>
          </p:cNvPr>
          <p:cNvCxnSpPr/>
          <p:nvPr/>
        </p:nvCxnSpPr>
        <p:spPr>
          <a:xfrm flipV="1">
            <a:off x="5465566" y="4629873"/>
            <a:ext cx="3967801" cy="19511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12">
            <a:extLst>
              <a:ext uri="{FF2B5EF4-FFF2-40B4-BE49-F238E27FC236}">
                <a16:creationId xmlns:a16="http://schemas.microsoft.com/office/drawing/2014/main" id="{1FFD2F42-B6BF-4263-AEBF-928BFBA446A6}"/>
              </a:ext>
            </a:extLst>
          </p:cNvPr>
          <p:cNvSpPr/>
          <p:nvPr/>
        </p:nvSpPr>
        <p:spPr>
          <a:xfrm>
            <a:off x="9433367" y="4375230"/>
            <a:ext cx="249999" cy="3935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52124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17A35B-48F5-4859-A560-0F966AB5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74" y="144064"/>
            <a:ext cx="10515600" cy="1325563"/>
          </a:xfrm>
        </p:spPr>
        <p:txBody>
          <a:bodyPr/>
          <a:lstStyle/>
          <a:p>
            <a:r>
              <a:rPr lang="sl-SI" sz="4400" dirty="0">
                <a:solidFill>
                  <a:schemeClr val="tx1"/>
                </a:solidFill>
              </a:rPr>
              <a:t>KO SE OKRASKI POSUŠIJO, JIH LAHKO ŠE DODATNO OKRASIMO.</a:t>
            </a: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BBF58A6-30F6-4638-BE5A-8647F96F2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394" y="1756164"/>
            <a:ext cx="3718882" cy="215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A57EE4A-1A52-4A68-BF99-824B5941E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4" y="4194776"/>
            <a:ext cx="3859102" cy="256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8F765F9-63D0-473A-89B5-35342423E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863" y="966788"/>
            <a:ext cx="3798137" cy="285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C338C1F-6F6A-4154-AEC9-B90E21D5F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438" y="3908239"/>
            <a:ext cx="3798137" cy="285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D91BB4D-AD77-4EDC-B3E2-430C69FCD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982" y="1690688"/>
            <a:ext cx="2853175" cy="284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0170616-C824-45E4-A06A-FD1DEC21A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412" y="4749560"/>
            <a:ext cx="3493311" cy="2011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7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4429EE68-2BE3-47ED-8797-47A4F7A81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315917"/>
            <a:ext cx="6267231" cy="3542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E623E6E-2E36-422B-A08B-1A8742E732B2}"/>
              </a:ext>
            </a:extLst>
          </p:cNvPr>
          <p:cNvSpPr txBox="1"/>
          <p:nvPr/>
        </p:nvSpPr>
        <p:spPr>
          <a:xfrm>
            <a:off x="500857" y="322403"/>
            <a:ext cx="69419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l-SI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/>
                <a:ea typeface="+mj-ea"/>
                <a:cs typeface="+mj-cs"/>
              </a:rPr>
              <a:t>NA KONCU DODAMO VRVICO IN IZDELEK JE PRIPRAVLJEN, DA GA OBESIMO NA SMEREKICO ALI PODARIMO KOMU ZA DARILO. </a:t>
            </a:r>
            <a:endParaRPr lang="sl-SI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4A316E5-B715-455A-B1CF-BF450D9ED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287" y="1915609"/>
            <a:ext cx="4602879" cy="473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iagram poteka: nadomestni process 7">
            <a:extLst>
              <a:ext uri="{FF2B5EF4-FFF2-40B4-BE49-F238E27FC236}">
                <a16:creationId xmlns:a16="http://schemas.microsoft.com/office/drawing/2014/main" id="{82D0262E-9003-47AD-85CF-90BC535B9889}"/>
              </a:ext>
            </a:extLst>
          </p:cNvPr>
          <p:cNvSpPr/>
          <p:nvPr/>
        </p:nvSpPr>
        <p:spPr>
          <a:xfrm>
            <a:off x="462987" y="211485"/>
            <a:ext cx="6931300" cy="2774783"/>
          </a:xfrm>
          <a:prstGeom prst="flowChartAlternateProcess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4468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242E42F-1CB6-4FE0-8B76-F1B7557E7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7950" y="5026025"/>
            <a:ext cx="3644900" cy="854075"/>
          </a:xfrm>
        </p:spPr>
        <p:txBody>
          <a:bodyPr>
            <a:normAutofit fontScale="92500"/>
          </a:bodyPr>
          <a:lstStyle/>
          <a:p>
            <a:r>
              <a:rPr lang="sl-SI" sz="4000" dirty="0">
                <a:hlinkClick r:id="rId2"/>
              </a:rPr>
              <a:t>SNEŽKO SNEŽAK</a:t>
            </a:r>
            <a:endParaRPr lang="sl-SI" sz="40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E934D12-94FD-4640-A681-52159C1D071B}"/>
              </a:ext>
            </a:extLst>
          </p:cNvPr>
          <p:cNvSpPr txBox="1"/>
          <p:nvPr/>
        </p:nvSpPr>
        <p:spPr>
          <a:xfrm>
            <a:off x="3263900" y="1587500"/>
            <a:ext cx="727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0070C0"/>
                </a:solidFill>
                <a:latin typeface="Bahnschrift Light" panose="020B0502040204020203" pitchFamily="34" charset="0"/>
              </a:rPr>
              <a:t>KER SI SE ŽE VERJETNO UTRUDIL/A SE MALO RAZMIGAJ IN ZAPLEŠI. UŽIVAJ.</a:t>
            </a:r>
          </a:p>
        </p:txBody>
      </p:sp>
      <p:sp>
        <p:nvSpPr>
          <p:cNvPr id="5" name="Puščica: dol 4">
            <a:extLst>
              <a:ext uri="{FF2B5EF4-FFF2-40B4-BE49-F238E27FC236}">
                <a16:creationId xmlns:a16="http://schemas.microsoft.com/office/drawing/2014/main" id="{6847DF64-5BB1-45A1-8B57-87DD26694C45}"/>
              </a:ext>
            </a:extLst>
          </p:cNvPr>
          <p:cNvSpPr/>
          <p:nvPr/>
        </p:nvSpPr>
        <p:spPr>
          <a:xfrm>
            <a:off x="5740400" y="3643294"/>
            <a:ext cx="520700" cy="1346200"/>
          </a:xfrm>
          <a:prstGeom prst="downArrow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" name="Eksplozija: 8-točk 5">
            <a:extLst>
              <a:ext uri="{FF2B5EF4-FFF2-40B4-BE49-F238E27FC236}">
                <a16:creationId xmlns:a16="http://schemas.microsoft.com/office/drawing/2014/main" id="{540024B6-AE07-423D-90FD-2C9A95666747}"/>
              </a:ext>
            </a:extLst>
          </p:cNvPr>
          <p:cNvSpPr/>
          <p:nvPr/>
        </p:nvSpPr>
        <p:spPr>
          <a:xfrm>
            <a:off x="146050" y="-330200"/>
            <a:ext cx="11899900" cy="5446732"/>
          </a:xfrm>
          <a:prstGeom prst="irregularSeal1">
            <a:avLst/>
          </a:prstGeom>
          <a:noFill/>
          <a:ln w="38100">
            <a:solidFill>
              <a:srgbClr val="639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EE41089-19D5-4FD7-8F52-5D6B1BFAC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47"/>
          <a:stretch/>
        </p:blipFill>
        <p:spPr>
          <a:xfrm>
            <a:off x="9804400" y="4315555"/>
            <a:ext cx="2387600" cy="254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54A1896-5108-460C-ACA1-564B99102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500"/>
            <a:ext cx="2722167" cy="311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7327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475F5C-3651-4CB3-B741-E6A4387F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6395"/>
            <a:ext cx="10515600" cy="994668"/>
          </a:xfrm>
        </p:spPr>
        <p:txBody>
          <a:bodyPr/>
          <a:lstStyle/>
          <a:p>
            <a:r>
              <a:rPr lang="sl-SI" dirty="0">
                <a:solidFill>
                  <a:srgbClr val="0070C0"/>
                </a:solidFill>
              </a:rPr>
              <a:t>OKRASI SVOJA VRATA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10389CB-2AE4-43BD-86BF-2A1AA7C2A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30" y="620712"/>
            <a:ext cx="5054600" cy="5616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POTREBUJEŠ:</a:t>
            </a:r>
          </a:p>
          <a:p>
            <a:r>
              <a:rPr lang="sl-SI" sz="3200" dirty="0"/>
              <a:t>PAPIR, KI GA IMAŠ DOMA (LAHKO JE BEL, ČASOPISNI, KOLAŽ, ODPADNI PAPIR, LAHKO GA SAM POBARVAŠ,…UPORABI DOMIŠLJIJO)</a:t>
            </a:r>
          </a:p>
          <a:p>
            <a:r>
              <a:rPr lang="sl-SI" sz="3200" dirty="0"/>
              <a:t>LEPILNI TRAK ALI KAKŠNO LEPILO (PRIMER: PATAFIX), KI NE ŠKODI VRATOM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03AD301-5614-48E1-A848-318E5DD69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41" b="6861"/>
          <a:stretch/>
        </p:blipFill>
        <p:spPr>
          <a:xfrm>
            <a:off x="8906474" y="2174478"/>
            <a:ext cx="2967375" cy="4364833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AE653840-2B85-4EFB-A988-1D0A699FA6D2}"/>
              </a:ext>
            </a:extLst>
          </p:cNvPr>
          <p:cNvSpPr/>
          <p:nvPr/>
        </p:nvSpPr>
        <p:spPr>
          <a:xfrm>
            <a:off x="8051111" y="685602"/>
            <a:ext cx="1710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IDEJE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87B9C27-5EA3-4CAB-9DB6-8F14A785F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27" r="22335"/>
          <a:stretch/>
        </p:blipFill>
        <p:spPr>
          <a:xfrm>
            <a:off x="5282511" y="1343818"/>
            <a:ext cx="2870200" cy="537104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2D0BBA4-B8B9-48CB-B4FE-794119631D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9" t="12199" r="22820" b="11512"/>
          <a:stretch/>
        </p:blipFill>
        <p:spPr>
          <a:xfrm>
            <a:off x="1816099" y="5270501"/>
            <a:ext cx="1431347" cy="14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6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394</Words>
  <Application>Microsoft Office PowerPoint</Application>
  <PresentationFormat>Širokozaslonsko</PresentationFormat>
  <Paragraphs>66</Paragraphs>
  <Slides>17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6" baseType="lpstr">
      <vt:lpstr>Yu Gothic Light</vt:lpstr>
      <vt:lpstr>Arial</vt:lpstr>
      <vt:lpstr>Bahnschrift Light</vt:lpstr>
      <vt:lpstr>Bradley Hand ITC</vt:lpstr>
      <vt:lpstr>Calibri</vt:lpstr>
      <vt:lpstr>Calibri Light</vt:lpstr>
      <vt:lpstr>Georgia Pro Light</vt:lpstr>
      <vt:lpstr>Trebuchet MS</vt:lpstr>
      <vt:lpstr>Officeova tema</vt:lpstr>
      <vt:lpstr>TEHNIŠKI DAN</vt:lpstr>
      <vt:lpstr>PowerPointova predstavitev</vt:lpstr>
      <vt:lpstr>NOVOLETNI OKRASKI</vt:lpstr>
      <vt:lpstr>PowerPointova predstavitev</vt:lpstr>
      <vt:lpstr>PowerPointova predstavitev</vt:lpstr>
      <vt:lpstr>KO SE OKRASKI POSUŠIJO, JIH LAHKO ŠE DODATNO OKRASIMO.</vt:lpstr>
      <vt:lpstr>PowerPointova predstavitev</vt:lpstr>
      <vt:lpstr>PowerPointova predstavitev</vt:lpstr>
      <vt:lpstr>OKRASI SVOJA VRATA</vt:lpstr>
      <vt:lpstr>PowerPointova predstavitev</vt:lpstr>
      <vt:lpstr>NAREDI SNEŽAKA IZ PAPIRJA</vt:lpstr>
      <vt:lpstr>ŠE NEKAJ IDEJ…..</vt:lpstr>
      <vt:lpstr>OGLED RISANKE</vt:lpstr>
      <vt:lpstr>NAJ V TVOJEM DOMU ZADIŠI…</vt:lpstr>
      <vt:lpstr>PRAVLJICA: ZALJUBLJENA SNEŽAKA</vt:lpstr>
      <vt:lpstr>RUDOLFOVA DRUŽABNA IGRA</vt:lpstr>
      <vt:lpstr>POBARVAJ SVOJEGA SNEŽAKA…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TEHNIŠKI DAN</dc:title>
  <dc:creator>kaja kirbiš</dc:creator>
  <cp:lastModifiedBy>Alenka Jenuš</cp:lastModifiedBy>
  <cp:revision>12</cp:revision>
  <dcterms:created xsi:type="dcterms:W3CDTF">2020-11-28T14:20:40Z</dcterms:created>
  <dcterms:modified xsi:type="dcterms:W3CDTF">2020-12-02T07:50:01Z</dcterms:modified>
</cp:coreProperties>
</file>