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66" r:id="rId6"/>
    <p:sldId id="268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986305-FD1B-0D78-A5B6-6868CEC9BB86}" v="4" dt="2021-12-01T12:14:29.5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ja Simonič Puc" userId="S::sonja.simonic.puc@vipava.onmicrosoft.com::57fd6ecb-eb93-4252-b60d-bf81cb9489bf" providerId="AD" clId="Web-{7EE1FC6B-3A68-40B0-8FBA-21D07291EBC0}"/>
    <pc:docChg chg="sldOrd">
      <pc:chgData name="Sonja Simonič Puc" userId="S::sonja.simonic.puc@vipava.onmicrosoft.com::57fd6ecb-eb93-4252-b60d-bf81cb9489bf" providerId="AD" clId="Web-{7EE1FC6B-3A68-40B0-8FBA-21D07291EBC0}" dt="2018-12-19T12:23:01.614" v="1"/>
      <pc:docMkLst>
        <pc:docMk/>
      </pc:docMkLst>
      <pc:sldChg chg="ord">
        <pc:chgData name="Sonja Simonič Puc" userId="S::sonja.simonic.puc@vipava.onmicrosoft.com::57fd6ecb-eb93-4252-b60d-bf81cb9489bf" providerId="AD" clId="Web-{7EE1FC6B-3A68-40B0-8FBA-21D07291EBC0}" dt="2018-12-19T12:23:01.614" v="1"/>
        <pc:sldMkLst>
          <pc:docMk/>
          <pc:sldMk cId="404183499" sldId="268"/>
        </pc:sldMkLst>
      </pc:sldChg>
    </pc:docChg>
  </pc:docChgLst>
  <pc:docChgLst>
    <pc:chgData name="Sonja Simonič Puc" userId="S::sonja.simonic.puc@vipava.onmicrosoft.com::57fd6ecb-eb93-4252-b60d-bf81cb9489bf" providerId="AD" clId="Web-{B4986305-FD1B-0D78-A5B6-6868CEC9BB86}"/>
    <pc:docChg chg="delSld modSld">
      <pc:chgData name="Sonja Simonič Puc" userId="S::sonja.simonic.puc@vipava.onmicrosoft.com::57fd6ecb-eb93-4252-b60d-bf81cb9489bf" providerId="AD" clId="Web-{B4986305-FD1B-0D78-A5B6-6868CEC9BB86}" dt="2021-12-01T12:14:29.599" v="3"/>
      <pc:docMkLst>
        <pc:docMk/>
      </pc:docMkLst>
      <pc:sldChg chg="modSp">
        <pc:chgData name="Sonja Simonič Puc" userId="S::sonja.simonic.puc@vipava.onmicrosoft.com::57fd6ecb-eb93-4252-b60d-bf81cb9489bf" providerId="AD" clId="Web-{B4986305-FD1B-0D78-A5B6-6868CEC9BB86}" dt="2021-12-01T12:01:02.814" v="2" actId="20577"/>
        <pc:sldMkLst>
          <pc:docMk/>
          <pc:sldMk cId="3369353415" sldId="256"/>
        </pc:sldMkLst>
        <pc:spChg chg="mod">
          <ac:chgData name="Sonja Simonič Puc" userId="S::sonja.simonic.puc@vipava.onmicrosoft.com::57fd6ecb-eb93-4252-b60d-bf81cb9489bf" providerId="AD" clId="Web-{B4986305-FD1B-0D78-A5B6-6868CEC9BB86}" dt="2021-12-01T12:01:02.814" v="2" actId="20577"/>
          <ac:spMkLst>
            <pc:docMk/>
            <pc:sldMk cId="3369353415" sldId="256"/>
            <ac:spMk id="3" creationId="{00000000-0000-0000-0000-000000000000}"/>
          </ac:spMkLst>
        </pc:spChg>
      </pc:sldChg>
      <pc:sldChg chg="del">
        <pc:chgData name="Sonja Simonič Puc" userId="S::sonja.simonic.puc@vipava.onmicrosoft.com::57fd6ecb-eb93-4252-b60d-bf81cb9489bf" providerId="AD" clId="Web-{B4986305-FD1B-0D78-A5B6-6868CEC9BB86}" dt="2021-12-01T12:14:29.599" v="3"/>
        <pc:sldMkLst>
          <pc:docMk/>
          <pc:sldMk cId="1786412338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JAPONSKA 	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December  </a:t>
            </a:r>
            <a:r>
              <a:rPr lang="ja-JP" altLang="en-US" b="1">
                <a:ea typeface="メイリオ"/>
              </a:rPr>
              <a:t>十</a:t>
            </a:r>
            <a:r>
              <a:rPr lang="ja-JP">
                <a:ea typeface="+mn-lt"/>
                <a:cs typeface="+mn-lt"/>
              </a:rPr>
              <a:t>二</a:t>
            </a:r>
            <a:r>
              <a:rPr lang="ja-JP" altLang="en-US" b="1">
                <a:ea typeface="メイリオ"/>
              </a:rPr>
              <a:t>月</a:t>
            </a:r>
            <a:endParaRPr lang="sl-SI">
              <a:ea typeface="メイリオ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6935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Bonenkai</a:t>
            </a:r>
            <a:r>
              <a:rPr lang="sl-SI" dirty="0"/>
              <a:t> </a:t>
            </a:r>
            <a:r>
              <a:rPr lang="ja-JP" altLang="en-US" dirty="0"/>
              <a:t>忘年会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Zabave pozabe </a:t>
            </a:r>
          </a:p>
          <a:p>
            <a:r>
              <a:rPr lang="sl-SI" dirty="0"/>
              <a:t>Zabavne igre, karaoke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267" y="310220"/>
            <a:ext cx="3916745" cy="292450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23" y="3234723"/>
            <a:ext cx="4759418" cy="290509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912" y="3597165"/>
            <a:ext cx="47625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9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Festival </a:t>
            </a:r>
            <a:r>
              <a:rPr lang="sl-SI" dirty="0" err="1"/>
              <a:t>Kasuga</a:t>
            </a:r>
            <a:r>
              <a:rPr lang="sl-SI" dirty="0"/>
              <a:t> </a:t>
            </a:r>
            <a:r>
              <a:rPr lang="sl-SI" dirty="0" err="1"/>
              <a:t>Wakamiya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15. – 18. december</a:t>
            </a:r>
          </a:p>
          <a:p>
            <a:r>
              <a:rPr lang="sl-SI" b="1" i="1" dirty="0" err="1"/>
              <a:t>Hon</a:t>
            </a:r>
            <a:r>
              <a:rPr lang="sl-SI" b="1" i="1" dirty="0"/>
              <a:t> </a:t>
            </a:r>
            <a:r>
              <a:rPr lang="sl-SI" b="1" i="1" dirty="0" err="1"/>
              <a:t>matsuri</a:t>
            </a:r>
            <a:r>
              <a:rPr lang="sl-SI" b="1" i="1" dirty="0"/>
              <a:t> </a:t>
            </a:r>
            <a:r>
              <a:rPr lang="sl-SI" dirty="0"/>
              <a:t>(17. december): koncerti, predstave, sprevod </a:t>
            </a:r>
            <a:r>
              <a:rPr lang="sl-SI" i="1" dirty="0" err="1"/>
              <a:t>jidai</a:t>
            </a:r>
            <a:r>
              <a:rPr lang="sl-SI" i="1" dirty="0"/>
              <a:t> </a:t>
            </a:r>
            <a:r>
              <a:rPr lang="sl-SI" i="1" dirty="0" err="1"/>
              <a:t>gyrotesu</a:t>
            </a:r>
            <a:r>
              <a:rPr lang="sl-SI" dirty="0"/>
              <a:t>,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48" y="3101208"/>
            <a:ext cx="5117666" cy="303861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190" y="3101208"/>
            <a:ext cx="57150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4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Tōji</a:t>
            </a:r>
            <a:r>
              <a:rPr lang="sl-SI" dirty="0"/>
              <a:t> – zimski solsticij (21. december)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49902" y="1805247"/>
            <a:ext cx="8915400" cy="3777622"/>
          </a:xfrm>
        </p:spPr>
        <p:txBody>
          <a:bodyPr/>
          <a:lstStyle/>
          <a:p>
            <a:r>
              <a:rPr lang="sl-SI" dirty="0"/>
              <a:t>kopel </a:t>
            </a:r>
            <a:r>
              <a:rPr lang="sl-SI" i="1" dirty="0" err="1"/>
              <a:t>yuzu-yu</a:t>
            </a:r>
            <a:endParaRPr lang="sl-SI" i="1" dirty="0"/>
          </a:p>
          <a:p>
            <a:endParaRPr lang="sl-SI" i="1" dirty="0"/>
          </a:p>
          <a:p>
            <a:endParaRPr lang="sl-SI" i="1" dirty="0"/>
          </a:p>
          <a:p>
            <a:endParaRPr lang="sl-SI" i="1" dirty="0"/>
          </a:p>
          <a:p>
            <a:endParaRPr lang="sl-SI" i="1" dirty="0"/>
          </a:p>
          <a:p>
            <a:r>
              <a:rPr lang="sl-SI" i="1" dirty="0" err="1"/>
              <a:t>azuki-gayu</a:t>
            </a:r>
            <a:r>
              <a:rPr lang="sl-SI" i="1" dirty="0"/>
              <a:t> (riževa kaša z rdečim fižolom </a:t>
            </a:r>
            <a:r>
              <a:rPr lang="sl-SI" i="1" dirty="0" err="1"/>
              <a:t>azuki</a:t>
            </a:r>
            <a:r>
              <a:rPr lang="sl-SI" i="1" dirty="0"/>
              <a:t>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268" y="1387695"/>
            <a:ext cx="3238500" cy="21907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66" y="3427559"/>
            <a:ext cx="4357433" cy="289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51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Božič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ocvrt piščanec, </a:t>
            </a:r>
          </a:p>
          <a:p>
            <a:r>
              <a:rPr lang="sl-SI" dirty="0"/>
              <a:t>božična torta (biskvit, smetana, jagode)</a:t>
            </a:r>
          </a:p>
          <a:p>
            <a:r>
              <a:rPr lang="sl-SI" dirty="0"/>
              <a:t>božični večer za pare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680" y="624110"/>
            <a:ext cx="4381500" cy="32861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63" y="3459053"/>
            <a:ext cx="59055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88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Ōsōji</a:t>
            </a:r>
            <a:r>
              <a:rPr lang="sl-SI" dirty="0"/>
              <a:t> – veliko čiščenje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0745" y="1552629"/>
            <a:ext cx="6981223" cy="464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Ōmisoka</a:t>
            </a:r>
            <a:r>
              <a:rPr lang="sl-SI" dirty="0"/>
              <a:t> – silvestrovo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Družinski večer</a:t>
            </a:r>
          </a:p>
          <a:p>
            <a:r>
              <a:rPr lang="sl-SI" dirty="0"/>
              <a:t>Ajdovi rezanci </a:t>
            </a:r>
            <a:r>
              <a:rPr lang="sl-SI" i="1" dirty="0" err="1"/>
              <a:t>toshikoshi</a:t>
            </a:r>
            <a:r>
              <a:rPr lang="sl-SI" i="1" dirty="0"/>
              <a:t> soba</a:t>
            </a:r>
          </a:p>
          <a:p>
            <a:r>
              <a:rPr lang="sl-SI" dirty="0"/>
              <a:t>Zvonovi v templjih (108x)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852" y="624110"/>
            <a:ext cx="4191000" cy="31908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093" y="3268390"/>
            <a:ext cx="3558080" cy="347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35675"/>
      </p:ext>
    </p:extLst>
  </p:cSld>
  <p:clrMapOvr>
    <a:masterClrMapping/>
  </p:clrMapOvr>
</p:sld>
</file>

<file path=ppt/theme/theme1.xml><?xml version="1.0" encoding="utf-8"?>
<a:theme xmlns:a="http://schemas.openxmlformats.org/drawingml/2006/main" name="Jat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217</TotalTime>
  <Words>118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Jata</vt:lpstr>
      <vt:lpstr>JAPONSKA  </vt:lpstr>
      <vt:lpstr>Bonenkai 忘年会</vt:lpstr>
      <vt:lpstr>Festival Kasuga Wakamiya</vt:lpstr>
      <vt:lpstr>Tōji – zimski solsticij (21. december)</vt:lpstr>
      <vt:lpstr>Božič </vt:lpstr>
      <vt:lpstr>Ōsōji – veliko čiščenje</vt:lpstr>
      <vt:lpstr>Ōmisoka – silvestrovo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JAPONSKA</dc:title>
  <dc:creator>Nadja Rodman Koradin</dc:creator>
  <cp:lastModifiedBy>Sonja Simonič Puc</cp:lastModifiedBy>
  <cp:revision>18</cp:revision>
  <dcterms:created xsi:type="dcterms:W3CDTF">2017-10-16T11:27:31Z</dcterms:created>
  <dcterms:modified xsi:type="dcterms:W3CDTF">2021-12-01T12:14:29Z</dcterms:modified>
</cp:coreProperties>
</file>