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5" r:id="rId10"/>
    <p:sldId id="269" r:id="rId11"/>
    <p:sldId id="266" r:id="rId12"/>
    <p:sldId id="267" r:id="rId13"/>
    <p:sldId id="268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8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vimeo.com/155289769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7A77CD7-09C1-444B-9AC9-056CCFD4D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2" y="796547"/>
            <a:ext cx="10318418" cy="3011973"/>
          </a:xfrm>
        </p:spPr>
        <p:txBody>
          <a:bodyPr/>
          <a:lstStyle/>
          <a:p>
            <a:r>
              <a:rPr lang="sl-SI" dirty="0" err="1"/>
              <a:t>Janček</a:t>
            </a:r>
            <a:r>
              <a:rPr lang="sl-SI" dirty="0"/>
              <a:t> ježek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E26E046B-3FCA-48E5-ABC5-7CED179F5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9332" y="3117511"/>
            <a:ext cx="8045373" cy="742279"/>
          </a:xfrm>
        </p:spPr>
        <p:txBody>
          <a:bodyPr/>
          <a:lstStyle/>
          <a:p>
            <a:r>
              <a:rPr lang="sl-SI" dirty="0"/>
              <a:t>Prekmurska ljudska</a:t>
            </a:r>
          </a:p>
        </p:txBody>
      </p:sp>
      <p:pic>
        <p:nvPicPr>
          <p:cNvPr id="1026" name="Picture 2" descr="reading">
            <a:extLst>
              <a:ext uri="{FF2B5EF4-FFF2-40B4-BE49-F238E27FC236}">
                <a16:creationId xmlns:a16="http://schemas.microsoft.com/office/drawing/2014/main" xmlns="" id="{0609E6D3-5A77-44D9-BFDC-076EA8A50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1" y="2474558"/>
            <a:ext cx="4126730" cy="41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78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52F87843-DF56-47EC-AF2E-C61B3193A9DC}"/>
              </a:ext>
            </a:extLst>
          </p:cNvPr>
          <p:cNvSpPr/>
          <p:nvPr/>
        </p:nvSpPr>
        <p:spPr>
          <a:xfrm>
            <a:off x="1748834" y="776358"/>
            <a:ext cx="869436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KAJ JE GROF OBLJUBIL JANČKU JEŽKU, ČE MU </a:t>
            </a:r>
          </a:p>
          <a:p>
            <a:pPr algn="ctr"/>
            <a:r>
              <a:rPr lang="sl-SI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POMAGA NAJTI POT IZ GOZDA?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xmlns="" id="{A56ACC8C-3381-453B-B4A4-C09C08187BF0}"/>
              </a:ext>
            </a:extLst>
          </p:cNvPr>
          <p:cNvSpPr/>
          <p:nvPr/>
        </p:nvSpPr>
        <p:spPr>
          <a:xfrm>
            <a:off x="1826868" y="1887620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xmlns="" id="{5AA45C1D-8CF8-48E3-8B30-273D549E24DA}"/>
              </a:ext>
            </a:extLst>
          </p:cNvPr>
          <p:cNvSpPr/>
          <p:nvPr/>
        </p:nvSpPr>
        <p:spPr>
          <a:xfrm>
            <a:off x="4685012" y="1887620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xmlns="" id="{A15D9974-94D0-46D9-898A-6F577E415213}"/>
              </a:ext>
            </a:extLst>
          </p:cNvPr>
          <p:cNvSpPr/>
          <p:nvPr/>
        </p:nvSpPr>
        <p:spPr>
          <a:xfrm>
            <a:off x="7737718" y="1887964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6FA49E5-9DDE-4777-978C-365B9A6C9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31" t="54271" r="50431" b="25579"/>
          <a:stretch/>
        </p:blipFill>
        <p:spPr>
          <a:xfrm>
            <a:off x="2565171" y="1967106"/>
            <a:ext cx="548250" cy="119931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4E8D72CF-7984-4BD4-9E3C-AA7D5086E1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48" t="35996" r="44861" b="43644"/>
          <a:stretch/>
        </p:blipFill>
        <p:spPr>
          <a:xfrm>
            <a:off x="5393467" y="1967106"/>
            <a:ext cx="802507" cy="118451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508CDE8D-019E-421E-9759-1312D6E22A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53" t="26040" r="71759" b="63085"/>
          <a:stretch/>
        </p:blipFill>
        <p:spPr>
          <a:xfrm>
            <a:off x="7978218" y="2168287"/>
            <a:ext cx="1738418" cy="78215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CE9452DA-23DB-4877-96BF-373C062DC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53" t="4789" r="17063" b="20259"/>
          <a:stretch/>
        </p:blipFill>
        <p:spPr>
          <a:xfrm>
            <a:off x="3675090" y="3526227"/>
            <a:ext cx="4452434" cy="28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41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52F87843-DF56-47EC-AF2E-C61B3193A9DC}"/>
              </a:ext>
            </a:extLst>
          </p:cNvPr>
          <p:cNvSpPr/>
          <p:nvPr/>
        </p:nvSpPr>
        <p:spPr>
          <a:xfrm>
            <a:off x="3265390" y="776358"/>
            <a:ext cx="56612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KDO SE JE IZGUBIL V GOZDU?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xmlns="" id="{A56ACC8C-3381-453B-B4A4-C09C08187BF0}"/>
              </a:ext>
            </a:extLst>
          </p:cNvPr>
          <p:cNvSpPr/>
          <p:nvPr/>
        </p:nvSpPr>
        <p:spPr>
          <a:xfrm>
            <a:off x="1826868" y="1887620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xmlns="" id="{5AA45C1D-8CF8-48E3-8B30-273D549E24DA}"/>
              </a:ext>
            </a:extLst>
          </p:cNvPr>
          <p:cNvSpPr/>
          <p:nvPr/>
        </p:nvSpPr>
        <p:spPr>
          <a:xfrm>
            <a:off x="4685012" y="1887620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xmlns="" id="{A15D9974-94D0-46D9-898A-6F577E415213}"/>
              </a:ext>
            </a:extLst>
          </p:cNvPr>
          <p:cNvSpPr/>
          <p:nvPr/>
        </p:nvSpPr>
        <p:spPr>
          <a:xfrm>
            <a:off x="7737718" y="1887964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C818A6E7-6212-4384-9E94-ED2A7356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43" t="9718" r="22365" b="15036"/>
          <a:stretch/>
        </p:blipFill>
        <p:spPr>
          <a:xfrm>
            <a:off x="4685012" y="3351676"/>
            <a:ext cx="2648712" cy="324661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5A6FF9E-E150-4026-95FC-63A6DAEFB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87" t="9718" r="22365" b="69866"/>
          <a:stretch/>
        </p:blipFill>
        <p:spPr>
          <a:xfrm>
            <a:off x="8111866" y="2066544"/>
            <a:ext cx="1617251" cy="94597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C0409C2C-6A57-4C32-B1BE-F86D99200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48" t="35996" r="44861" b="43644"/>
          <a:stretch/>
        </p:blipFill>
        <p:spPr>
          <a:xfrm>
            <a:off x="2462883" y="1993392"/>
            <a:ext cx="802507" cy="118451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CFD91FF1-73D7-4D45-8B3F-9C6F3D348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31" t="54271" r="50431" b="25579"/>
          <a:stretch/>
        </p:blipFill>
        <p:spPr>
          <a:xfrm>
            <a:off x="5520596" y="1993392"/>
            <a:ext cx="548250" cy="119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70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52F87843-DF56-47EC-AF2E-C61B3193A9DC}"/>
              </a:ext>
            </a:extLst>
          </p:cNvPr>
          <p:cNvSpPr/>
          <p:nvPr/>
        </p:nvSpPr>
        <p:spPr>
          <a:xfrm>
            <a:off x="1748834" y="776358"/>
            <a:ext cx="869436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KAJ JE GROF OBLJUBIL JANČKU JEŽKU, ČE MU </a:t>
            </a:r>
          </a:p>
          <a:p>
            <a:pPr algn="ctr"/>
            <a:r>
              <a:rPr lang="sl-SI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POMAGA NAJTI POT IZ GOZDA?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xmlns="" id="{A56ACC8C-3381-453B-B4A4-C09C08187BF0}"/>
              </a:ext>
            </a:extLst>
          </p:cNvPr>
          <p:cNvSpPr/>
          <p:nvPr/>
        </p:nvSpPr>
        <p:spPr>
          <a:xfrm>
            <a:off x="1826868" y="1887620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xmlns="" id="{5AA45C1D-8CF8-48E3-8B30-273D549E24DA}"/>
              </a:ext>
            </a:extLst>
          </p:cNvPr>
          <p:cNvSpPr/>
          <p:nvPr/>
        </p:nvSpPr>
        <p:spPr>
          <a:xfrm>
            <a:off x="4685012" y="1887620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xmlns="" id="{A15D9974-94D0-46D9-898A-6F577E415213}"/>
              </a:ext>
            </a:extLst>
          </p:cNvPr>
          <p:cNvSpPr/>
          <p:nvPr/>
        </p:nvSpPr>
        <p:spPr>
          <a:xfrm>
            <a:off x="7737718" y="1887964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6FA49E5-9DDE-4777-978C-365B9A6C9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31" t="54271" r="50431" b="25579"/>
          <a:stretch/>
        </p:blipFill>
        <p:spPr>
          <a:xfrm>
            <a:off x="2565171" y="1967106"/>
            <a:ext cx="548250" cy="119931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4E8D72CF-7984-4BD4-9E3C-AA7D5086E1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48" t="35996" r="44861" b="43644"/>
          <a:stretch/>
        </p:blipFill>
        <p:spPr>
          <a:xfrm>
            <a:off x="5393467" y="1967106"/>
            <a:ext cx="802507" cy="118451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508CDE8D-019E-421E-9759-1312D6E22A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53" t="26040" r="71759" b="63085"/>
          <a:stretch/>
        </p:blipFill>
        <p:spPr>
          <a:xfrm>
            <a:off x="7978218" y="2168287"/>
            <a:ext cx="1738418" cy="78215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CE9452DA-23DB-4877-96BF-373C062DC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53" t="4789" r="17063" b="20259"/>
          <a:stretch/>
        </p:blipFill>
        <p:spPr>
          <a:xfrm>
            <a:off x="3675090" y="3526227"/>
            <a:ext cx="4452434" cy="28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72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52F87843-DF56-47EC-AF2E-C61B3193A9DC}"/>
              </a:ext>
            </a:extLst>
          </p:cNvPr>
          <p:cNvSpPr/>
          <p:nvPr/>
        </p:nvSpPr>
        <p:spPr>
          <a:xfrm>
            <a:off x="2185281" y="776358"/>
            <a:ext cx="782150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KAKO STA SE POČUTILI SESTRI, KI NISTA </a:t>
            </a:r>
          </a:p>
          <a:p>
            <a:pPr algn="ctr"/>
            <a:r>
              <a:rPr lang="sl-SI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HOTELI JANČKA ZA MOŽA?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xmlns="" id="{A56ACC8C-3381-453B-B4A4-C09C08187BF0}"/>
              </a:ext>
            </a:extLst>
          </p:cNvPr>
          <p:cNvSpPr/>
          <p:nvPr/>
        </p:nvSpPr>
        <p:spPr>
          <a:xfrm>
            <a:off x="1826868" y="1887620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xmlns="" id="{5AA45C1D-8CF8-48E3-8B30-273D549E24DA}"/>
              </a:ext>
            </a:extLst>
          </p:cNvPr>
          <p:cNvSpPr/>
          <p:nvPr/>
        </p:nvSpPr>
        <p:spPr>
          <a:xfrm>
            <a:off x="4685012" y="1887620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xmlns="" id="{A15D9974-94D0-46D9-898A-6F577E415213}"/>
              </a:ext>
            </a:extLst>
          </p:cNvPr>
          <p:cNvSpPr/>
          <p:nvPr/>
        </p:nvSpPr>
        <p:spPr>
          <a:xfrm>
            <a:off x="7737718" y="1887964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400" dirty="0">
              <a:solidFill>
                <a:schemeClr val="tx1"/>
              </a:solidFill>
            </a:endParaRPr>
          </a:p>
        </p:txBody>
      </p:sp>
      <p:pic>
        <p:nvPicPr>
          <p:cNvPr id="14" name="Grafika 13" descr="Nasmejan obraz brez polnila">
            <a:extLst>
              <a:ext uri="{FF2B5EF4-FFF2-40B4-BE49-F238E27FC236}">
                <a16:creationId xmlns:a16="http://schemas.microsoft.com/office/drawing/2014/main" xmlns="" id="{5404D123-F3B9-4528-9E79-71F505D22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37521" y="2106860"/>
            <a:ext cx="914400" cy="914400"/>
          </a:xfrm>
          <a:prstGeom prst="rect">
            <a:avLst/>
          </a:prstGeom>
        </p:spPr>
      </p:pic>
      <p:pic>
        <p:nvPicPr>
          <p:cNvPr id="19" name="Grafika 18" descr="Nevtralen obraz brez polnila">
            <a:extLst>
              <a:ext uri="{FF2B5EF4-FFF2-40B4-BE49-F238E27FC236}">
                <a16:creationId xmlns:a16="http://schemas.microsoft.com/office/drawing/2014/main" xmlns="" id="{97D06288-EC91-41FC-962A-EBCF36779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55152" y="2109562"/>
            <a:ext cx="914400" cy="914400"/>
          </a:xfrm>
          <a:prstGeom prst="rect">
            <a:avLst/>
          </a:prstGeom>
        </p:spPr>
      </p:pic>
      <p:pic>
        <p:nvPicPr>
          <p:cNvPr id="21" name="Grafika 20" descr="Žalosten obraz brez polnila">
            <a:extLst>
              <a:ext uri="{FF2B5EF4-FFF2-40B4-BE49-F238E27FC236}">
                <a16:creationId xmlns:a16="http://schemas.microsoft.com/office/drawing/2014/main" xmlns="" id="{8285B190-5226-424B-A228-86CF55E2E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79377" y="2106860"/>
            <a:ext cx="914400" cy="914400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0C7E66CA-2E06-4A62-AA89-9F0A8B2BFF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061" t="32633" r="20267" b="41235"/>
          <a:stretch/>
        </p:blipFill>
        <p:spPr>
          <a:xfrm>
            <a:off x="4809800" y="3429000"/>
            <a:ext cx="3136336" cy="33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65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E65FD68E-BFB1-4583-B27B-7017285CC9DF}"/>
              </a:ext>
            </a:extLst>
          </p:cNvPr>
          <p:cNvSpPr/>
          <p:nvPr/>
        </p:nvSpPr>
        <p:spPr>
          <a:xfrm>
            <a:off x="4746945" y="499343"/>
            <a:ext cx="25028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KONEC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xmlns="" id="{B4F96FD9-5FF9-4BBB-99E3-5DC24DA98FFB}"/>
              </a:ext>
            </a:extLst>
          </p:cNvPr>
          <p:cNvSpPr/>
          <p:nvPr/>
        </p:nvSpPr>
        <p:spPr>
          <a:xfrm>
            <a:off x="3864204" y="1919770"/>
            <a:ext cx="426828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NALOGA:</a:t>
            </a:r>
          </a:p>
          <a:p>
            <a:pPr algn="ctr"/>
            <a:r>
              <a:rPr lang="sl-SI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 </a:t>
            </a:r>
            <a:r>
              <a:rPr lang="sl-SI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MALI ZVEZEK NAPIŠI </a:t>
            </a:r>
            <a:r>
              <a:rPr lang="sl-SI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NASLOV</a:t>
            </a:r>
          </a:p>
          <a:p>
            <a:pPr algn="ctr"/>
            <a:endParaRPr lang="sl-SI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l-SI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JANČEK JEŽEK</a:t>
            </a:r>
          </a:p>
          <a:p>
            <a:pPr algn="ctr"/>
            <a:endParaRPr lang="sl-SI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l-SI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ILUSTRIRAJ </a:t>
            </a:r>
            <a:r>
              <a:rPr lang="sl-SI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NAJLJUBŠI </a:t>
            </a:r>
            <a:r>
              <a:rPr lang="sl-SI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 </a:t>
            </a:r>
            <a:r>
              <a:rPr lang="sl-SI" b="0" cap="none" spc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PRAVLJICE</a:t>
            </a:r>
            <a:endParaRPr lang="sl-SI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xmlns="" id="{3B113671-E9AF-453C-B89A-9E805D4F2464}"/>
              </a:ext>
            </a:extLst>
          </p:cNvPr>
          <p:cNvSpPr/>
          <p:nvPr/>
        </p:nvSpPr>
        <p:spPr>
          <a:xfrm>
            <a:off x="4109366" y="5073199"/>
            <a:ext cx="39732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600" b="0" cap="none" spc="0" dirty="0">
                <a:ln w="0"/>
                <a:solidFill>
                  <a:schemeClr val="tx1"/>
                </a:solidFill>
              </a:rPr>
              <a:t>Lahko pa si ogledaš še predstavo na povezavi: </a:t>
            </a:r>
          </a:p>
          <a:p>
            <a:pPr algn="ctr"/>
            <a:r>
              <a:rPr lang="sl-SI" sz="1600" dirty="0">
                <a:ln w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https://vimeo.com/155289769</a:t>
            </a:r>
            <a:endParaRPr lang="sl-SI" sz="1600" dirty="0">
              <a:ln w="0"/>
            </a:endParaRPr>
          </a:p>
          <a:p>
            <a:pPr algn="ctr"/>
            <a:endParaRPr lang="sl-SI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xmlns="" id="{EE46A9B3-B9D9-4F12-A718-FA44D2AE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6" y="1790081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870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BCF433A-8534-4F7B-9401-BBBEEA2707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422" y="78192"/>
            <a:ext cx="10508046" cy="6397423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C2C4EA04-9268-4811-9608-CA4E2D4BF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210" y="538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39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A5401C50-4085-4D7D-97D5-E40AC27C0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35" y="0"/>
            <a:ext cx="11106080" cy="67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0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4BAD9DF-7E57-42A3-BAEA-4253044479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38" t="9718" r="22365" b="15036"/>
          <a:stretch/>
        </p:blipFill>
        <p:spPr>
          <a:xfrm>
            <a:off x="1109709" y="0"/>
            <a:ext cx="10532819" cy="6858000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9D9E200D-6500-4291-A993-1DF82D7FF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327" y="4235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05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DB4588E-768E-4626-B95A-CD0CADE45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9" t="15534" r="19830" b="10162"/>
          <a:stretch/>
        </p:blipFill>
        <p:spPr>
          <a:xfrm>
            <a:off x="923278" y="0"/>
            <a:ext cx="10965406" cy="678254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93EF7038-9B54-4DE6-9DA1-53926B35C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449" y="636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10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C39A8D2-A6D2-48A9-8F06-0DFA181A7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34" t="15405" r="21795" b="12751"/>
          <a:stretch/>
        </p:blipFill>
        <p:spPr>
          <a:xfrm>
            <a:off x="949912" y="0"/>
            <a:ext cx="11149820" cy="68580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26E5DDEB-6719-4A8A-BB63-F4BD95F09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68" y="698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97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C3930CD-4D71-4374-BCC2-CCDF955CE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3" t="4789" r="17063" b="20259"/>
          <a:stretch/>
        </p:blipFill>
        <p:spPr>
          <a:xfrm>
            <a:off x="941033" y="0"/>
            <a:ext cx="10737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8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0997C031-895A-4697-9DD3-689256B04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7" t="12816" r="20267" b="15728"/>
          <a:stretch/>
        </p:blipFill>
        <p:spPr>
          <a:xfrm>
            <a:off x="1047565" y="0"/>
            <a:ext cx="11017105" cy="6850814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C2E87859-FC49-43EE-A765-EA7F00682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30" y="6455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95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E65FD68E-BFB1-4583-B27B-7017285CC9DF}"/>
              </a:ext>
            </a:extLst>
          </p:cNvPr>
          <p:cNvSpPr/>
          <p:nvPr/>
        </p:nvSpPr>
        <p:spPr>
          <a:xfrm>
            <a:off x="3141664" y="424713"/>
            <a:ext cx="5908669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ODGOVORI NA VPRAŠANJA</a:t>
            </a:r>
          </a:p>
          <a:p>
            <a:pPr algn="ctr"/>
            <a:r>
              <a:rPr lang="sl-SI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ČE ODGOVORIŠ PRAVILNO, SE OKENCE OBARVA ZELENO ;).</a:t>
            </a:r>
            <a:endParaRPr lang="sl-SI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52F87843-DF56-47EC-AF2E-C61B3193A9DC}"/>
              </a:ext>
            </a:extLst>
          </p:cNvPr>
          <p:cNvSpPr/>
          <p:nvPr/>
        </p:nvSpPr>
        <p:spPr>
          <a:xfrm>
            <a:off x="1707489" y="1718190"/>
            <a:ext cx="87770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KOLIKO LET JE JANČEK JEŽEK ŽIVEL V GOZDU?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xmlns="" id="{A56ACC8C-3381-453B-B4A4-C09C08187BF0}"/>
              </a:ext>
            </a:extLst>
          </p:cNvPr>
          <p:cNvSpPr/>
          <p:nvPr/>
        </p:nvSpPr>
        <p:spPr>
          <a:xfrm>
            <a:off x="1882064" y="2441359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xmlns="" id="{5AA45C1D-8CF8-48E3-8B30-273D549E24DA}"/>
              </a:ext>
            </a:extLst>
          </p:cNvPr>
          <p:cNvSpPr/>
          <p:nvPr/>
        </p:nvSpPr>
        <p:spPr>
          <a:xfrm>
            <a:off x="4617867" y="2441359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xmlns="" id="{A15D9974-94D0-46D9-898A-6F577E415213}"/>
              </a:ext>
            </a:extLst>
          </p:cNvPr>
          <p:cNvSpPr/>
          <p:nvPr/>
        </p:nvSpPr>
        <p:spPr>
          <a:xfrm>
            <a:off x="7353670" y="2441359"/>
            <a:ext cx="2219418" cy="1358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AE0918B5-3458-4516-899A-A00ADC78EF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3891" y="4050448"/>
            <a:ext cx="4101661" cy="2511087"/>
          </a:xfrm>
          <a:prstGeom prst="rect">
            <a:avLst/>
          </a:prstGeom>
        </p:spPr>
      </p:pic>
      <p:pic>
        <p:nvPicPr>
          <p:cNvPr id="8194" name="Picture 2" descr="Bitmoji Image">
            <a:extLst>
              <a:ext uri="{FF2B5EF4-FFF2-40B4-BE49-F238E27FC236}">
                <a16:creationId xmlns:a16="http://schemas.microsoft.com/office/drawing/2014/main" xmlns="" id="{A6907690-BC58-428C-8482-25105CCC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046" y="136479"/>
            <a:ext cx="1676874" cy="167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51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Znač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213</TotalTime>
  <Words>105</Words>
  <Application>Microsoft Office PowerPoint</Application>
  <PresentationFormat>Po meri</PresentationFormat>
  <Paragraphs>24</Paragraphs>
  <Slides>14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5" baseType="lpstr">
      <vt:lpstr>Značka</vt:lpstr>
      <vt:lpstr>Janček ježek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Janček ježek</dc:title>
  <dc:creator>Skrbnik</dc:creator>
  <cp:lastModifiedBy>Uporabnik</cp:lastModifiedBy>
  <cp:revision>33</cp:revision>
  <dcterms:created xsi:type="dcterms:W3CDTF">2020-11-11T08:55:43Z</dcterms:created>
  <dcterms:modified xsi:type="dcterms:W3CDTF">2020-11-15T09:04:20Z</dcterms:modified>
</cp:coreProperties>
</file>