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verlock"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f6Eqq1I08SodMybd9ZR6PETef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7EC50-BB77-4AF0-8AAE-1821C1A3B435}" v="5" dt="2022-11-05T09:13:13.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6C87EC50-BB77-4AF0-8AAE-1821C1A3B435}"/>
    <pc:docChg chg="undo custSel modSld">
      <pc:chgData name="Dragana Žunič" userId="8ad69b84-948a-4bd4-8f2c-cdaa6cf17412" providerId="ADAL" clId="{6C87EC50-BB77-4AF0-8AAE-1821C1A3B435}" dt="2022-11-04T17:52:53.057" v="833"/>
      <pc:docMkLst>
        <pc:docMk/>
      </pc:docMkLst>
      <pc:sldChg chg="modSp mod">
        <pc:chgData name="Dragana Žunič" userId="8ad69b84-948a-4bd4-8f2c-cdaa6cf17412" providerId="ADAL" clId="{6C87EC50-BB77-4AF0-8AAE-1821C1A3B435}" dt="2022-11-04T17:32:19.728" v="23" actId="20577"/>
        <pc:sldMkLst>
          <pc:docMk/>
          <pc:sldMk cId="0" sldId="257"/>
        </pc:sldMkLst>
        <pc:spChg chg="mod">
          <ac:chgData name="Dragana Žunič" userId="8ad69b84-948a-4bd4-8f2c-cdaa6cf17412" providerId="ADAL" clId="{6C87EC50-BB77-4AF0-8AAE-1821C1A3B435}" dt="2022-11-04T17:32:19.728" v="23" actId="20577"/>
          <ac:spMkLst>
            <pc:docMk/>
            <pc:sldMk cId="0" sldId="257"/>
            <ac:spMk id="97" creationId="{00000000-0000-0000-0000-000000000000}"/>
          </ac:spMkLst>
        </pc:spChg>
      </pc:sldChg>
      <pc:sldChg chg="modSp mod">
        <pc:chgData name="Dragana Žunič" userId="8ad69b84-948a-4bd4-8f2c-cdaa6cf17412" providerId="ADAL" clId="{6C87EC50-BB77-4AF0-8AAE-1821C1A3B435}" dt="2022-11-04T17:34:36.166" v="92" actId="20577"/>
        <pc:sldMkLst>
          <pc:docMk/>
          <pc:sldMk cId="0" sldId="258"/>
        </pc:sldMkLst>
        <pc:spChg chg="mod">
          <ac:chgData name="Dragana Žunič" userId="8ad69b84-948a-4bd4-8f2c-cdaa6cf17412" providerId="ADAL" clId="{6C87EC50-BB77-4AF0-8AAE-1821C1A3B435}" dt="2022-11-04T17:33:12.531" v="24"/>
          <ac:spMkLst>
            <pc:docMk/>
            <pc:sldMk cId="0" sldId="258"/>
            <ac:spMk id="111" creationId="{00000000-0000-0000-0000-000000000000}"/>
          </ac:spMkLst>
        </pc:spChg>
        <pc:spChg chg="mod">
          <ac:chgData name="Dragana Žunič" userId="8ad69b84-948a-4bd4-8f2c-cdaa6cf17412" providerId="ADAL" clId="{6C87EC50-BB77-4AF0-8AAE-1821C1A3B435}" dt="2022-11-04T17:33:29.392" v="46" actId="20577"/>
          <ac:spMkLst>
            <pc:docMk/>
            <pc:sldMk cId="0" sldId="258"/>
            <ac:spMk id="114" creationId="{00000000-0000-0000-0000-000000000000}"/>
          </ac:spMkLst>
        </pc:spChg>
        <pc:spChg chg="mod">
          <ac:chgData name="Dragana Žunič" userId="8ad69b84-948a-4bd4-8f2c-cdaa6cf17412" providerId="ADAL" clId="{6C87EC50-BB77-4AF0-8AAE-1821C1A3B435}" dt="2022-11-04T17:34:36.166" v="92" actId="20577"/>
          <ac:spMkLst>
            <pc:docMk/>
            <pc:sldMk cId="0" sldId="258"/>
            <ac:spMk id="116" creationId="{00000000-0000-0000-0000-000000000000}"/>
          </ac:spMkLst>
        </pc:spChg>
      </pc:sldChg>
      <pc:sldChg chg="modSp mod">
        <pc:chgData name="Dragana Žunič" userId="8ad69b84-948a-4bd4-8f2c-cdaa6cf17412" providerId="ADAL" clId="{6C87EC50-BB77-4AF0-8AAE-1821C1A3B435}" dt="2022-11-04T17:38:50.749" v="383" actId="20577"/>
        <pc:sldMkLst>
          <pc:docMk/>
          <pc:sldMk cId="0" sldId="259"/>
        </pc:sldMkLst>
        <pc:spChg chg="mod">
          <ac:chgData name="Dragana Žunič" userId="8ad69b84-948a-4bd4-8f2c-cdaa6cf17412" providerId="ADAL" clId="{6C87EC50-BB77-4AF0-8AAE-1821C1A3B435}" dt="2022-11-04T17:34:58.897" v="93"/>
          <ac:spMkLst>
            <pc:docMk/>
            <pc:sldMk cId="0" sldId="259"/>
            <ac:spMk id="123" creationId="{00000000-0000-0000-0000-000000000000}"/>
          </ac:spMkLst>
        </pc:spChg>
        <pc:spChg chg="mod">
          <ac:chgData name="Dragana Žunič" userId="8ad69b84-948a-4bd4-8f2c-cdaa6cf17412" providerId="ADAL" clId="{6C87EC50-BB77-4AF0-8AAE-1821C1A3B435}" dt="2022-11-04T17:38:50.749" v="383" actId="20577"/>
          <ac:spMkLst>
            <pc:docMk/>
            <pc:sldMk cId="0" sldId="259"/>
            <ac:spMk id="124" creationId="{00000000-0000-0000-0000-000000000000}"/>
          </ac:spMkLst>
        </pc:spChg>
      </pc:sldChg>
      <pc:sldChg chg="modSp mod">
        <pc:chgData name="Dragana Žunič" userId="8ad69b84-948a-4bd4-8f2c-cdaa6cf17412" providerId="ADAL" clId="{6C87EC50-BB77-4AF0-8AAE-1821C1A3B435}" dt="2022-11-04T17:42:18.527" v="625" actId="20577"/>
        <pc:sldMkLst>
          <pc:docMk/>
          <pc:sldMk cId="0" sldId="260"/>
        </pc:sldMkLst>
        <pc:spChg chg="mod">
          <ac:chgData name="Dragana Žunič" userId="8ad69b84-948a-4bd4-8f2c-cdaa6cf17412" providerId="ADAL" clId="{6C87EC50-BB77-4AF0-8AAE-1821C1A3B435}" dt="2022-11-04T17:39:14.864" v="384"/>
          <ac:spMkLst>
            <pc:docMk/>
            <pc:sldMk cId="0" sldId="260"/>
            <ac:spMk id="136" creationId="{00000000-0000-0000-0000-000000000000}"/>
          </ac:spMkLst>
        </pc:spChg>
        <pc:spChg chg="mod">
          <ac:chgData name="Dragana Žunič" userId="8ad69b84-948a-4bd4-8f2c-cdaa6cf17412" providerId="ADAL" clId="{6C87EC50-BB77-4AF0-8AAE-1821C1A3B435}" dt="2022-11-04T17:39:27.634" v="416" actId="20577"/>
          <ac:spMkLst>
            <pc:docMk/>
            <pc:sldMk cId="0" sldId="260"/>
            <ac:spMk id="139" creationId="{00000000-0000-0000-0000-000000000000}"/>
          </ac:spMkLst>
        </pc:spChg>
        <pc:spChg chg="mod">
          <ac:chgData name="Dragana Žunič" userId="8ad69b84-948a-4bd4-8f2c-cdaa6cf17412" providerId="ADAL" clId="{6C87EC50-BB77-4AF0-8AAE-1821C1A3B435}" dt="2022-11-04T17:40:31.604" v="492" actId="20577"/>
          <ac:spMkLst>
            <pc:docMk/>
            <pc:sldMk cId="0" sldId="260"/>
            <ac:spMk id="141" creationId="{00000000-0000-0000-0000-000000000000}"/>
          </ac:spMkLst>
        </pc:spChg>
        <pc:spChg chg="mod">
          <ac:chgData name="Dragana Žunič" userId="8ad69b84-948a-4bd4-8f2c-cdaa6cf17412" providerId="ADAL" clId="{6C87EC50-BB77-4AF0-8AAE-1821C1A3B435}" dt="2022-11-04T17:41:00.369" v="517" actId="20577"/>
          <ac:spMkLst>
            <pc:docMk/>
            <pc:sldMk cId="0" sldId="260"/>
            <ac:spMk id="143" creationId="{00000000-0000-0000-0000-000000000000}"/>
          </ac:spMkLst>
        </pc:spChg>
        <pc:spChg chg="mod">
          <ac:chgData name="Dragana Žunič" userId="8ad69b84-948a-4bd4-8f2c-cdaa6cf17412" providerId="ADAL" clId="{6C87EC50-BB77-4AF0-8AAE-1821C1A3B435}" dt="2022-11-04T17:41:05.722" v="523" actId="20577"/>
          <ac:spMkLst>
            <pc:docMk/>
            <pc:sldMk cId="0" sldId="260"/>
            <ac:spMk id="145" creationId="{00000000-0000-0000-0000-000000000000}"/>
          </ac:spMkLst>
        </pc:spChg>
        <pc:spChg chg="mod">
          <ac:chgData name="Dragana Žunič" userId="8ad69b84-948a-4bd4-8f2c-cdaa6cf17412" providerId="ADAL" clId="{6C87EC50-BB77-4AF0-8AAE-1821C1A3B435}" dt="2022-11-04T17:42:18.527" v="625" actId="20577"/>
          <ac:spMkLst>
            <pc:docMk/>
            <pc:sldMk cId="0" sldId="260"/>
            <ac:spMk id="147" creationId="{00000000-0000-0000-0000-000000000000}"/>
          </ac:spMkLst>
        </pc:spChg>
      </pc:sldChg>
      <pc:sldChg chg="modSp mod">
        <pc:chgData name="Dragana Žunič" userId="8ad69b84-948a-4bd4-8f2c-cdaa6cf17412" providerId="ADAL" clId="{6C87EC50-BB77-4AF0-8AAE-1821C1A3B435}" dt="2022-11-04T17:45:29.769" v="678" actId="20577"/>
        <pc:sldMkLst>
          <pc:docMk/>
          <pc:sldMk cId="0" sldId="261"/>
        </pc:sldMkLst>
        <pc:spChg chg="mod">
          <ac:chgData name="Dragana Žunič" userId="8ad69b84-948a-4bd4-8f2c-cdaa6cf17412" providerId="ADAL" clId="{6C87EC50-BB77-4AF0-8AAE-1821C1A3B435}" dt="2022-11-04T17:42:47.151" v="626"/>
          <ac:spMkLst>
            <pc:docMk/>
            <pc:sldMk cId="0" sldId="261"/>
            <ac:spMk id="153" creationId="{00000000-0000-0000-0000-000000000000}"/>
          </ac:spMkLst>
        </pc:spChg>
        <pc:spChg chg="mod">
          <ac:chgData name="Dragana Žunič" userId="8ad69b84-948a-4bd4-8f2c-cdaa6cf17412" providerId="ADAL" clId="{6C87EC50-BB77-4AF0-8AAE-1821C1A3B435}" dt="2022-11-04T17:45:13.897" v="659" actId="20577"/>
          <ac:spMkLst>
            <pc:docMk/>
            <pc:sldMk cId="0" sldId="261"/>
            <ac:spMk id="157" creationId="{00000000-0000-0000-0000-000000000000}"/>
          </ac:spMkLst>
        </pc:spChg>
        <pc:spChg chg="mod">
          <ac:chgData name="Dragana Žunič" userId="8ad69b84-948a-4bd4-8f2c-cdaa6cf17412" providerId="ADAL" clId="{6C87EC50-BB77-4AF0-8AAE-1821C1A3B435}" dt="2022-11-04T17:44:59.871" v="650" actId="20577"/>
          <ac:spMkLst>
            <pc:docMk/>
            <pc:sldMk cId="0" sldId="261"/>
            <ac:spMk id="159" creationId="{00000000-0000-0000-0000-000000000000}"/>
          </ac:spMkLst>
        </pc:spChg>
        <pc:spChg chg="mod">
          <ac:chgData name="Dragana Žunič" userId="8ad69b84-948a-4bd4-8f2c-cdaa6cf17412" providerId="ADAL" clId="{6C87EC50-BB77-4AF0-8AAE-1821C1A3B435}" dt="2022-11-04T17:45:21.140" v="668" actId="20577"/>
          <ac:spMkLst>
            <pc:docMk/>
            <pc:sldMk cId="0" sldId="261"/>
            <ac:spMk id="161" creationId="{00000000-0000-0000-0000-000000000000}"/>
          </ac:spMkLst>
        </pc:spChg>
        <pc:spChg chg="mod">
          <ac:chgData name="Dragana Žunič" userId="8ad69b84-948a-4bd4-8f2c-cdaa6cf17412" providerId="ADAL" clId="{6C87EC50-BB77-4AF0-8AAE-1821C1A3B435}" dt="2022-11-04T17:45:29.769" v="678" actId="20577"/>
          <ac:spMkLst>
            <pc:docMk/>
            <pc:sldMk cId="0" sldId="261"/>
            <ac:spMk id="163" creationId="{00000000-0000-0000-0000-000000000000}"/>
          </ac:spMkLst>
        </pc:spChg>
      </pc:sldChg>
      <pc:sldChg chg="modSp mod">
        <pc:chgData name="Dragana Žunič" userId="8ad69b84-948a-4bd4-8f2c-cdaa6cf17412" providerId="ADAL" clId="{6C87EC50-BB77-4AF0-8AAE-1821C1A3B435}" dt="2022-11-04T17:52:07.307" v="831" actId="20577"/>
        <pc:sldMkLst>
          <pc:docMk/>
          <pc:sldMk cId="0" sldId="262"/>
        </pc:sldMkLst>
        <pc:spChg chg="mod">
          <ac:chgData name="Dragana Žunič" userId="8ad69b84-948a-4bd4-8f2c-cdaa6cf17412" providerId="ADAL" clId="{6C87EC50-BB77-4AF0-8AAE-1821C1A3B435}" dt="2022-11-04T17:46:06.623" v="680" actId="1076"/>
          <ac:spMkLst>
            <pc:docMk/>
            <pc:sldMk cId="0" sldId="262"/>
            <ac:spMk id="168" creationId="{00000000-0000-0000-0000-000000000000}"/>
          </ac:spMkLst>
        </pc:spChg>
        <pc:spChg chg="mod">
          <ac:chgData name="Dragana Žunič" userId="8ad69b84-948a-4bd4-8f2c-cdaa6cf17412" providerId="ADAL" clId="{6C87EC50-BB77-4AF0-8AAE-1821C1A3B435}" dt="2022-11-04T17:46:01.913" v="679"/>
          <ac:spMkLst>
            <pc:docMk/>
            <pc:sldMk cId="0" sldId="262"/>
            <ac:spMk id="169" creationId="{00000000-0000-0000-0000-000000000000}"/>
          </ac:spMkLst>
        </pc:spChg>
        <pc:spChg chg="mod">
          <ac:chgData name="Dragana Žunič" userId="8ad69b84-948a-4bd4-8f2c-cdaa6cf17412" providerId="ADAL" clId="{6C87EC50-BB77-4AF0-8AAE-1821C1A3B435}" dt="2022-11-04T17:46:42.340" v="698" actId="20577"/>
          <ac:spMkLst>
            <pc:docMk/>
            <pc:sldMk cId="0" sldId="262"/>
            <ac:spMk id="172" creationId="{00000000-0000-0000-0000-000000000000}"/>
          </ac:spMkLst>
        </pc:spChg>
        <pc:spChg chg="mod">
          <ac:chgData name="Dragana Žunič" userId="8ad69b84-948a-4bd4-8f2c-cdaa6cf17412" providerId="ADAL" clId="{6C87EC50-BB77-4AF0-8AAE-1821C1A3B435}" dt="2022-11-04T17:47:42.705" v="733" actId="20577"/>
          <ac:spMkLst>
            <pc:docMk/>
            <pc:sldMk cId="0" sldId="262"/>
            <ac:spMk id="174" creationId="{00000000-0000-0000-0000-000000000000}"/>
          </ac:spMkLst>
        </pc:spChg>
        <pc:spChg chg="mod">
          <ac:chgData name="Dragana Žunič" userId="8ad69b84-948a-4bd4-8f2c-cdaa6cf17412" providerId="ADAL" clId="{6C87EC50-BB77-4AF0-8AAE-1821C1A3B435}" dt="2022-11-04T17:47:59.774" v="763" actId="20577"/>
          <ac:spMkLst>
            <pc:docMk/>
            <pc:sldMk cId="0" sldId="262"/>
            <ac:spMk id="176" creationId="{00000000-0000-0000-0000-000000000000}"/>
          </ac:spMkLst>
        </pc:spChg>
        <pc:spChg chg="mod">
          <ac:chgData name="Dragana Žunič" userId="8ad69b84-948a-4bd4-8f2c-cdaa6cf17412" providerId="ADAL" clId="{6C87EC50-BB77-4AF0-8AAE-1821C1A3B435}" dt="2022-11-04T17:49:01.697" v="782" actId="20577"/>
          <ac:spMkLst>
            <pc:docMk/>
            <pc:sldMk cId="0" sldId="262"/>
            <ac:spMk id="178" creationId="{00000000-0000-0000-0000-000000000000}"/>
          </ac:spMkLst>
        </pc:spChg>
        <pc:spChg chg="mod">
          <ac:chgData name="Dragana Žunič" userId="8ad69b84-948a-4bd4-8f2c-cdaa6cf17412" providerId="ADAL" clId="{6C87EC50-BB77-4AF0-8AAE-1821C1A3B435}" dt="2022-11-04T17:50:47.202" v="792" actId="20577"/>
          <ac:spMkLst>
            <pc:docMk/>
            <pc:sldMk cId="0" sldId="262"/>
            <ac:spMk id="180" creationId="{00000000-0000-0000-0000-000000000000}"/>
          </ac:spMkLst>
        </pc:spChg>
        <pc:spChg chg="mod">
          <ac:chgData name="Dragana Žunič" userId="8ad69b84-948a-4bd4-8f2c-cdaa6cf17412" providerId="ADAL" clId="{6C87EC50-BB77-4AF0-8AAE-1821C1A3B435}" dt="2022-11-04T17:52:07.307" v="831" actId="20577"/>
          <ac:spMkLst>
            <pc:docMk/>
            <pc:sldMk cId="0" sldId="262"/>
            <ac:spMk id="182" creationId="{00000000-0000-0000-0000-000000000000}"/>
          </ac:spMkLst>
        </pc:spChg>
      </pc:sldChg>
      <pc:sldChg chg="modSp mod">
        <pc:chgData name="Dragana Žunič" userId="8ad69b84-948a-4bd4-8f2c-cdaa6cf17412" providerId="ADAL" clId="{6C87EC50-BB77-4AF0-8AAE-1821C1A3B435}" dt="2022-11-04T17:52:30.155" v="832"/>
        <pc:sldMkLst>
          <pc:docMk/>
          <pc:sldMk cId="0" sldId="264"/>
        </pc:sldMkLst>
        <pc:spChg chg="mod">
          <ac:chgData name="Dragana Žunič" userId="8ad69b84-948a-4bd4-8f2c-cdaa6cf17412" providerId="ADAL" clId="{6C87EC50-BB77-4AF0-8AAE-1821C1A3B435}" dt="2022-11-04T17:52:30.155" v="832"/>
          <ac:spMkLst>
            <pc:docMk/>
            <pc:sldMk cId="0" sldId="264"/>
            <ac:spMk id="215" creationId="{00000000-0000-0000-0000-000000000000}"/>
          </ac:spMkLst>
        </pc:spChg>
      </pc:sldChg>
      <pc:sldChg chg="modSp mod">
        <pc:chgData name="Dragana Žunič" userId="8ad69b84-948a-4bd4-8f2c-cdaa6cf17412" providerId="ADAL" clId="{6C87EC50-BB77-4AF0-8AAE-1821C1A3B435}" dt="2022-11-04T17:52:53.057" v="833"/>
        <pc:sldMkLst>
          <pc:docMk/>
          <pc:sldMk cId="0" sldId="265"/>
        </pc:sldMkLst>
        <pc:spChg chg="mod">
          <ac:chgData name="Dragana Žunič" userId="8ad69b84-948a-4bd4-8f2c-cdaa6cf17412" providerId="ADAL" clId="{6C87EC50-BB77-4AF0-8AAE-1821C1A3B435}" dt="2022-11-04T17:52:53.057" v="833"/>
          <ac:spMkLst>
            <pc:docMk/>
            <pc:sldMk cId="0" sldId="265"/>
            <ac:spMk id="24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10"/>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33" name="Google Shape;233;p10"/>
          <p:cNvGrpSpPr/>
          <p:nvPr/>
        </p:nvGrpSpPr>
        <p:grpSpPr>
          <a:xfrm>
            <a:off x="1303402" y="3985"/>
            <a:ext cx="9772765" cy="6858000"/>
            <a:chOff x="1303402" y="3985"/>
            <a:chExt cx="9772765" cy="6858000"/>
          </a:xfrm>
        </p:grpSpPr>
        <p:sp>
          <p:nvSpPr>
            <p:cNvPr id="234" name="Google Shape;234;p10"/>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10"/>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10"/>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10"/>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10"/>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10"/>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10"/>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1" name="Google Shape;241;p10"/>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en-US" sz="5200" dirty="0" err="1">
                <a:solidFill>
                  <a:schemeClr val="dk2"/>
                </a:solidFill>
                <a:latin typeface="Overlock"/>
                <a:ea typeface="Overlock"/>
                <a:cs typeface="Overlock"/>
                <a:sym typeface="Overlock"/>
              </a:rPr>
              <a:t>Hvala</a:t>
            </a:r>
            <a:r>
              <a:rPr lang="en-US" sz="5200" dirty="0">
                <a:solidFill>
                  <a:schemeClr val="dk2"/>
                </a:solidFill>
                <a:latin typeface="Overlock"/>
                <a:ea typeface="Overlock"/>
                <a:cs typeface="Overlock"/>
                <a:sym typeface="Overlock"/>
              </a:rPr>
              <a:t> za </a:t>
            </a:r>
            <a:r>
              <a:rPr lang="en-US" sz="5200" dirty="0" err="1">
                <a:solidFill>
                  <a:schemeClr val="dk2"/>
                </a:solidFill>
                <a:latin typeface="Overlock"/>
                <a:ea typeface="Overlock"/>
                <a:cs typeface="Overlock"/>
                <a:sym typeface="Overlock"/>
              </a:rPr>
              <a:t>pozornost</a:t>
            </a:r>
            <a:r>
              <a:rPr lang="en-US" sz="5200">
                <a:solidFill>
                  <a:schemeClr val="dk2"/>
                </a:solidFill>
                <a:latin typeface="Overlock"/>
                <a:ea typeface="Overlock"/>
                <a:cs typeface="Overlock"/>
                <a:sym typeface="Overlock"/>
              </a:rPr>
              <a:t>.</a:t>
            </a:r>
            <a:endParaRPr dirty="0"/>
          </a:p>
        </p:txBody>
      </p:sp>
      <p:sp>
        <p:nvSpPr>
          <p:cNvPr id="242" name="Google Shape;242;p10"/>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48" name="Google Shape;248;p11"/>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9" name="Google Shape;249;p11"/>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0" name="Google Shape;250;p11"/>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51" name="Google Shape;251;p11"/>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640079" y="1704494"/>
            <a:ext cx="3885206" cy="3740809"/>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400"/>
              <a:buFont typeface="Overlock"/>
              <a:buNone/>
            </a:pPr>
            <a:r>
              <a:rPr lang="sl-SI" sz="4000" dirty="0">
                <a:solidFill>
                  <a:srgbClr val="FFFFFF"/>
                </a:solidFill>
                <a:latin typeface="Overlock"/>
                <a:ea typeface="Overlock"/>
                <a:cs typeface="Overlock"/>
                <a:sym typeface="Overlock"/>
              </a:rPr>
              <a:t>Telesna</a:t>
            </a:r>
            <a:r>
              <a:rPr lang="en-GB" sz="4000" dirty="0">
                <a:solidFill>
                  <a:srgbClr val="FFFFFF"/>
                </a:solidFill>
                <a:latin typeface="Overlock"/>
                <a:ea typeface="Overlock"/>
                <a:cs typeface="Overlock"/>
                <a:sym typeface="Overlock"/>
              </a:rPr>
              <a:t> </a:t>
            </a:r>
            <a:r>
              <a:rPr lang="sl-SI" sz="4000" dirty="0">
                <a:solidFill>
                  <a:srgbClr val="FFFFFF"/>
                </a:solidFill>
                <a:latin typeface="Overlock"/>
                <a:ea typeface="Overlock"/>
                <a:cs typeface="Overlock"/>
                <a:sym typeface="Overlock"/>
              </a:rPr>
              <a:t>drža</a:t>
            </a:r>
            <a:endParaRPr lang="en-GB" sz="4000" dirty="0">
              <a:solidFill>
                <a:srgbClr val="FFFFFF"/>
              </a:solidFill>
              <a:latin typeface="Overlock"/>
              <a:ea typeface="Overlock"/>
              <a:cs typeface="Overlock"/>
              <a:sym typeface="Overlock"/>
            </a:endParaRPr>
          </a:p>
        </p:txBody>
      </p:sp>
      <p:pic>
        <p:nvPicPr>
          <p:cNvPr id="98" name="Google Shape;98;p2" descr="Calendar&#10;&#10;Description automatically generated"/>
          <p:cNvPicPr preferRelativeResize="0">
            <a:picLocks noGrp="1"/>
          </p:cNvPicPr>
          <p:nvPr>
            <p:ph type="body" idx="1"/>
          </p:nvPr>
        </p:nvPicPr>
        <p:blipFill rotWithShape="1">
          <a:blip r:embed="rId3">
            <a:alphaModFix/>
          </a:blip>
          <a:srcRect l="21129" t="34053" r="56246" b="26377"/>
          <a:stretch/>
        </p:blipFill>
        <p:spPr>
          <a:xfrm>
            <a:off x="5615839" y="730688"/>
            <a:ext cx="5485607" cy="5396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305" y="3009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5" name="Google Shape;105;p3"/>
          <p:cNvGrpSpPr/>
          <p:nvPr/>
        </p:nvGrpSpPr>
        <p:grpSpPr>
          <a:xfrm>
            <a:off x="305" y="-11219"/>
            <a:ext cx="5646974" cy="6483075"/>
            <a:chOff x="-19221" y="0"/>
            <a:chExt cx="5646974" cy="6483075"/>
          </a:xfrm>
        </p:grpSpPr>
        <p:sp>
          <p:nvSpPr>
            <p:cNvPr id="106" name="Google Shape;106;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3"/>
          <p:cNvSpPr txBox="1">
            <a:spLocks noGrp="1"/>
          </p:cNvSpPr>
          <p:nvPr>
            <p:ph type="title"/>
          </p:nvPr>
        </p:nvSpPr>
        <p:spPr>
          <a:xfrm>
            <a:off x="804672" y="2023236"/>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a:solidFill>
                  <a:schemeClr val="dk2"/>
                </a:solidFill>
                <a:latin typeface="Overlock"/>
                <a:ea typeface="Overlock"/>
                <a:cs typeface="Overlock"/>
                <a:sym typeface="Overlock"/>
              </a:rPr>
              <a:t>Pogovorimo se o…</a:t>
            </a:r>
            <a:endParaRPr sz="4000" dirty="0">
              <a:solidFill>
                <a:schemeClr val="dk2"/>
              </a:solidFill>
              <a:latin typeface="Overlock"/>
              <a:ea typeface="Overlock"/>
              <a:cs typeface="Overlock"/>
              <a:sym typeface="Overlock"/>
            </a:endParaRPr>
          </a:p>
        </p:txBody>
      </p:sp>
      <p:grpSp>
        <p:nvGrpSpPr>
          <p:cNvPr id="112" name="Google Shape;112;p3"/>
          <p:cNvGrpSpPr/>
          <p:nvPr/>
        </p:nvGrpSpPr>
        <p:grpSpPr>
          <a:xfrm>
            <a:off x="6091238" y="1162461"/>
            <a:ext cx="5115491" cy="4534201"/>
            <a:chOff x="0" y="206808"/>
            <a:chExt cx="5115491" cy="4534201"/>
          </a:xfrm>
        </p:grpSpPr>
        <p:sp>
          <p:nvSpPr>
            <p:cNvPr id="113" name="Google Shape;113;p3"/>
            <p:cNvSpPr/>
            <p:nvPr/>
          </p:nvSpPr>
          <p:spPr>
            <a:xfrm>
              <a:off x="0" y="206808"/>
              <a:ext cx="5115491" cy="21879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106804" y="313612"/>
              <a:ext cx="4901883" cy="1974292"/>
            </a:xfrm>
            <a:prstGeom prst="rect">
              <a:avLst/>
            </a:prstGeom>
            <a:noFill/>
            <a:ln>
              <a:noFill/>
            </a:ln>
          </p:spPr>
          <p:txBody>
            <a:bodyPr spcFirstLastPara="1" wrap="square" lIns="209550" tIns="209550" rIns="209550" bIns="209550" anchor="ctr" anchorCtr="0">
              <a:noAutofit/>
            </a:bodyPr>
            <a:lstStyle/>
            <a:p>
              <a:pPr marL="0" marR="0" lvl="0" indent="0" algn="l" rtl="0">
                <a:lnSpc>
                  <a:spcPct val="90000"/>
                </a:lnSpc>
                <a:spcBef>
                  <a:spcPts val="0"/>
                </a:spcBef>
                <a:spcAft>
                  <a:spcPts val="0"/>
                </a:spcAft>
                <a:buClr>
                  <a:schemeClr val="lt1"/>
                </a:buClr>
                <a:buSzPts val="5500"/>
                <a:buFont typeface="Calibri"/>
                <a:buNone/>
              </a:pPr>
              <a:r>
                <a:rPr lang="sl-SI" sz="5500" b="0" i="0" u="none" strike="noStrike" cap="none" dirty="0">
                  <a:solidFill>
                    <a:schemeClr val="lt1"/>
                  </a:solidFill>
                  <a:latin typeface="Calibri"/>
                  <a:ea typeface="Calibri"/>
                  <a:cs typeface="Calibri"/>
                  <a:sym typeface="Calibri"/>
                </a:rPr>
                <a:t>Telesni drži </a:t>
              </a:r>
              <a:r>
                <a:rPr lang="en-US" sz="5500" b="0" i="0" u="none" strike="noStrike" cap="none" dirty="0">
                  <a:solidFill>
                    <a:schemeClr val="lt1"/>
                  </a:solidFill>
                  <a:latin typeface="Calibri"/>
                  <a:ea typeface="Calibri"/>
                  <a:cs typeface="Calibri"/>
                  <a:sym typeface="Calibri"/>
                </a:rPr>
                <a:t>- </a:t>
              </a:r>
              <a:r>
                <a:rPr lang="sl-SI" sz="5500" b="0" i="0" u="none" strike="noStrike" cap="none" dirty="0">
                  <a:solidFill>
                    <a:schemeClr val="lt1"/>
                  </a:solidFill>
                  <a:latin typeface="Calibri"/>
                  <a:ea typeface="Calibri"/>
                  <a:cs typeface="Calibri"/>
                  <a:sym typeface="Calibri"/>
                </a:rPr>
                <a:t>mehanizmi</a:t>
              </a:r>
              <a:endParaRPr dirty="0"/>
            </a:p>
          </p:txBody>
        </p:sp>
        <p:sp>
          <p:nvSpPr>
            <p:cNvPr id="115" name="Google Shape;115;p3"/>
            <p:cNvSpPr/>
            <p:nvPr/>
          </p:nvSpPr>
          <p:spPr>
            <a:xfrm>
              <a:off x="0" y="2553109"/>
              <a:ext cx="5115491" cy="218790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106804" y="2659913"/>
              <a:ext cx="4901883" cy="1974292"/>
            </a:xfrm>
            <a:prstGeom prst="rect">
              <a:avLst/>
            </a:prstGeom>
            <a:noFill/>
            <a:ln>
              <a:noFill/>
            </a:ln>
          </p:spPr>
          <p:txBody>
            <a:bodyPr spcFirstLastPara="1" wrap="square" lIns="209550" tIns="209550" rIns="209550" bIns="209550" anchor="ctr" anchorCtr="0">
              <a:noAutofit/>
            </a:bodyPr>
            <a:lstStyle/>
            <a:p>
              <a:pPr marL="0" marR="0" lvl="0" indent="0" algn="l" rtl="0">
                <a:lnSpc>
                  <a:spcPct val="90000"/>
                </a:lnSpc>
                <a:spcBef>
                  <a:spcPts val="0"/>
                </a:spcBef>
                <a:spcAft>
                  <a:spcPts val="0"/>
                </a:spcAft>
                <a:buClr>
                  <a:schemeClr val="lt1"/>
                </a:buClr>
                <a:buSzPts val="5500"/>
                <a:buFont typeface="Calibri"/>
                <a:buNone/>
              </a:pPr>
              <a:r>
                <a:rPr lang="sl-SI" sz="5500" b="0" i="0" u="none" strike="noStrike" cap="none" dirty="0">
                  <a:solidFill>
                    <a:schemeClr val="lt1"/>
                  </a:solidFill>
                  <a:latin typeface="Calibri"/>
                  <a:ea typeface="Calibri"/>
                  <a:cs typeface="Calibri"/>
                  <a:sym typeface="Calibri"/>
                </a:rPr>
                <a:t>Pravilna drža -prednosti</a:t>
              </a:r>
              <a:endParaRPr sz="55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a:solidFill>
                  <a:schemeClr val="dk2"/>
                </a:solidFill>
                <a:latin typeface="Overlock"/>
                <a:ea typeface="Overlock"/>
                <a:cs typeface="Overlock"/>
                <a:sym typeface="Overlock"/>
              </a:rPr>
              <a:t>Premislimo…</a:t>
            </a:r>
            <a:endParaRPr dirty="0"/>
          </a:p>
        </p:txBody>
      </p:sp>
      <p:sp>
        <p:nvSpPr>
          <p:cNvPr id="124" name="Google Shape;124;p4"/>
          <p:cNvSpPr txBox="1">
            <a:spLocks noGrp="1"/>
          </p:cNvSpPr>
          <p:nvPr>
            <p:ph type="body" idx="1"/>
          </p:nvPr>
        </p:nvSpPr>
        <p:spPr>
          <a:xfrm>
            <a:off x="804672" y="2421683"/>
            <a:ext cx="4765949" cy="335347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2"/>
              </a:buClr>
              <a:buSzPts val="2800"/>
              <a:buChar char="•"/>
            </a:pPr>
            <a:r>
              <a:rPr lang="sl-SI" dirty="0">
                <a:solidFill>
                  <a:schemeClr val="dk2"/>
                </a:solidFill>
                <a:latin typeface="Overlock"/>
                <a:ea typeface="Overlock"/>
                <a:cs typeface="Overlock"/>
                <a:sym typeface="Overlock"/>
              </a:rPr>
              <a:t>Ali se pogovarjate z otrokom o telesni drži</a:t>
            </a:r>
            <a:r>
              <a:rPr lang="en-US" dirty="0">
                <a:solidFill>
                  <a:schemeClr val="dk2"/>
                </a:solidFill>
                <a:latin typeface="Overlock"/>
                <a:ea typeface="Overlock"/>
                <a:cs typeface="Overlock"/>
                <a:sym typeface="Overlock"/>
              </a:rPr>
              <a:t>? </a:t>
            </a:r>
            <a:endParaRPr dirty="0"/>
          </a:p>
          <a:p>
            <a:pPr marL="228600" lvl="0" indent="-228600" algn="l" rtl="0">
              <a:lnSpc>
                <a:spcPct val="90000"/>
              </a:lnSpc>
              <a:spcBef>
                <a:spcPts val="1000"/>
              </a:spcBef>
              <a:spcAft>
                <a:spcPts val="0"/>
              </a:spcAft>
              <a:buClr>
                <a:schemeClr val="dk2"/>
              </a:buClr>
              <a:buSzPts val="2800"/>
              <a:buChar char="•"/>
            </a:pPr>
            <a:r>
              <a:rPr lang="sl-SI" dirty="0">
                <a:solidFill>
                  <a:schemeClr val="dk2"/>
                </a:solidFill>
                <a:latin typeface="Overlock"/>
                <a:ea typeface="Overlock"/>
                <a:cs typeface="Overlock"/>
                <a:sym typeface="Overlock"/>
              </a:rPr>
              <a:t>Ali otrok ima nepravilne gibalne vzorce</a:t>
            </a:r>
            <a:r>
              <a:rPr lang="en-US" dirty="0">
                <a:solidFill>
                  <a:schemeClr val="dk2"/>
                </a:solidFill>
                <a:latin typeface="Overlock"/>
                <a:ea typeface="Overlock"/>
                <a:cs typeface="Overlock"/>
                <a:sym typeface="Overlock"/>
              </a:rPr>
              <a:t>?</a:t>
            </a:r>
            <a:endParaRPr dirty="0"/>
          </a:p>
          <a:p>
            <a:pPr marL="228600" lvl="0" indent="-228600" algn="l" rtl="0">
              <a:lnSpc>
                <a:spcPct val="90000"/>
              </a:lnSpc>
              <a:spcBef>
                <a:spcPts val="1000"/>
              </a:spcBef>
              <a:spcAft>
                <a:spcPts val="0"/>
              </a:spcAft>
              <a:buClr>
                <a:schemeClr val="dk2"/>
              </a:buClr>
              <a:buSzPts val="2800"/>
              <a:buChar char="•"/>
            </a:pPr>
            <a:r>
              <a:rPr lang="sl-SI" dirty="0">
                <a:solidFill>
                  <a:schemeClr val="dk2"/>
                </a:solidFill>
                <a:latin typeface="Overlock"/>
                <a:ea typeface="Overlock"/>
                <a:cs typeface="Overlock"/>
                <a:sym typeface="Overlock"/>
              </a:rPr>
              <a:t>Kako dolgo so tovrstni gibalni vzorci prisotni</a:t>
            </a:r>
            <a:r>
              <a:rPr lang="en-US" dirty="0">
                <a:solidFill>
                  <a:schemeClr val="dk2"/>
                </a:solidFill>
                <a:latin typeface="Overlock"/>
                <a:ea typeface="Overlock"/>
                <a:cs typeface="Overlock"/>
                <a:sym typeface="Overlock"/>
              </a:rPr>
              <a:t>?</a:t>
            </a:r>
            <a:endParaRPr dirty="0"/>
          </a:p>
          <a:p>
            <a:pPr marL="228600" lvl="0" indent="-228600" algn="l" rtl="0">
              <a:lnSpc>
                <a:spcPct val="90000"/>
              </a:lnSpc>
              <a:spcBef>
                <a:spcPts val="1000"/>
              </a:spcBef>
              <a:spcAft>
                <a:spcPts val="0"/>
              </a:spcAft>
              <a:buClr>
                <a:schemeClr val="dk2"/>
              </a:buClr>
              <a:buSzPts val="2800"/>
              <a:buChar char="•"/>
            </a:pPr>
            <a:r>
              <a:rPr lang="sl-SI" dirty="0">
                <a:solidFill>
                  <a:schemeClr val="dk2"/>
                </a:solidFill>
                <a:latin typeface="Overlock"/>
                <a:ea typeface="Overlock"/>
                <a:cs typeface="Overlock"/>
                <a:sym typeface="Overlock"/>
              </a:rPr>
              <a:t>Kakšen je vaš pristop, odziv ali mnenje do tega vedenja</a:t>
            </a:r>
            <a:r>
              <a:rPr lang="en-US" dirty="0">
                <a:solidFill>
                  <a:schemeClr val="dk2"/>
                </a:solidFill>
                <a:latin typeface="Overlock"/>
                <a:ea typeface="Overlock"/>
                <a:cs typeface="Overlock"/>
                <a:sym typeface="Overlock"/>
              </a:rPr>
              <a:t>?</a:t>
            </a:r>
            <a:endParaRPr dirty="0">
              <a:solidFill>
                <a:schemeClr val="dk2"/>
              </a:solidFill>
              <a:latin typeface="Overlock"/>
              <a:ea typeface="Overlock"/>
              <a:cs typeface="Overlock"/>
              <a:sym typeface="Overlock"/>
            </a:endParaRPr>
          </a:p>
          <a:p>
            <a:pPr marL="228600" lvl="0" indent="-50800" algn="l" rtl="0">
              <a:lnSpc>
                <a:spcPct val="90000"/>
              </a:lnSpc>
              <a:spcBef>
                <a:spcPts val="1000"/>
              </a:spcBef>
              <a:spcAft>
                <a:spcPts val="0"/>
              </a:spcAft>
              <a:buClr>
                <a:schemeClr val="dk1"/>
              </a:buClr>
              <a:buSzPts val="2800"/>
              <a:buNone/>
            </a:pPr>
            <a:endParaRPr dirty="0">
              <a:solidFill>
                <a:schemeClr val="dk2"/>
              </a:solidFill>
              <a:latin typeface="Overlock"/>
              <a:ea typeface="Overlock"/>
              <a:cs typeface="Overlock"/>
              <a:sym typeface="Overlock"/>
            </a:endParaRPr>
          </a:p>
        </p:txBody>
      </p:sp>
      <p:grpSp>
        <p:nvGrpSpPr>
          <p:cNvPr id="125" name="Google Shape;125;p4"/>
          <p:cNvGrpSpPr/>
          <p:nvPr/>
        </p:nvGrpSpPr>
        <p:grpSpPr>
          <a:xfrm>
            <a:off x="5818240" y="-16714"/>
            <a:ext cx="6373761" cy="6874714"/>
            <a:chOff x="5818240" y="-1"/>
            <a:chExt cx="6373761" cy="6874714"/>
          </a:xfrm>
        </p:grpSpPr>
        <p:sp>
          <p:nvSpPr>
            <p:cNvPr id="126" name="Google Shape;126;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0" name="Google Shape;130;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en-GB" sz="4600" dirty="0" err="1">
                <a:solidFill>
                  <a:schemeClr val="lt1"/>
                </a:solidFill>
                <a:latin typeface="Overlock"/>
                <a:ea typeface="Overlock"/>
                <a:cs typeface="Overlock"/>
                <a:sym typeface="Overlock"/>
              </a:rPr>
              <a:t>Možni</a:t>
            </a:r>
            <a:r>
              <a:rPr lang="en-GB" sz="4600" dirty="0">
                <a:solidFill>
                  <a:schemeClr val="lt1"/>
                </a:solidFill>
                <a:latin typeface="Overlock"/>
                <a:ea typeface="Overlock"/>
                <a:cs typeface="Overlock"/>
                <a:sym typeface="Overlock"/>
              </a:rPr>
              <a:t> </a:t>
            </a:r>
            <a:r>
              <a:rPr lang="en-GB" sz="4600" dirty="0" err="1">
                <a:solidFill>
                  <a:schemeClr val="lt1"/>
                </a:solidFill>
                <a:latin typeface="Overlock"/>
                <a:ea typeface="Overlock"/>
                <a:cs typeface="Overlock"/>
                <a:sym typeface="Overlock"/>
              </a:rPr>
              <a:t>vzroki</a:t>
            </a:r>
            <a:endParaRPr lang="en-GB" sz="4600" dirty="0">
              <a:solidFill>
                <a:schemeClr val="lt1"/>
              </a:solidFill>
              <a:latin typeface="Overlock"/>
              <a:ea typeface="Overlock"/>
              <a:cs typeface="Overlock"/>
              <a:sym typeface="Overlock"/>
            </a:endParaRPr>
          </a:p>
        </p:txBody>
      </p:sp>
      <p:grpSp>
        <p:nvGrpSpPr>
          <p:cNvPr id="137" name="Google Shape;137;p5"/>
          <p:cNvGrpSpPr/>
          <p:nvPr/>
        </p:nvGrpSpPr>
        <p:grpSpPr>
          <a:xfrm>
            <a:off x="5468389" y="678113"/>
            <a:ext cx="6263640" cy="5389244"/>
            <a:chOff x="0" y="57721"/>
            <a:chExt cx="6263640" cy="5389244"/>
          </a:xfrm>
        </p:grpSpPr>
        <p:sp>
          <p:nvSpPr>
            <p:cNvPr id="138" name="Google Shape;138;p5"/>
            <p:cNvSpPr/>
            <p:nvPr/>
          </p:nvSpPr>
          <p:spPr>
            <a:xfrm>
              <a:off x="0" y="57721"/>
              <a:ext cx="6263640" cy="98338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txBox="1"/>
            <p:nvPr/>
          </p:nvSpPr>
          <p:spPr>
            <a:xfrm>
              <a:off x="48005" y="105726"/>
              <a:ext cx="6167630" cy="887374"/>
            </a:xfrm>
            <a:prstGeom prst="rect">
              <a:avLst/>
            </a:prstGeom>
            <a:noFill/>
            <a:ln>
              <a:noFill/>
            </a:ln>
          </p:spPr>
          <p:txBody>
            <a:bodyPr spcFirstLastPara="1" wrap="square" lIns="156200" tIns="156200" rIns="156200" bIns="156200" anchor="ctr" anchorCtr="0">
              <a:noAutofit/>
            </a:bodyPr>
            <a:lstStyle/>
            <a:p>
              <a:pPr marL="0" marR="0" lvl="0" indent="0" algn="l" rtl="0">
                <a:lnSpc>
                  <a:spcPct val="90000"/>
                </a:lnSpc>
                <a:spcBef>
                  <a:spcPts val="0"/>
                </a:spcBef>
                <a:spcAft>
                  <a:spcPts val="0"/>
                </a:spcAft>
                <a:buClr>
                  <a:schemeClr val="lt1"/>
                </a:buClr>
                <a:buSzPts val="4100"/>
                <a:buFont typeface="Calibri"/>
                <a:buNone/>
              </a:pPr>
              <a:r>
                <a:rPr lang="sl-SI" sz="4100" dirty="0">
                  <a:solidFill>
                    <a:schemeClr val="lt1"/>
                  </a:solidFill>
                  <a:latin typeface="Calibri"/>
                  <a:cs typeface="Calibri"/>
                  <a:sym typeface="Calibri"/>
                </a:rPr>
                <a:t>Odsotnost vida</a:t>
              </a:r>
              <a:endParaRPr dirty="0"/>
            </a:p>
          </p:txBody>
        </p:sp>
        <p:sp>
          <p:nvSpPr>
            <p:cNvPr id="140" name="Google Shape;140;p5"/>
            <p:cNvSpPr/>
            <p:nvPr/>
          </p:nvSpPr>
          <p:spPr>
            <a:xfrm>
              <a:off x="0" y="1159186"/>
              <a:ext cx="6263640" cy="983384"/>
            </a:xfrm>
            <a:prstGeom prst="roundRect">
              <a:avLst>
                <a:gd name="adj" fmla="val 16667"/>
              </a:avLst>
            </a:prstGeom>
            <a:solidFill>
              <a:srgbClr val="43AE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txBox="1"/>
            <p:nvPr/>
          </p:nvSpPr>
          <p:spPr>
            <a:xfrm>
              <a:off x="48005" y="1207191"/>
              <a:ext cx="6167630" cy="887374"/>
            </a:xfrm>
            <a:prstGeom prst="rect">
              <a:avLst/>
            </a:prstGeom>
            <a:noFill/>
            <a:ln>
              <a:noFill/>
            </a:ln>
          </p:spPr>
          <p:txBody>
            <a:bodyPr spcFirstLastPara="1" wrap="square" lIns="156200" tIns="156200" rIns="156200" bIns="156200" anchor="ctr" anchorCtr="0">
              <a:noAutofit/>
            </a:bodyPr>
            <a:lstStyle/>
            <a:p>
              <a:pPr marL="0" marR="0" lvl="0" indent="0" algn="l" rtl="0">
                <a:lnSpc>
                  <a:spcPct val="90000"/>
                </a:lnSpc>
                <a:spcBef>
                  <a:spcPts val="0"/>
                </a:spcBef>
                <a:spcAft>
                  <a:spcPts val="0"/>
                </a:spcAft>
                <a:buClr>
                  <a:schemeClr val="lt1"/>
                </a:buClr>
                <a:buSzPts val="4100"/>
                <a:buFont typeface="Calibri"/>
                <a:buNone/>
              </a:pPr>
              <a:r>
                <a:rPr lang="sl-SI" sz="4100" b="0" i="0" u="none" strike="noStrike" cap="none" dirty="0">
                  <a:solidFill>
                    <a:schemeClr val="lt1"/>
                  </a:solidFill>
                  <a:latin typeface="Calibri"/>
                  <a:ea typeface="Calibri"/>
                  <a:cs typeface="Calibri"/>
                  <a:sym typeface="Calibri"/>
                </a:rPr>
                <a:t>Premalo/prekomerno </a:t>
              </a:r>
              <a:r>
                <a:rPr lang="sl-SI" sz="4100" b="0" i="0" u="none" strike="noStrike" cap="none" dirty="0" err="1">
                  <a:solidFill>
                    <a:schemeClr val="lt1"/>
                  </a:solidFill>
                  <a:latin typeface="Calibri"/>
                  <a:ea typeface="Calibri"/>
                  <a:cs typeface="Calibri"/>
                  <a:sym typeface="Calibri"/>
                </a:rPr>
                <a:t>stumuliranje</a:t>
              </a:r>
              <a:endParaRPr dirty="0"/>
            </a:p>
          </p:txBody>
        </p:sp>
        <p:sp>
          <p:nvSpPr>
            <p:cNvPr id="142" name="Google Shape;142;p5"/>
            <p:cNvSpPr/>
            <p:nvPr/>
          </p:nvSpPr>
          <p:spPr>
            <a:xfrm>
              <a:off x="0" y="2260651"/>
              <a:ext cx="6263640" cy="983384"/>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a:off x="48005" y="2308656"/>
              <a:ext cx="6167630" cy="887374"/>
            </a:xfrm>
            <a:prstGeom prst="rect">
              <a:avLst/>
            </a:prstGeom>
            <a:noFill/>
            <a:ln>
              <a:noFill/>
            </a:ln>
          </p:spPr>
          <p:txBody>
            <a:bodyPr spcFirstLastPara="1" wrap="square" lIns="156200" tIns="156200" rIns="156200" bIns="156200" anchor="ctr" anchorCtr="0">
              <a:noAutofit/>
            </a:bodyPr>
            <a:lstStyle/>
            <a:p>
              <a:pPr marL="0" marR="0" lvl="0" indent="0" algn="l" rtl="0">
                <a:lnSpc>
                  <a:spcPct val="90000"/>
                </a:lnSpc>
                <a:spcBef>
                  <a:spcPts val="0"/>
                </a:spcBef>
                <a:spcAft>
                  <a:spcPts val="0"/>
                </a:spcAft>
                <a:buClr>
                  <a:schemeClr val="lt1"/>
                </a:buClr>
                <a:buSzPts val="4100"/>
                <a:buFont typeface="Calibri"/>
                <a:buNone/>
              </a:pPr>
              <a:r>
                <a:rPr lang="sl-SI" sz="4100" b="0" i="0" u="none" strike="noStrike" cap="none" dirty="0">
                  <a:solidFill>
                    <a:schemeClr val="lt1"/>
                  </a:solidFill>
                  <a:latin typeface="Calibri"/>
                  <a:ea typeface="Calibri"/>
                  <a:cs typeface="Calibri"/>
                  <a:sym typeface="Calibri"/>
                </a:rPr>
                <a:t>Prehodi (stres/tesnoba)</a:t>
              </a:r>
              <a:endParaRPr dirty="0"/>
            </a:p>
          </p:txBody>
        </p:sp>
        <p:sp>
          <p:nvSpPr>
            <p:cNvPr id="144" name="Google Shape;144;p5"/>
            <p:cNvSpPr/>
            <p:nvPr/>
          </p:nvSpPr>
          <p:spPr>
            <a:xfrm>
              <a:off x="0" y="3362116"/>
              <a:ext cx="6263640" cy="983384"/>
            </a:xfrm>
            <a:prstGeom prst="roundRect">
              <a:avLst>
                <a:gd name="adj" fmla="val 16667"/>
              </a:avLst>
            </a:prstGeom>
            <a:solidFill>
              <a:srgbClr val="45B1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48005" y="3410121"/>
              <a:ext cx="6167630" cy="887374"/>
            </a:xfrm>
            <a:prstGeom prst="rect">
              <a:avLst/>
            </a:prstGeom>
            <a:noFill/>
            <a:ln>
              <a:noFill/>
            </a:ln>
          </p:spPr>
          <p:txBody>
            <a:bodyPr spcFirstLastPara="1" wrap="square" lIns="156200" tIns="156200" rIns="156200" bIns="156200" anchor="ctr" anchorCtr="0">
              <a:noAutofit/>
            </a:bodyPr>
            <a:lstStyle/>
            <a:p>
              <a:pPr marL="0" marR="0" lvl="0" indent="0" algn="l" rtl="0">
                <a:lnSpc>
                  <a:spcPct val="90000"/>
                </a:lnSpc>
                <a:spcBef>
                  <a:spcPts val="0"/>
                </a:spcBef>
                <a:spcAft>
                  <a:spcPts val="0"/>
                </a:spcAft>
                <a:buClr>
                  <a:schemeClr val="lt1"/>
                </a:buClr>
                <a:buSzPts val="4100"/>
                <a:buFont typeface="Calibri"/>
                <a:buNone/>
              </a:pPr>
              <a:r>
                <a:rPr lang="sl-SI" sz="4100" b="0" i="0" u="none" strike="noStrike" cap="none" dirty="0">
                  <a:solidFill>
                    <a:schemeClr val="lt1"/>
                  </a:solidFill>
                  <a:latin typeface="Calibri"/>
                  <a:ea typeface="Calibri"/>
                  <a:cs typeface="Calibri"/>
                  <a:sym typeface="Calibri"/>
                </a:rPr>
                <a:t>Navada</a:t>
              </a:r>
              <a:endParaRPr dirty="0"/>
            </a:p>
          </p:txBody>
        </p:sp>
        <p:sp>
          <p:nvSpPr>
            <p:cNvPr id="146" name="Google Shape;146;p5"/>
            <p:cNvSpPr/>
            <p:nvPr/>
          </p:nvSpPr>
          <p:spPr>
            <a:xfrm>
              <a:off x="0" y="4463581"/>
              <a:ext cx="6263640" cy="983384"/>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48005" y="4511586"/>
              <a:ext cx="6167630" cy="887374"/>
            </a:xfrm>
            <a:prstGeom prst="rect">
              <a:avLst/>
            </a:prstGeom>
            <a:noFill/>
            <a:ln>
              <a:noFill/>
            </a:ln>
          </p:spPr>
          <p:txBody>
            <a:bodyPr spcFirstLastPara="1" wrap="square" lIns="156200" tIns="156200" rIns="156200" bIns="156200" anchor="ctr" anchorCtr="0">
              <a:noAutofit/>
            </a:bodyPr>
            <a:lstStyle/>
            <a:p>
              <a:pPr marL="0" marR="0" lvl="0" indent="0" algn="l" rtl="0">
                <a:lnSpc>
                  <a:spcPct val="90000"/>
                </a:lnSpc>
                <a:spcBef>
                  <a:spcPts val="0"/>
                </a:spcBef>
                <a:spcAft>
                  <a:spcPts val="0"/>
                </a:spcAft>
                <a:buClr>
                  <a:schemeClr val="lt1"/>
                </a:buClr>
                <a:buSzPts val="4100"/>
                <a:buFont typeface="Calibri"/>
                <a:buNone/>
              </a:pPr>
              <a:r>
                <a:rPr lang="sl-SI" sz="4100" dirty="0">
                  <a:solidFill>
                    <a:schemeClr val="lt1"/>
                  </a:solidFill>
                  <a:latin typeface="Calibri"/>
                  <a:cs typeface="Calibri"/>
                  <a:sym typeface="Calibri"/>
                </a:rPr>
                <a:t>Primanjkljaji na gibalnem področju</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txBox="1">
            <a:spLocks noGrp="1"/>
          </p:cNvSpPr>
          <p:nvPr>
            <p:ph type="title"/>
          </p:nvPr>
        </p:nvSpPr>
        <p:spPr>
          <a:xfrm>
            <a:off x="359596" y="712269"/>
            <a:ext cx="3954679"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en-US" sz="4600" dirty="0" err="1">
                <a:solidFill>
                  <a:srgbClr val="FFFFFF"/>
                </a:solidFill>
                <a:latin typeface="Overlock"/>
                <a:ea typeface="Overlock"/>
                <a:cs typeface="Overlock"/>
                <a:sym typeface="Overlock"/>
              </a:rPr>
              <a:t>Posledice</a:t>
            </a:r>
            <a:endParaRPr sz="4600" dirty="0"/>
          </a:p>
        </p:txBody>
      </p:sp>
      <p:grpSp>
        <p:nvGrpSpPr>
          <p:cNvPr id="155" name="Google Shape;155;p6"/>
          <p:cNvGrpSpPr/>
          <p:nvPr/>
        </p:nvGrpSpPr>
        <p:grpSpPr>
          <a:xfrm>
            <a:off x="5280790" y="1489057"/>
            <a:ext cx="6267507" cy="3879885"/>
            <a:chOff x="765" y="846119"/>
            <a:chExt cx="6267507" cy="3879885"/>
          </a:xfrm>
        </p:grpSpPr>
        <p:sp>
          <p:nvSpPr>
            <p:cNvPr id="156" name="Google Shape;156;p6"/>
            <p:cNvSpPr/>
            <p:nvPr/>
          </p:nvSpPr>
          <p:spPr>
            <a:xfrm>
              <a:off x="765" y="846119"/>
              <a:ext cx="2984527" cy="1790716"/>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txBox="1"/>
            <p:nvPr/>
          </p:nvSpPr>
          <p:spPr>
            <a:xfrm>
              <a:off x="765" y="846119"/>
              <a:ext cx="2984527" cy="1790716"/>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GB" sz="4700" dirty="0" err="1">
                  <a:solidFill>
                    <a:schemeClr val="lt1"/>
                  </a:solidFill>
                  <a:latin typeface="Calibri"/>
                  <a:ea typeface="Calibri"/>
                  <a:cs typeface="Calibri"/>
                  <a:sym typeface="Calibri"/>
                </a:rPr>
                <a:t>Slabo</a:t>
              </a:r>
              <a:r>
                <a:rPr lang="en-GB" sz="4700" dirty="0">
                  <a:solidFill>
                    <a:schemeClr val="lt1"/>
                  </a:solidFill>
                  <a:latin typeface="Calibri"/>
                  <a:ea typeface="Calibri"/>
                  <a:cs typeface="Calibri"/>
                  <a:sym typeface="Calibri"/>
                </a:rPr>
                <a:t> </a:t>
              </a:r>
              <a:r>
                <a:rPr lang="en-GB" sz="4700" dirty="0" err="1">
                  <a:solidFill>
                    <a:schemeClr val="lt1"/>
                  </a:solidFill>
                  <a:latin typeface="Calibri"/>
                  <a:ea typeface="Calibri"/>
                  <a:cs typeface="Calibri"/>
                  <a:sym typeface="Calibri"/>
                </a:rPr>
                <a:t>zavedanje</a:t>
              </a:r>
              <a:r>
                <a:rPr lang="en-GB" sz="4700" dirty="0">
                  <a:solidFill>
                    <a:schemeClr val="lt1"/>
                  </a:solidFill>
                  <a:latin typeface="Calibri"/>
                  <a:ea typeface="Calibri"/>
                  <a:cs typeface="Calibri"/>
                  <a:sym typeface="Calibri"/>
                </a:rPr>
                <a:t> </a:t>
              </a:r>
              <a:r>
                <a:rPr lang="sl-SI" sz="4700" dirty="0">
                  <a:solidFill>
                    <a:schemeClr val="lt1"/>
                  </a:solidFill>
                  <a:latin typeface="Calibri"/>
                  <a:ea typeface="Calibri"/>
                  <a:cs typeface="Calibri"/>
                  <a:sym typeface="Calibri"/>
                </a:rPr>
                <a:t>o </a:t>
              </a:r>
              <a:r>
                <a:rPr lang="en-GB" sz="4700" dirty="0" err="1">
                  <a:solidFill>
                    <a:schemeClr val="lt1"/>
                  </a:solidFill>
                  <a:latin typeface="Calibri"/>
                  <a:ea typeface="Calibri"/>
                  <a:cs typeface="Calibri"/>
                  <a:sym typeface="Calibri"/>
                </a:rPr>
                <a:t>teles</a:t>
              </a:r>
              <a:r>
                <a:rPr lang="sl-SI" sz="4700" dirty="0">
                  <a:solidFill>
                    <a:schemeClr val="lt1"/>
                  </a:solidFill>
                  <a:latin typeface="Calibri"/>
                  <a:ea typeface="Calibri"/>
                  <a:cs typeface="Calibri"/>
                  <a:sym typeface="Calibri"/>
                </a:rPr>
                <a:t>u</a:t>
              </a:r>
              <a:endParaRPr lang="en-GB" dirty="0"/>
            </a:p>
          </p:txBody>
        </p:sp>
        <p:sp>
          <p:nvSpPr>
            <p:cNvPr id="158" name="Google Shape;158;p6"/>
            <p:cNvSpPr/>
            <p:nvPr/>
          </p:nvSpPr>
          <p:spPr>
            <a:xfrm>
              <a:off x="3283745" y="846119"/>
              <a:ext cx="2984527" cy="1790716"/>
            </a:xfrm>
            <a:prstGeom prst="rect">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txBox="1"/>
            <p:nvPr/>
          </p:nvSpPr>
          <p:spPr>
            <a:xfrm>
              <a:off x="3283745" y="846119"/>
              <a:ext cx="2984527" cy="1790716"/>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sl-SI" sz="4700" b="0" i="0" u="none" strike="noStrike" cap="none" dirty="0">
                  <a:solidFill>
                    <a:schemeClr val="lt1"/>
                  </a:solidFill>
                  <a:latin typeface="Calibri"/>
                  <a:ea typeface="Calibri"/>
                  <a:cs typeface="Calibri"/>
                  <a:sym typeface="Calibri"/>
                </a:rPr>
                <a:t>Nevljudno vedenje</a:t>
              </a:r>
              <a:r>
                <a:rPr lang="en-US" sz="4700" b="0" i="0" u="none" strike="noStrike" cap="none" dirty="0">
                  <a:solidFill>
                    <a:schemeClr val="lt1"/>
                  </a:solidFill>
                  <a:latin typeface="Calibri"/>
                  <a:ea typeface="Calibri"/>
                  <a:cs typeface="Calibri"/>
                  <a:sym typeface="Calibri"/>
                </a:rPr>
                <a:t> </a:t>
              </a:r>
              <a:endParaRPr dirty="0"/>
            </a:p>
          </p:txBody>
        </p:sp>
        <p:sp>
          <p:nvSpPr>
            <p:cNvPr id="160" name="Google Shape;160;p6"/>
            <p:cNvSpPr/>
            <p:nvPr/>
          </p:nvSpPr>
          <p:spPr>
            <a:xfrm>
              <a:off x="765" y="2935288"/>
              <a:ext cx="2984527" cy="1790716"/>
            </a:xfrm>
            <a:prstGeom prst="rect">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p:nvPr/>
          </p:nvSpPr>
          <p:spPr>
            <a:xfrm>
              <a:off x="765" y="2935288"/>
              <a:ext cx="2984527" cy="1790716"/>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sl-SI" sz="4700" b="0" i="0" u="none" strike="noStrike" cap="none" dirty="0">
                  <a:solidFill>
                    <a:schemeClr val="lt1"/>
                  </a:solidFill>
                  <a:latin typeface="Calibri"/>
                  <a:ea typeface="Calibri"/>
                  <a:cs typeface="Calibri"/>
                  <a:sym typeface="Calibri"/>
                </a:rPr>
                <a:t>Izolacija</a:t>
              </a:r>
              <a:endParaRPr dirty="0"/>
            </a:p>
          </p:txBody>
        </p:sp>
        <p:sp>
          <p:nvSpPr>
            <p:cNvPr id="162" name="Google Shape;162;p6"/>
            <p:cNvSpPr/>
            <p:nvPr/>
          </p:nvSpPr>
          <p:spPr>
            <a:xfrm>
              <a:off x="3283745" y="2935288"/>
              <a:ext cx="2984527" cy="1790716"/>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txBox="1"/>
            <p:nvPr/>
          </p:nvSpPr>
          <p:spPr>
            <a:xfrm>
              <a:off x="3283745" y="2935288"/>
              <a:ext cx="2984527" cy="1790716"/>
            </a:xfrm>
            <a:prstGeom prst="rect">
              <a:avLst/>
            </a:prstGeom>
            <a:noFill/>
            <a:ln>
              <a:noFill/>
            </a:ln>
          </p:spPr>
          <p:txBody>
            <a:bodyPr spcFirstLastPara="1" wrap="square" lIns="179050" tIns="179050" rIns="179050" bIns="179050"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sl-SI" sz="4700" b="0" i="0" u="none" strike="noStrike" cap="none" dirty="0">
                  <a:solidFill>
                    <a:schemeClr val="lt1"/>
                  </a:solidFill>
                  <a:latin typeface="Calibri"/>
                  <a:ea typeface="Calibri"/>
                  <a:cs typeface="Calibri"/>
                  <a:sym typeface="Calibri"/>
                </a:rPr>
                <a:t>Poškodba</a:t>
              </a:r>
              <a:endParaRPr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7"/>
          <p:cNvSpPr/>
          <p:nvPr/>
        </p:nvSpPr>
        <p:spPr>
          <a:xfrm>
            <a:off x="0"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en-US" sz="4600" dirty="0" err="1">
                <a:solidFill>
                  <a:schemeClr val="lt1"/>
                </a:solidFill>
                <a:latin typeface="Overlock"/>
                <a:ea typeface="Overlock"/>
                <a:cs typeface="Overlock"/>
                <a:sym typeface="Overlock"/>
              </a:rPr>
              <a:t>Kako</a:t>
            </a:r>
            <a:r>
              <a:rPr lang="en-US" sz="4600" dirty="0">
                <a:solidFill>
                  <a:schemeClr val="lt1"/>
                </a:solidFill>
                <a:latin typeface="Overlock"/>
                <a:ea typeface="Overlock"/>
                <a:cs typeface="Overlock"/>
                <a:sym typeface="Overlock"/>
              </a:rPr>
              <a:t> </a:t>
            </a:r>
            <a:r>
              <a:rPr lang="en-US" sz="4600" dirty="0" err="1">
                <a:solidFill>
                  <a:schemeClr val="lt1"/>
                </a:solidFill>
                <a:latin typeface="Overlock"/>
                <a:ea typeface="Overlock"/>
                <a:cs typeface="Overlock"/>
                <a:sym typeface="Overlock"/>
              </a:rPr>
              <a:t>podpreti</a:t>
            </a:r>
            <a:r>
              <a:rPr lang="en-US" sz="4600" dirty="0">
                <a:solidFill>
                  <a:schemeClr val="lt1"/>
                </a:solidFill>
                <a:latin typeface="Overlock"/>
                <a:ea typeface="Overlock"/>
                <a:cs typeface="Overlock"/>
                <a:sym typeface="Overlock"/>
              </a:rPr>
              <a:t>…</a:t>
            </a:r>
            <a:endParaRPr sz="4600" dirty="0">
              <a:solidFill>
                <a:schemeClr val="lt1"/>
              </a:solidFill>
              <a:latin typeface="Overlock"/>
              <a:ea typeface="Overlock"/>
              <a:cs typeface="Overlock"/>
              <a:sym typeface="Overlock"/>
            </a:endParaRPr>
          </a:p>
        </p:txBody>
      </p:sp>
      <p:grpSp>
        <p:nvGrpSpPr>
          <p:cNvPr id="170" name="Google Shape;170;p7"/>
          <p:cNvGrpSpPr/>
          <p:nvPr/>
        </p:nvGrpSpPr>
        <p:grpSpPr>
          <a:xfrm>
            <a:off x="5468389" y="681465"/>
            <a:ext cx="6263640" cy="5382541"/>
            <a:chOff x="0" y="61073"/>
            <a:chExt cx="6263640" cy="5382541"/>
          </a:xfrm>
        </p:grpSpPr>
        <p:sp>
          <p:nvSpPr>
            <p:cNvPr id="171" name="Google Shape;171;p7"/>
            <p:cNvSpPr/>
            <p:nvPr/>
          </p:nvSpPr>
          <p:spPr>
            <a:xfrm>
              <a:off x="0" y="61073"/>
              <a:ext cx="6263640" cy="81549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txBox="1"/>
            <p:nvPr/>
          </p:nvSpPr>
          <p:spPr>
            <a:xfrm>
              <a:off x="39809" y="100882"/>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dirty="0">
                  <a:solidFill>
                    <a:schemeClr val="lt1"/>
                  </a:solidFill>
                  <a:latin typeface="Calibri"/>
                  <a:ea typeface="Calibri"/>
                  <a:cs typeface="Calibri"/>
                  <a:sym typeface="Calibri"/>
                </a:rPr>
                <a:t>1. </a:t>
              </a:r>
              <a:r>
                <a:rPr lang="sl-SI" sz="3400" dirty="0">
                  <a:solidFill>
                    <a:schemeClr val="lt1"/>
                  </a:solidFill>
                  <a:latin typeface="Calibri"/>
                  <a:ea typeface="Calibri"/>
                  <a:cs typeface="Calibri"/>
                  <a:sym typeface="Calibri"/>
                </a:rPr>
                <a:t>Telovadba</a:t>
              </a:r>
              <a:endParaRPr dirty="0"/>
            </a:p>
          </p:txBody>
        </p:sp>
        <p:sp>
          <p:nvSpPr>
            <p:cNvPr id="173" name="Google Shape;173;p7"/>
            <p:cNvSpPr/>
            <p:nvPr/>
          </p:nvSpPr>
          <p:spPr>
            <a:xfrm>
              <a:off x="0" y="974483"/>
              <a:ext cx="6263640" cy="815490"/>
            </a:xfrm>
            <a:prstGeom prst="roundRect">
              <a:avLst>
                <a:gd name="adj" fmla="val 16667"/>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p:nvPr/>
          </p:nvSpPr>
          <p:spPr>
            <a:xfrm>
              <a:off x="39809" y="1014292"/>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dirty="0">
                  <a:solidFill>
                    <a:schemeClr val="lt1"/>
                  </a:solidFill>
                  <a:latin typeface="Calibri"/>
                  <a:ea typeface="Calibri"/>
                  <a:cs typeface="Calibri"/>
                  <a:sym typeface="Calibri"/>
                </a:rPr>
                <a:t>2. </a:t>
              </a:r>
              <a:r>
                <a:rPr lang="sl-SI" sz="3400" b="0" i="0" u="none" strike="noStrike" cap="none" dirty="0">
                  <a:solidFill>
                    <a:schemeClr val="lt1"/>
                  </a:solidFill>
                  <a:latin typeface="Calibri"/>
                  <a:ea typeface="Calibri"/>
                  <a:cs typeface="Calibri"/>
                  <a:sym typeface="Calibri"/>
                </a:rPr>
                <a:t>Učenje telesne drže - fizioterapija</a:t>
              </a:r>
              <a:endParaRPr dirty="0"/>
            </a:p>
          </p:txBody>
        </p:sp>
        <p:sp>
          <p:nvSpPr>
            <p:cNvPr id="175" name="Google Shape;175;p7"/>
            <p:cNvSpPr/>
            <p:nvPr/>
          </p:nvSpPr>
          <p:spPr>
            <a:xfrm>
              <a:off x="0" y="1887893"/>
              <a:ext cx="6263640" cy="815490"/>
            </a:xfrm>
            <a:prstGeom prst="roundRect">
              <a:avLst>
                <a:gd name="adj" fmla="val 16667"/>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39809" y="1927702"/>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dirty="0">
                  <a:solidFill>
                    <a:schemeClr val="lt1"/>
                  </a:solidFill>
                  <a:latin typeface="Calibri"/>
                  <a:ea typeface="Calibri"/>
                  <a:cs typeface="Calibri"/>
                  <a:sym typeface="Calibri"/>
                </a:rPr>
                <a:t>3. </a:t>
              </a:r>
              <a:r>
                <a:rPr lang="sl-SI" sz="3400" b="0" i="0" u="none" strike="noStrike" cap="none" dirty="0">
                  <a:solidFill>
                    <a:schemeClr val="lt1"/>
                  </a:solidFill>
                  <a:latin typeface="Calibri"/>
                  <a:ea typeface="Calibri"/>
                  <a:cs typeface="Calibri"/>
                  <a:sym typeface="Calibri"/>
                </a:rPr>
                <a:t>Učenje telesne drže - joga</a:t>
              </a:r>
              <a:endParaRPr dirty="0"/>
            </a:p>
          </p:txBody>
        </p:sp>
        <p:sp>
          <p:nvSpPr>
            <p:cNvPr id="177" name="Google Shape;177;p7"/>
            <p:cNvSpPr/>
            <p:nvPr/>
          </p:nvSpPr>
          <p:spPr>
            <a:xfrm>
              <a:off x="0" y="2801303"/>
              <a:ext cx="6263640" cy="815490"/>
            </a:xfrm>
            <a:prstGeom prst="roundRect">
              <a:avLst>
                <a:gd name="adj" fmla="val 16667"/>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p:nvPr/>
          </p:nvSpPr>
          <p:spPr>
            <a:xfrm>
              <a:off x="39809" y="2841112"/>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dirty="0">
                  <a:solidFill>
                    <a:schemeClr val="lt1"/>
                  </a:solidFill>
                  <a:latin typeface="Calibri"/>
                  <a:ea typeface="Calibri"/>
                  <a:cs typeface="Calibri"/>
                  <a:sym typeface="Calibri"/>
                </a:rPr>
                <a:t>4. </a:t>
              </a:r>
              <a:r>
                <a:rPr lang="sl-SI" sz="3400" b="0" i="0" u="none" strike="noStrike" cap="none" dirty="0">
                  <a:solidFill>
                    <a:schemeClr val="lt1"/>
                  </a:solidFill>
                  <a:latin typeface="Calibri"/>
                  <a:ea typeface="Calibri"/>
                  <a:cs typeface="Calibri"/>
                  <a:sym typeface="Calibri"/>
                </a:rPr>
                <a:t>Subtilni opomniki</a:t>
              </a:r>
              <a:endParaRPr dirty="0"/>
            </a:p>
          </p:txBody>
        </p:sp>
        <p:sp>
          <p:nvSpPr>
            <p:cNvPr id="179" name="Google Shape;179;p7"/>
            <p:cNvSpPr/>
            <p:nvPr/>
          </p:nvSpPr>
          <p:spPr>
            <a:xfrm>
              <a:off x="0" y="3714714"/>
              <a:ext cx="6263640" cy="815490"/>
            </a:xfrm>
            <a:prstGeom prst="roundRect">
              <a:avLst>
                <a:gd name="adj" fmla="val 16667"/>
              </a:avLst>
            </a:prstGeom>
            <a:solidFill>
              <a:srgbClr val="46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39809" y="3754523"/>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dirty="0">
                  <a:solidFill>
                    <a:schemeClr val="lt1"/>
                  </a:solidFill>
                  <a:latin typeface="Calibri"/>
                  <a:ea typeface="Calibri"/>
                  <a:cs typeface="Calibri"/>
                  <a:sym typeface="Calibri"/>
                </a:rPr>
                <a:t>5. 'On body signing'</a:t>
              </a:r>
              <a:r>
                <a:rPr lang="sl-SI" sz="3400" b="0" i="0" u="none" strike="noStrike" cap="none" dirty="0">
                  <a:solidFill>
                    <a:schemeClr val="lt1"/>
                  </a:solidFill>
                  <a:latin typeface="Calibri"/>
                  <a:ea typeface="Calibri"/>
                  <a:cs typeface="Calibri"/>
                  <a:sym typeface="Calibri"/>
                </a:rPr>
                <a:t> pristop</a:t>
              </a:r>
              <a:endParaRPr dirty="0"/>
            </a:p>
          </p:txBody>
        </p:sp>
        <p:sp>
          <p:nvSpPr>
            <p:cNvPr id="181" name="Google Shape;181;p7"/>
            <p:cNvSpPr/>
            <p:nvPr/>
          </p:nvSpPr>
          <p:spPr>
            <a:xfrm>
              <a:off x="0" y="4628124"/>
              <a:ext cx="6263640" cy="81549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39809" y="4667933"/>
              <a:ext cx="6184022" cy="735872"/>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dirty="0">
                  <a:solidFill>
                    <a:schemeClr val="lt1"/>
                  </a:solidFill>
                  <a:latin typeface="Calibri"/>
                  <a:ea typeface="Calibri"/>
                  <a:cs typeface="Calibri"/>
                  <a:sym typeface="Calibri"/>
                </a:rPr>
                <a:t>6. </a:t>
              </a:r>
              <a:r>
                <a:rPr lang="sl-SI" sz="3400" dirty="0">
                  <a:solidFill>
                    <a:schemeClr val="lt1"/>
                  </a:solidFill>
                  <a:latin typeface="Calibri"/>
                  <a:ea typeface="Calibri"/>
                  <a:cs typeface="Calibri"/>
                  <a:sym typeface="Calibri"/>
                </a:rPr>
                <a:t>Preusmeritev pozornosti</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8"/>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89" name="Google Shape;189;p8"/>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0" name="Google Shape;190;p8"/>
          <p:cNvGrpSpPr/>
          <p:nvPr/>
        </p:nvGrpSpPr>
        <p:grpSpPr>
          <a:xfrm>
            <a:off x="1303402" y="3985"/>
            <a:ext cx="9772765" cy="6858000"/>
            <a:chOff x="1303402" y="36937"/>
            <a:chExt cx="9772765" cy="6858000"/>
          </a:xfrm>
        </p:grpSpPr>
        <p:sp>
          <p:nvSpPr>
            <p:cNvPr id="191" name="Google Shape;191;p8"/>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8"/>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p8"/>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8"/>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8"/>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8"/>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8"/>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98" name="Google Shape;198;p8"/>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199" name="Google Shape;199;p8"/>
          <p:cNvGrpSpPr/>
          <p:nvPr/>
        </p:nvGrpSpPr>
        <p:grpSpPr>
          <a:xfrm>
            <a:off x="-305" y="-4155"/>
            <a:ext cx="2514948" cy="2174333"/>
            <a:chOff x="-305" y="-4155"/>
            <a:chExt cx="2514948" cy="2174333"/>
          </a:xfrm>
        </p:grpSpPr>
        <p:sp>
          <p:nvSpPr>
            <p:cNvPr id="200" name="Google Shape;200;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03" name="Google Shape;203;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4" name="Google Shape;204;p8"/>
          <p:cNvGrpSpPr/>
          <p:nvPr/>
        </p:nvGrpSpPr>
        <p:grpSpPr>
          <a:xfrm rot="10800000">
            <a:off x="9685727" y="4683666"/>
            <a:ext cx="2514948" cy="2174333"/>
            <a:chOff x="-305" y="-4155"/>
            <a:chExt cx="2514948" cy="2174333"/>
          </a:xfrm>
        </p:grpSpPr>
        <p:sp>
          <p:nvSpPr>
            <p:cNvPr id="205" name="Google Shape;205;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08" name="Google Shape;208;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5" name="Google Shape;215;p9"/>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en-US" sz="3600" dirty="0" err="1">
                <a:solidFill>
                  <a:schemeClr val="dk2"/>
                </a:solidFill>
                <a:latin typeface="Overlock"/>
                <a:ea typeface="Overlock"/>
                <a:cs typeface="Overlock"/>
                <a:sym typeface="Overlock"/>
              </a:rPr>
              <a:t>Ostali</a:t>
            </a:r>
            <a:r>
              <a:rPr lang="en-US" sz="3600" dirty="0">
                <a:solidFill>
                  <a:schemeClr val="dk2"/>
                </a:solidFill>
                <a:latin typeface="Overlock"/>
                <a:ea typeface="Overlock"/>
                <a:cs typeface="Overlock"/>
                <a:sym typeface="Overlock"/>
              </a:rPr>
              <a:t> </a:t>
            </a:r>
            <a:r>
              <a:rPr lang="en-US" sz="3600" dirty="0" err="1">
                <a:solidFill>
                  <a:schemeClr val="dk2"/>
                </a:solidFill>
                <a:latin typeface="Overlock"/>
                <a:ea typeface="Overlock"/>
                <a:cs typeface="Overlock"/>
                <a:sym typeface="Overlock"/>
              </a:rPr>
              <a:t>nasveti</a:t>
            </a:r>
            <a:r>
              <a:rPr lang="en-US" sz="3600" dirty="0">
                <a:solidFill>
                  <a:schemeClr val="dk2"/>
                </a:solidFill>
                <a:latin typeface="Overlock"/>
                <a:ea typeface="Overlock"/>
                <a:cs typeface="Overlock"/>
                <a:sym typeface="Overlock"/>
              </a:rPr>
              <a:t>…</a:t>
            </a:r>
            <a:endParaRPr dirty="0"/>
          </a:p>
        </p:txBody>
      </p:sp>
      <p:grpSp>
        <p:nvGrpSpPr>
          <p:cNvPr id="216" name="Google Shape;216;p9"/>
          <p:cNvGrpSpPr/>
          <p:nvPr/>
        </p:nvGrpSpPr>
        <p:grpSpPr>
          <a:xfrm>
            <a:off x="0" y="0"/>
            <a:ext cx="3346102" cy="2510865"/>
            <a:chOff x="-305" y="-1"/>
            <a:chExt cx="3832880" cy="2876136"/>
          </a:xfrm>
        </p:grpSpPr>
        <p:sp>
          <p:nvSpPr>
            <p:cNvPr id="217" name="Google Shape;217;p9"/>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9"/>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9" name="Google Shape;219;p9"/>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9"/>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1" name="Google Shape;221;p9"/>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1800">
              <a:solidFill>
                <a:schemeClr val="dk2"/>
              </a:solidFill>
              <a:latin typeface="Overlock"/>
              <a:ea typeface="Overlock"/>
              <a:cs typeface="Overlock"/>
              <a:sym typeface="Overlock"/>
            </a:endParaRPr>
          </a:p>
        </p:txBody>
      </p:sp>
      <p:grpSp>
        <p:nvGrpSpPr>
          <p:cNvPr id="222" name="Google Shape;222;p9"/>
          <p:cNvGrpSpPr/>
          <p:nvPr/>
        </p:nvGrpSpPr>
        <p:grpSpPr>
          <a:xfrm rot="5400000">
            <a:off x="9072780" y="3734338"/>
            <a:ext cx="3878664" cy="2368659"/>
            <a:chOff x="6867015" y="-1"/>
            <a:chExt cx="5324985" cy="3251912"/>
          </a:xfrm>
        </p:grpSpPr>
        <p:sp>
          <p:nvSpPr>
            <p:cNvPr id="223" name="Google Shape;223;p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4" name="Google Shape;224;p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p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182</Words>
  <Application>Microsoft Office PowerPoint</Application>
  <PresentationFormat>Širokozaslonsko</PresentationFormat>
  <Paragraphs>33</Paragraphs>
  <Slides>11</Slides>
  <Notes>11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Calibri</vt:lpstr>
      <vt:lpstr>Arial</vt:lpstr>
      <vt:lpstr>Overlock</vt:lpstr>
      <vt:lpstr>Officeova tema</vt:lpstr>
      <vt:lpstr>Project SMILE too</vt:lpstr>
      <vt:lpstr>Telesna drža</vt:lpstr>
      <vt:lpstr>Pogovorimo se o…</vt:lpstr>
      <vt:lpstr>Premislimo…</vt:lpstr>
      <vt:lpstr>Možni vzroki</vt:lpstr>
      <vt:lpstr>Posledice</vt:lpstr>
      <vt:lpstr>Kako podpreti…</vt:lpstr>
      <vt:lpstr>Video</vt:lpstr>
      <vt:lpstr>Ostali nasveti…</vt:lpstr>
      <vt:lpstr>Hvala za pozornost.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Dragana Žunič</cp:lastModifiedBy>
  <cp:revision>3</cp:revision>
  <dcterms:created xsi:type="dcterms:W3CDTF">2019-01-03T09:43:08Z</dcterms:created>
  <dcterms:modified xsi:type="dcterms:W3CDTF">2022-11-05T09:13:26Z</dcterms:modified>
</cp:coreProperties>
</file>