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298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50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288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856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84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73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60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1361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4354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5076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6564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0ABB7-10EA-4549-8D34-B05A847011A5}" type="datetimeFigureOut">
              <a:rPr lang="sl-SI" smtClean="0"/>
              <a:t>13. 12. 2021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1913C8C-8BD2-4C99-B8B4-8A36FA259234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8432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4C3020-434D-4E4A-9DFD-2B4E7E719E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/>
              <a:t>Wo</a:t>
            </a:r>
            <a:r>
              <a:rPr lang="sl-SI" dirty="0"/>
              <a:t> </a:t>
            </a:r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was</a:t>
            </a:r>
            <a:r>
              <a:rPr lang="sl-SI" dirty="0"/>
              <a:t> </a:t>
            </a:r>
            <a:r>
              <a:rPr lang="sl-SI" dirty="0" err="1"/>
              <a:t>machen</a:t>
            </a:r>
            <a:r>
              <a:rPr lang="sl-SI" dirty="0"/>
              <a:t>?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2A604BA-F477-46E8-BEBB-4A6D5E92AB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596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17B89EB-68AD-46A5-88E9-E7E141807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Wo</a:t>
            </a:r>
            <a:r>
              <a:rPr lang="sl-SI" dirty="0"/>
              <a:t> </a:t>
            </a:r>
            <a:r>
              <a:rPr lang="sl-SI" dirty="0" err="1"/>
              <a:t>kann</a:t>
            </a:r>
            <a:r>
              <a:rPr lang="sl-SI" dirty="0"/>
              <a:t> man …?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DE6F32A-6920-444E-80C8-949BBBB19EA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In der </a:t>
            </a:r>
            <a:r>
              <a:rPr lang="sl-SI" dirty="0" err="1"/>
              <a:t>Kirche</a:t>
            </a:r>
            <a:r>
              <a:rPr lang="sl-SI" dirty="0"/>
              <a:t> …</a:t>
            </a:r>
          </a:p>
          <a:p>
            <a:endParaRPr lang="sl-SI" dirty="0"/>
          </a:p>
          <a:p>
            <a:r>
              <a:rPr lang="sl-SI" dirty="0" err="1"/>
              <a:t>Auf</a:t>
            </a:r>
            <a:r>
              <a:rPr lang="sl-SI" dirty="0"/>
              <a:t> der Bank</a:t>
            </a:r>
          </a:p>
          <a:p>
            <a:endParaRPr lang="sl-SI" dirty="0"/>
          </a:p>
          <a:p>
            <a:r>
              <a:rPr lang="sl-SI" dirty="0"/>
              <a:t>In der </a:t>
            </a:r>
            <a:r>
              <a:rPr lang="sl-SI" dirty="0" err="1"/>
              <a:t>Metzgerei</a:t>
            </a:r>
            <a:endParaRPr lang="sl-SI" dirty="0"/>
          </a:p>
          <a:p>
            <a:endParaRPr lang="sl-SI" dirty="0"/>
          </a:p>
          <a:p>
            <a:r>
              <a:rPr lang="sl-SI" dirty="0"/>
              <a:t>In der </a:t>
            </a:r>
            <a:r>
              <a:rPr lang="sl-SI" dirty="0" err="1"/>
              <a:t>Bäckerei</a:t>
            </a:r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sp>
        <p:nvSpPr>
          <p:cNvPr id="5" name="Označba mesta vsebine 4">
            <a:extLst>
              <a:ext uri="{FF2B5EF4-FFF2-40B4-BE49-F238E27FC236}">
                <a16:creationId xmlns:a16="http://schemas.microsoft.com/office/drawing/2014/main" id="{E32B007A-ABD3-49CA-A457-C2B725EC3E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Fleisch</a:t>
            </a:r>
            <a:r>
              <a:rPr lang="sl-SI" dirty="0"/>
              <a:t> </a:t>
            </a:r>
            <a:r>
              <a:rPr lang="sl-SI" dirty="0" err="1"/>
              <a:t>kaufen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beten</a:t>
            </a:r>
            <a:endParaRPr lang="sl-SI" dirty="0"/>
          </a:p>
          <a:p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Geld</a:t>
            </a:r>
            <a:r>
              <a:rPr lang="sl-SI" dirty="0"/>
              <a:t> </a:t>
            </a:r>
            <a:r>
              <a:rPr lang="sl-SI" dirty="0" err="1"/>
              <a:t>aufheben</a:t>
            </a:r>
            <a:endParaRPr lang="sl-SI" dirty="0"/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Brot</a:t>
            </a:r>
            <a:r>
              <a:rPr lang="sl-SI" dirty="0"/>
              <a:t> </a:t>
            </a:r>
            <a:r>
              <a:rPr lang="sl-SI" dirty="0" err="1"/>
              <a:t>kaufen</a:t>
            </a:r>
            <a:r>
              <a:rPr lang="sl-SI" dirty="0"/>
              <a:t> </a:t>
            </a:r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87166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0C430D-7DFA-4FDD-84EE-5E794BF44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Wo</a:t>
            </a:r>
            <a:r>
              <a:rPr lang="sl-SI" dirty="0"/>
              <a:t> </a:t>
            </a:r>
            <a:r>
              <a:rPr lang="sl-SI" dirty="0" err="1"/>
              <a:t>kann</a:t>
            </a:r>
            <a:r>
              <a:rPr lang="sl-SI" dirty="0"/>
              <a:t> man …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889C8F9-4200-4CE8-83CE-2142675E176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/>
              <a:t>In der </a:t>
            </a:r>
            <a:r>
              <a:rPr lang="sl-SI" dirty="0" err="1"/>
              <a:t>Bibliothek</a:t>
            </a:r>
            <a:r>
              <a:rPr lang="sl-SI" dirty="0"/>
              <a:t>…</a:t>
            </a:r>
          </a:p>
          <a:p>
            <a:endParaRPr lang="sl-SI" dirty="0"/>
          </a:p>
          <a:p>
            <a:r>
              <a:rPr lang="sl-SI" dirty="0" err="1"/>
              <a:t>Im</a:t>
            </a:r>
            <a:r>
              <a:rPr lang="sl-SI" dirty="0"/>
              <a:t> </a:t>
            </a:r>
            <a:r>
              <a:rPr lang="sl-SI" dirty="0" err="1"/>
              <a:t>Schwimmbad</a:t>
            </a:r>
            <a:r>
              <a:rPr lang="sl-SI" dirty="0"/>
              <a:t> …</a:t>
            </a:r>
          </a:p>
          <a:p>
            <a:endParaRPr lang="sl-SI" dirty="0"/>
          </a:p>
          <a:p>
            <a:r>
              <a:rPr lang="sl-SI" dirty="0"/>
              <a:t>In der </a:t>
            </a:r>
            <a:r>
              <a:rPr lang="sl-SI" dirty="0" err="1"/>
              <a:t>Schule</a:t>
            </a:r>
            <a:r>
              <a:rPr lang="sl-SI" dirty="0"/>
              <a:t> …</a:t>
            </a:r>
          </a:p>
          <a:p>
            <a:endParaRPr lang="sl-SI" dirty="0"/>
          </a:p>
          <a:p>
            <a:r>
              <a:rPr lang="sl-SI" dirty="0" err="1"/>
              <a:t>Auf</a:t>
            </a:r>
            <a:r>
              <a:rPr lang="sl-SI" dirty="0"/>
              <a:t> dem </a:t>
            </a:r>
            <a:r>
              <a:rPr lang="sl-SI" dirty="0" err="1"/>
              <a:t>Parkplatz</a:t>
            </a:r>
            <a:r>
              <a:rPr lang="sl-SI" dirty="0"/>
              <a:t> …</a:t>
            </a:r>
          </a:p>
          <a:p>
            <a:endParaRPr lang="sl-SI" dirty="0"/>
          </a:p>
          <a:p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D0686965-B575-4240-82AB-F6D65397E3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2034" y="2010878"/>
            <a:ext cx="5181600" cy="4351338"/>
          </a:xfrm>
        </p:spPr>
        <p:txBody>
          <a:bodyPr/>
          <a:lstStyle/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schwimmen</a:t>
            </a:r>
            <a:r>
              <a:rPr lang="sl-SI" dirty="0"/>
              <a:t> </a:t>
            </a:r>
            <a:r>
              <a:rPr lang="sl-SI" dirty="0" err="1"/>
              <a:t>und</a:t>
            </a:r>
            <a:r>
              <a:rPr lang="sl-SI" dirty="0"/>
              <a:t> </a:t>
            </a:r>
            <a:r>
              <a:rPr lang="sl-SI" dirty="0" err="1"/>
              <a:t>tauchen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Bücher</a:t>
            </a:r>
            <a:r>
              <a:rPr lang="sl-SI" dirty="0"/>
              <a:t> </a:t>
            </a:r>
            <a:r>
              <a:rPr lang="sl-SI" dirty="0" err="1"/>
              <a:t>ausleihen</a:t>
            </a:r>
            <a:r>
              <a:rPr lang="sl-SI" dirty="0"/>
              <a:t>.</a:t>
            </a:r>
          </a:p>
          <a:p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lernen</a:t>
            </a:r>
            <a:r>
              <a:rPr lang="sl-SI" dirty="0"/>
              <a:t>.</a:t>
            </a:r>
          </a:p>
          <a:p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ein</a:t>
            </a:r>
            <a:r>
              <a:rPr lang="sl-SI" dirty="0"/>
              <a:t> </a:t>
            </a:r>
            <a:r>
              <a:rPr lang="sl-SI" dirty="0" err="1"/>
              <a:t>Auto</a:t>
            </a:r>
            <a:r>
              <a:rPr lang="sl-SI" dirty="0"/>
              <a:t> </a:t>
            </a:r>
            <a:r>
              <a:rPr lang="sl-SI" dirty="0" err="1"/>
              <a:t>parken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97530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71D4FF-7B1F-46EB-87C4-B0DB000D2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Wo</a:t>
            </a:r>
            <a:r>
              <a:rPr lang="sl-SI" dirty="0"/>
              <a:t> </a:t>
            </a:r>
            <a:r>
              <a:rPr lang="sl-SI" dirty="0" err="1"/>
              <a:t>kann</a:t>
            </a:r>
            <a:r>
              <a:rPr lang="sl-SI" dirty="0"/>
              <a:t> man …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3848326-7EE7-4799-8025-BE39A717404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l-SI" dirty="0" err="1"/>
              <a:t>Im</a:t>
            </a:r>
            <a:r>
              <a:rPr lang="sl-SI" dirty="0"/>
              <a:t> </a:t>
            </a:r>
            <a:r>
              <a:rPr lang="sl-SI" dirty="0" err="1"/>
              <a:t>Supermarkt</a:t>
            </a:r>
            <a:r>
              <a:rPr lang="sl-SI" dirty="0"/>
              <a:t> …</a:t>
            </a:r>
          </a:p>
          <a:p>
            <a:endParaRPr lang="sl-SI" dirty="0"/>
          </a:p>
          <a:p>
            <a:r>
              <a:rPr lang="sl-SI" dirty="0"/>
              <a:t>In der </a:t>
            </a:r>
            <a:r>
              <a:rPr lang="sl-SI" dirty="0" err="1"/>
              <a:t>Apotheke</a:t>
            </a:r>
            <a:r>
              <a:rPr lang="sl-SI" dirty="0"/>
              <a:t> …</a:t>
            </a:r>
          </a:p>
          <a:p>
            <a:endParaRPr lang="sl-SI" dirty="0"/>
          </a:p>
          <a:p>
            <a:r>
              <a:rPr lang="sl-SI" dirty="0" err="1"/>
              <a:t>Im</a:t>
            </a:r>
            <a:r>
              <a:rPr lang="sl-SI" dirty="0"/>
              <a:t> Kino …</a:t>
            </a:r>
          </a:p>
          <a:p>
            <a:endParaRPr lang="sl-SI" dirty="0"/>
          </a:p>
          <a:p>
            <a:r>
              <a:rPr lang="sl-SI" dirty="0" err="1"/>
              <a:t>Auf</a:t>
            </a:r>
            <a:r>
              <a:rPr lang="sl-SI" dirty="0"/>
              <a:t> dem </a:t>
            </a:r>
            <a:r>
              <a:rPr lang="sl-SI" dirty="0" err="1"/>
              <a:t>Bahnhof</a:t>
            </a:r>
            <a:r>
              <a:rPr lang="sl-SI" dirty="0"/>
              <a:t> …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F4350BB-7116-4C1A-A816-C2DCC27AFE1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einen</a:t>
            </a:r>
            <a:r>
              <a:rPr lang="sl-SI" dirty="0"/>
              <a:t> </a:t>
            </a:r>
            <a:r>
              <a:rPr lang="sl-SI" dirty="0" err="1"/>
              <a:t>Zug</a:t>
            </a:r>
            <a:r>
              <a:rPr lang="sl-SI" dirty="0"/>
              <a:t> </a:t>
            </a:r>
            <a:r>
              <a:rPr lang="sl-SI" dirty="0" err="1"/>
              <a:t>nehmen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Lebensmittel</a:t>
            </a:r>
            <a:r>
              <a:rPr lang="sl-SI" dirty="0"/>
              <a:t> </a:t>
            </a:r>
            <a:r>
              <a:rPr lang="sl-SI" dirty="0" err="1"/>
              <a:t>kaufen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Medikamente </a:t>
            </a:r>
            <a:r>
              <a:rPr lang="sl-SI" dirty="0" err="1"/>
              <a:t>kaufen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Filme </a:t>
            </a:r>
            <a:r>
              <a:rPr lang="sl-SI" dirty="0" err="1"/>
              <a:t>sehen</a:t>
            </a:r>
            <a:r>
              <a:rPr lang="sl-SI" dirty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09570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F6B36E-2C07-41DD-885C-A63ED1546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Wo</a:t>
            </a:r>
            <a:r>
              <a:rPr lang="sl-SI" dirty="0"/>
              <a:t> </a:t>
            </a:r>
            <a:r>
              <a:rPr lang="sl-SI" dirty="0" err="1"/>
              <a:t>kann</a:t>
            </a:r>
            <a:r>
              <a:rPr lang="sl-SI" dirty="0"/>
              <a:t> man …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38920E7-D5D5-4879-80D4-ADD8A285DE7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/>
              <a:t>Im</a:t>
            </a:r>
            <a:r>
              <a:rPr lang="sl-SI" dirty="0"/>
              <a:t> </a:t>
            </a:r>
            <a:r>
              <a:rPr lang="sl-SI" dirty="0" err="1"/>
              <a:t>Museum</a:t>
            </a:r>
            <a:r>
              <a:rPr lang="sl-SI" dirty="0"/>
              <a:t> …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/>
              <a:t>In der </a:t>
            </a:r>
            <a:r>
              <a:rPr lang="sl-SI" dirty="0" err="1"/>
              <a:t>Musikschule</a:t>
            </a:r>
            <a:r>
              <a:rPr lang="sl-SI" dirty="0"/>
              <a:t> …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Auf</a:t>
            </a:r>
            <a:r>
              <a:rPr lang="sl-SI" dirty="0"/>
              <a:t> der Post …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Im</a:t>
            </a:r>
            <a:r>
              <a:rPr lang="sl-SI" dirty="0"/>
              <a:t> </a:t>
            </a:r>
            <a:r>
              <a:rPr lang="sl-SI" dirty="0" err="1"/>
              <a:t>Restaurant</a:t>
            </a:r>
            <a:r>
              <a:rPr lang="sl-SI" dirty="0"/>
              <a:t> …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2F9738B0-4654-4A7A-B17B-3A39945C130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eine</a:t>
            </a:r>
            <a:r>
              <a:rPr lang="sl-SI" dirty="0"/>
              <a:t> </a:t>
            </a:r>
            <a:r>
              <a:rPr lang="sl-SI" dirty="0" err="1"/>
              <a:t>Austellung</a:t>
            </a:r>
            <a:r>
              <a:rPr lang="sl-SI" dirty="0"/>
              <a:t> </a:t>
            </a:r>
            <a:r>
              <a:rPr lang="sl-SI" dirty="0" err="1"/>
              <a:t>besichtigen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zu</a:t>
            </a:r>
            <a:r>
              <a:rPr lang="sl-SI" dirty="0"/>
              <a:t> </a:t>
            </a:r>
            <a:r>
              <a:rPr lang="sl-SI" dirty="0" err="1"/>
              <a:t>Mittag</a:t>
            </a:r>
            <a:r>
              <a:rPr lang="sl-SI" dirty="0"/>
              <a:t>/</a:t>
            </a:r>
            <a:r>
              <a:rPr lang="sl-SI" dirty="0" err="1"/>
              <a:t>Abend</a:t>
            </a:r>
            <a:r>
              <a:rPr lang="sl-SI" dirty="0"/>
              <a:t> </a:t>
            </a:r>
            <a:r>
              <a:rPr lang="sl-SI" dirty="0" err="1"/>
              <a:t>essen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Briefmarken</a:t>
            </a:r>
            <a:r>
              <a:rPr lang="sl-SI" dirty="0"/>
              <a:t> </a:t>
            </a:r>
            <a:r>
              <a:rPr lang="sl-SI" dirty="0" err="1"/>
              <a:t>kaufen</a:t>
            </a:r>
            <a:r>
              <a:rPr lang="sl-SI" dirty="0"/>
              <a:t> </a:t>
            </a:r>
            <a:r>
              <a:rPr lang="sl-SI" dirty="0" err="1"/>
              <a:t>und</a:t>
            </a:r>
            <a:r>
              <a:rPr lang="sl-SI" dirty="0"/>
              <a:t> </a:t>
            </a:r>
            <a:r>
              <a:rPr lang="sl-SI" dirty="0" err="1"/>
              <a:t>einen</a:t>
            </a:r>
            <a:r>
              <a:rPr lang="sl-SI" dirty="0"/>
              <a:t> </a:t>
            </a:r>
            <a:r>
              <a:rPr lang="sl-SI" dirty="0" err="1"/>
              <a:t>Brief</a:t>
            </a:r>
            <a:r>
              <a:rPr lang="sl-SI" dirty="0"/>
              <a:t> </a:t>
            </a:r>
            <a:r>
              <a:rPr lang="sl-SI" dirty="0" err="1"/>
              <a:t>aufgeben</a:t>
            </a:r>
            <a:r>
              <a:rPr lang="sl-SI" dirty="0"/>
              <a:t>.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 err="1"/>
              <a:t>kann</a:t>
            </a:r>
            <a:r>
              <a:rPr lang="sl-SI" dirty="0"/>
              <a:t> man </a:t>
            </a:r>
            <a:r>
              <a:rPr lang="sl-SI" dirty="0" err="1"/>
              <a:t>ein</a:t>
            </a:r>
            <a:r>
              <a:rPr lang="sl-SI" dirty="0"/>
              <a:t> Instrument </a:t>
            </a:r>
            <a:r>
              <a:rPr lang="sl-SI" dirty="0" err="1"/>
              <a:t>spielen</a:t>
            </a:r>
            <a:r>
              <a:rPr lang="sl-S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044596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</TotalTime>
  <Words>164</Words>
  <Application>Microsoft Office PowerPoint</Application>
  <PresentationFormat>Širokozaslonsko</PresentationFormat>
  <Paragraphs>61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Galerija</vt:lpstr>
      <vt:lpstr>Wo kann man was machen?</vt:lpstr>
      <vt:lpstr>Wo kann man …?</vt:lpstr>
      <vt:lpstr>Wo kann man …</vt:lpstr>
      <vt:lpstr>Wo kann man …</vt:lpstr>
      <vt:lpstr>Wo kann man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 kann man was machen?</dc:title>
  <dc:creator>PatricijaK</dc:creator>
  <cp:lastModifiedBy>PatricijaK</cp:lastModifiedBy>
  <cp:revision>7</cp:revision>
  <dcterms:created xsi:type="dcterms:W3CDTF">2021-12-13T08:37:44Z</dcterms:created>
  <dcterms:modified xsi:type="dcterms:W3CDTF">2021-12-13T08:46:55Z</dcterms:modified>
</cp:coreProperties>
</file>