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EA3F-F31E-43F7-904C-39DA08CCD3C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163515" y="462940"/>
            <a:ext cx="9144000" cy="2387600"/>
          </a:xfrm>
        </p:spPr>
        <p:txBody>
          <a:bodyPr>
            <a:normAutofit/>
          </a:bodyPr>
          <a:lstStyle/>
          <a:p>
            <a:r>
              <a:rPr lang="sl-SI" sz="8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Razvoj pisav</a:t>
            </a:r>
            <a:endParaRPr lang="sl-SI" sz="8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15" y="3152783"/>
            <a:ext cx="6784731" cy="281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07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1) PALEOGRAFIJA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7516528" cy="4351338"/>
          </a:xfrm>
        </p:spPr>
        <p:txBody>
          <a:bodyPr/>
          <a:lstStyle/>
          <a:p>
            <a:r>
              <a:rPr lang="sl-SI" dirty="0" smtClean="0"/>
              <a:t>To je </a:t>
            </a:r>
            <a:r>
              <a:rPr lang="sl-SI" b="1" dirty="0" smtClean="0">
                <a:solidFill>
                  <a:srgbClr val="FF0000"/>
                </a:solidFill>
              </a:rPr>
              <a:t>veda, ki se ukvarja z raziskovanjem starih pisav</a:t>
            </a:r>
            <a:r>
              <a:rPr lang="sl-SI" dirty="0" smtClean="0"/>
              <a:t>.</a:t>
            </a:r>
            <a:endParaRPr lang="en-US" dirty="0" smtClean="0"/>
          </a:p>
          <a:p>
            <a:r>
              <a:rPr lang="sl-SI" dirty="0" smtClean="0"/>
              <a:t>Raziskovanje starih pisav je nujno, da lahko preberemo stara besedila.</a:t>
            </a:r>
          </a:p>
          <a:p>
            <a:r>
              <a:rPr lang="sl-SI" dirty="0" smtClean="0"/>
              <a:t>To je ključ do poznavanja in razumevanja preteklosti.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13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2) PISAVA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To je </a:t>
            </a:r>
            <a:r>
              <a:rPr lang="sl-SI" b="1" dirty="0" smtClean="0">
                <a:solidFill>
                  <a:srgbClr val="FF0000"/>
                </a:solidFill>
              </a:rPr>
              <a:t>dogovorjen sistem znakov za pisno sporazumevanje</a:t>
            </a:r>
            <a:r>
              <a:rPr lang="sl-SI" dirty="0" smtClean="0"/>
              <a:t>.</a:t>
            </a:r>
          </a:p>
          <a:p>
            <a:r>
              <a:rPr lang="sl-SI" dirty="0" smtClean="0"/>
              <a:t>V grafični podobi posnema govor.</a:t>
            </a:r>
          </a:p>
          <a:p>
            <a:r>
              <a:rPr lang="sl-SI" dirty="0" smtClean="0"/>
              <a:t>Nastanek pisave loči stari vek od prazgodovine.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584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3) RAZLOGI ZA NASTANEK PISAV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potreba po ohranjanju spomina</a:t>
            </a:r>
          </a:p>
          <a:p>
            <a:r>
              <a:rPr lang="sl-SI" dirty="0" smtClean="0"/>
              <a:t>potreba po ohranjanju podatkov</a:t>
            </a:r>
          </a:p>
          <a:p>
            <a:r>
              <a:rPr lang="sl-SI" dirty="0" smtClean="0"/>
              <a:t>potreba po ustvarjalnosti</a:t>
            </a:r>
          </a:p>
          <a:p>
            <a:r>
              <a:rPr lang="sl-SI" dirty="0" smtClean="0"/>
              <a:t>verske potrebe</a:t>
            </a:r>
          </a:p>
          <a:p>
            <a:r>
              <a:rPr lang="sl-SI" dirty="0" smtClean="0"/>
              <a:t>hranjenje velike količine podatkov</a:t>
            </a:r>
          </a:p>
          <a:p>
            <a:r>
              <a:rPr lang="sl-SI" dirty="0" smtClean="0"/>
              <a:t>sporazumevanje na daljavo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872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4) SLIKOVNA PISAVA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7584831" cy="4351338"/>
          </a:xfrm>
        </p:spPr>
        <p:txBody>
          <a:bodyPr/>
          <a:lstStyle/>
          <a:p>
            <a:r>
              <a:rPr lang="sl-SI" dirty="0" smtClean="0"/>
              <a:t>Ni še prava pisava.</a:t>
            </a:r>
          </a:p>
          <a:p>
            <a:r>
              <a:rPr lang="sl-SI" dirty="0" smtClean="0"/>
              <a:t>Predmeti, bitja, pojmi so prikazani z enostavnimi slikami ali podobami.</a:t>
            </a:r>
          </a:p>
          <a:p>
            <a:r>
              <a:rPr lang="sl-SI" dirty="0" smtClean="0"/>
              <a:t>Najstarejša slikovna pisava je </a:t>
            </a:r>
            <a:r>
              <a:rPr lang="sl-SI" b="1" dirty="0" smtClean="0">
                <a:solidFill>
                  <a:srgbClr val="FF0000"/>
                </a:solidFill>
              </a:rPr>
              <a:t>SLIKOVNA PISAVA IZ MEZOPOTAMIJE</a:t>
            </a:r>
            <a:r>
              <a:rPr lang="sl-SI" dirty="0" smtClean="0"/>
              <a:t>.</a:t>
            </a:r>
          </a:p>
          <a:p>
            <a:r>
              <a:rPr lang="sl-SI" dirty="0" smtClean="0"/>
              <a:t>Pojavila se je v 4. tisočletju pred našim štetjem z razvojem prvih mestnih državic.</a:t>
            </a:r>
            <a:endParaRPr lang="en-US" dirty="0" smtClean="0"/>
          </a:p>
          <a:p>
            <a:r>
              <a:rPr lang="sl-SI" dirty="0" smtClean="0"/>
              <a:t>Zapisovali so količino žita, število delavcev, velikosti polj </a:t>
            </a:r>
            <a:r>
              <a:rPr lang="en-SI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0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Ogled </a:t>
            </a:r>
            <a:r>
              <a:rPr lang="en-US" b="1" dirty="0" err="1" smtClean="0">
                <a:solidFill>
                  <a:srgbClr val="FF0000"/>
                </a:solidFill>
              </a:rPr>
              <a:t>slike</a:t>
            </a:r>
            <a:r>
              <a:rPr lang="en-US" b="1" dirty="0" smtClean="0">
                <a:solidFill>
                  <a:srgbClr val="FF0000"/>
                </a:solidFill>
              </a:rPr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delovnem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zvezku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153</Words>
  <Application>Microsoft Office PowerPoint</Application>
  <PresentationFormat>Širokozaslonsko</PresentationFormat>
  <Paragraphs>23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Officeova tema</vt:lpstr>
      <vt:lpstr>Razvoj pisav</vt:lpstr>
      <vt:lpstr>1) PALEOGRAFIJA</vt:lpstr>
      <vt:lpstr>2) PISAVA</vt:lpstr>
      <vt:lpstr>3) RAZLOGI ZA NASTANEK PISAV</vt:lpstr>
      <vt:lpstr>4) SLIKOVNA PISAVA</vt:lpstr>
      <vt:lpstr>Ogled slike v delovnem zvezku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pisav</dc:title>
  <dc:creator>ivanc</dc:creator>
  <cp:lastModifiedBy>ivanc</cp:lastModifiedBy>
  <cp:revision>5</cp:revision>
  <dcterms:created xsi:type="dcterms:W3CDTF">2020-11-29T11:12:12Z</dcterms:created>
  <dcterms:modified xsi:type="dcterms:W3CDTF">2020-11-29T11:45:17Z</dcterms:modified>
</cp:coreProperties>
</file>