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8" r:id="rId3"/>
    <p:sldId id="260" r:id="rId4"/>
    <p:sldId id="269" r:id="rId5"/>
    <p:sldId id="270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578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067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292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6269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57050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1699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1916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1973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611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661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496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7455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807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943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599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0326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643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thatquiz.org/sl/preview?c=zuhx4540&amp;s=mg77m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18762"/>
            <a:ext cx="6347713" cy="1320800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FF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ZAOKROŽEVANJE DECIMALNIH ŠTEVIL</a:t>
            </a:r>
            <a:endParaRPr lang="sl-SI" b="1" dirty="0">
              <a:solidFill>
                <a:srgbClr val="FF00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340768"/>
            <a:ext cx="7274769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Pri zaokroževanju decimalnih števil številu zmanjšamo število decimalk in tako dobimo približno vrednost. Zaokrožimo lahko na </a:t>
            </a:r>
            <a:r>
              <a:rPr lang="sl-SI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celi del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 desetine 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l-SI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eno decimalko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sl-SI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 stotine 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l-SI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dve decimalki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 …</a:t>
            </a:r>
          </a:p>
          <a:p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</a:rPr>
              <a:t>Primer: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Zaokroži število 3,28451:</a:t>
            </a:r>
          </a:p>
          <a:p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 celi del ≈ </a:t>
            </a:r>
          </a:p>
          <a:p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sl-SI" sz="24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decimalke ≈</a:t>
            </a:r>
          </a:p>
          <a:p>
            <a:pPr marL="0" indent="0">
              <a:buNone/>
            </a:pP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400" dirty="0">
                <a:latin typeface="Calibri" panose="020F0502020204030204" pitchFamily="34" charset="0"/>
                <a:cs typeface="Calibri" panose="020F0502020204030204" pitchFamily="34" charset="0"/>
              </a:rPr>
              <a:t>na desetine ≈</a:t>
            </a: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699792" y="3790201"/>
            <a:ext cx="93610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3</a:t>
            </a:r>
            <a:endParaRPr lang="sl-SI" sz="3200" dirty="0"/>
          </a:p>
        </p:txBody>
      </p:sp>
      <p:sp>
        <p:nvSpPr>
          <p:cNvPr id="5" name="Oval 4"/>
          <p:cNvSpPr/>
          <p:nvPr/>
        </p:nvSpPr>
        <p:spPr>
          <a:xfrm>
            <a:off x="3275856" y="4763163"/>
            <a:ext cx="1800200" cy="512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3,285</a:t>
            </a:r>
            <a:endParaRPr lang="sl-SI" sz="3200" dirty="0"/>
          </a:p>
        </p:txBody>
      </p:sp>
      <p:sp>
        <p:nvSpPr>
          <p:cNvPr id="6" name="Oval 5"/>
          <p:cNvSpPr/>
          <p:nvPr/>
        </p:nvSpPr>
        <p:spPr>
          <a:xfrm>
            <a:off x="2987824" y="5836606"/>
            <a:ext cx="1368152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3,3</a:t>
            </a: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599" y="332656"/>
            <a:ext cx="6914730" cy="5708707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 učbeniku, na strani 122 imate zgoraj v rumenem okvirčku še enkrat razložena pravila zaokroževanja in primere.</a:t>
            </a: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Pravila in primere iz tega rumenega okvirčka </a:t>
            </a:r>
            <a:r>
              <a:rPr lang="sl-SI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prepiši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v zvezek.</a:t>
            </a:r>
          </a:p>
          <a:p>
            <a:pPr marL="0" indent="0">
              <a:buNone/>
            </a:pP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Za </a:t>
            </a:r>
            <a:r>
              <a:rPr lang="sl-SI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utrjevanje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reši naloge (stran 123):</a:t>
            </a:r>
          </a:p>
          <a:p>
            <a:pPr marL="0" indent="0" algn="ctr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114, 115 ter 116</a:t>
            </a: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812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35" y="320963"/>
            <a:ext cx="6347713" cy="731773"/>
          </a:xfrm>
        </p:spPr>
        <p:txBody>
          <a:bodyPr/>
          <a:lstStyle/>
          <a:p>
            <a:pPr algn="ctr"/>
            <a:r>
              <a:rPr lang="sl-SI" dirty="0" smtClean="0"/>
              <a:t> </a:t>
            </a:r>
            <a:r>
              <a:rPr lang="sl-SI" b="1" dirty="0" smtClean="0">
                <a:solidFill>
                  <a:srgbClr val="D600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UREJANJE DECIMALNIH ŠTEVIL</a:t>
            </a:r>
            <a:endParaRPr lang="sl-SI" b="1" dirty="0">
              <a:solidFill>
                <a:srgbClr val="D6009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052736"/>
            <a:ext cx="6698705" cy="4988627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Decimalna števila primerjamo tako, da </a:t>
            </a:r>
            <a:r>
              <a:rPr lang="sl-SI" sz="2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najprej primerjamo celi del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Če se števili ujemata v celem delu, primerjamo decimalke po vrstnem redu (desetine, stotine, tisočine …).</a:t>
            </a:r>
          </a:p>
          <a:p>
            <a:pPr>
              <a:buNone/>
            </a:pPr>
            <a:endParaRPr lang="sl-SI" dirty="0"/>
          </a:p>
        </p:txBody>
      </p:sp>
      <p:sp>
        <p:nvSpPr>
          <p:cNvPr id="4" name="Rounded Rectangle 3"/>
          <p:cNvSpPr/>
          <p:nvPr/>
        </p:nvSpPr>
        <p:spPr>
          <a:xfrm>
            <a:off x="4716016" y="3068960"/>
            <a:ext cx="3456384" cy="16561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Decimalno število </a:t>
            </a:r>
            <a:r>
              <a:rPr lang="sl-SI" b="1" dirty="0" smtClean="0">
                <a:solidFill>
                  <a:schemeClr val="tx1"/>
                </a:solidFill>
              </a:rPr>
              <a:t>ne</a:t>
            </a:r>
            <a:r>
              <a:rPr lang="sl-SI" dirty="0" smtClean="0">
                <a:solidFill>
                  <a:schemeClr val="tx1"/>
                </a:solidFill>
              </a:rPr>
              <a:t> spremeni vrednosti, če za zadnjo decimalko napišemo poljubno število ničel:</a:t>
            </a:r>
          </a:p>
          <a:p>
            <a:pPr algn="ctr"/>
            <a:r>
              <a:rPr lang="sl-SI" dirty="0" smtClean="0">
                <a:solidFill>
                  <a:schemeClr val="tx1"/>
                </a:solidFill>
              </a:rPr>
              <a:t>2,4 = 2,40 = 2,400 = … 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7817" y="2780928"/>
            <a:ext cx="53285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,54 &lt; 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,32	(saj je 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&lt; 4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sl-SI" sz="2800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 &lt; 3,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	(saj je 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&lt; 8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sl-SI" sz="2800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6,3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&lt; 6,3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	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(saj je 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&lt; 2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sl-SI" sz="2800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5,31 &lt; 5,31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	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(saj je </a:t>
            </a:r>
            <a:r>
              <a:rPr lang="sl-SI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 &lt; 7</a:t>
            </a:r>
            <a:r>
              <a:rPr lang="sl-SI" sz="28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sl-SI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598" y="332656"/>
            <a:ext cx="6554689" cy="5708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 zvezek </a:t>
            </a:r>
            <a:r>
              <a:rPr lang="sl-SI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prepiši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celo prejšnjo stran.</a:t>
            </a:r>
          </a:p>
          <a:p>
            <a:pPr marL="0" indent="0">
              <a:buNone/>
            </a:pP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Sedaj pa odpri učbenik na strani 127 in </a:t>
            </a:r>
            <a:r>
              <a:rPr lang="sl-SI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reši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naslednje naloge:</a:t>
            </a: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125, 126, 127, 133 in 135.</a:t>
            </a:r>
          </a:p>
        </p:txBody>
      </p:sp>
    </p:spTree>
    <p:extLst>
      <p:ext uri="{BB962C8B-B14F-4D97-AF65-F5344CB8AC3E}">
        <p14:creationId xmlns:p14="http://schemas.microsoft.com/office/powerpoint/2010/main" val="1119615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1320800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FF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PONAZARJANJE DECIMALNIH ŠTEVIL</a:t>
            </a:r>
            <a:endParaRPr lang="sl-SI" b="1" dirty="0">
              <a:solidFill>
                <a:srgbClr val="FF00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>
          <a:xfrm>
            <a:off x="395536" y="1581448"/>
            <a:ext cx="7056783" cy="44599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Zapis v zvezek:</a:t>
            </a:r>
          </a:p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Decimalno število ponazorimo na številskem poltraku tako, da enoto na številskem poltraku </a:t>
            </a:r>
            <a:r>
              <a:rPr lang="sl-SI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zaporedn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razdelimo na 10 enakih delov. Če ima dano število le eno decimalko, zadošča delitev enote na desetin), če pa ima 2 decimalki, pa na stotine.</a:t>
            </a: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4437112"/>
            <a:ext cx="52578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09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/>
          <p:cNvSpPr>
            <a:spLocks noGrp="1"/>
          </p:cNvSpPr>
          <p:nvPr>
            <p:ph idx="1"/>
          </p:nvPr>
        </p:nvSpPr>
        <p:spPr>
          <a:xfrm>
            <a:off x="609600" y="404813"/>
            <a:ext cx="6348413" cy="56372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 spodnji povezavi reši najprej interaktivni kviz.</a:t>
            </a: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sl-SI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www.thatquiz.org/sl/preview?c=zuhx4540&amp;s=mg77me</a:t>
            </a:r>
            <a:endParaRPr lang="sl-SI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Sedaj pa v zvezek naredi še nalogi iz učbenika (stran 127):</a:t>
            </a:r>
          </a:p>
          <a:p>
            <a:pPr marL="0" indent="0" algn="ctr">
              <a:buNone/>
            </a:pP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128 in 129.</a:t>
            </a:r>
          </a:p>
          <a:p>
            <a:pPr marL="0" indent="0" algn="ctr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sl-SI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9792" y="4149080"/>
            <a:ext cx="281940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867118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1737</TotalTime>
  <Words>308</Words>
  <Application>Microsoft Office PowerPoint</Application>
  <PresentationFormat>Diaprojekcija na zaslonu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Gladko</vt:lpstr>
      <vt:lpstr>ZAOKROŽEVANJE DECIMALNIH ŠTEVIL</vt:lpstr>
      <vt:lpstr>PowerPointova predstavitev</vt:lpstr>
      <vt:lpstr> UREJANJE DECIMALNIH ŠTEVIL</vt:lpstr>
      <vt:lpstr>PowerPointova predstavitev</vt:lpstr>
      <vt:lpstr>PONAZARJANJE DECIMALNIH ŠTEVIL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MAT_Štrajhar</cp:lastModifiedBy>
  <cp:revision>47</cp:revision>
  <dcterms:created xsi:type="dcterms:W3CDTF">2015-07-07T14:57:48Z</dcterms:created>
  <dcterms:modified xsi:type="dcterms:W3CDTF">2020-11-21T17:30:58Z</dcterms:modified>
</cp:coreProperties>
</file>