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0" r:id="rId3"/>
    <p:sldId id="260" r:id="rId4"/>
    <p:sldId id="261" r:id="rId5"/>
    <p:sldId id="262" r:id="rId6"/>
    <p:sldId id="269" r:id="rId7"/>
    <p:sldId id="263" r:id="rId8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CCCC00"/>
    <a:srgbClr val="FF6600"/>
    <a:srgbClr val="339933"/>
    <a:srgbClr val="00CC00"/>
    <a:srgbClr val="CCFFFF"/>
    <a:srgbClr val="0000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972" autoAdjust="0"/>
  </p:normalViewPr>
  <p:slideViewPr>
    <p:cSldViewPr snapToGrid="0">
      <p:cViewPr varScale="1">
        <p:scale>
          <a:sx n="78" d="100"/>
          <a:sy n="78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EC60C1-4F4D-453A-B7F2-683F215E1DD5}" type="datetimeFigureOut">
              <a:rPr lang="sl-SI"/>
              <a:pPr/>
              <a:t>17.10.2022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763AF-7B0D-493D-A894-3BE35C969A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63AF-7B0D-493D-A894-3BE35C969AC5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9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E00C5-4FFC-4D6B-ADA8-6A54BD9A192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69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D3969-FACC-4BAF-AF83-F17F268E05B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57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67835-47EC-4A67-AE38-B984871ADFA2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15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BC287-82EA-45D7-A90B-E9AF4443550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9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E93E-8AFE-4ACC-9E5E-FEDF523C4D0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3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6818B-D654-467D-B7C0-7A89DBC8116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946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0D4A7-36ED-479A-919A-3E847361735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1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C93C-8D3F-419A-994A-5FBBA435581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82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DF73F-69A4-4031-A457-CC9A5931232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1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4FAA9-55A9-4041-A8A9-7350A8EE9B8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09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98C3B-D480-40D6-ACE0-B6D7A810D4C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78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590EB-072C-4024-967E-5E5E2E4A61A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7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BE2DE5F-3B60-4933-AD84-0C648136B9C3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14375" y="5811838"/>
            <a:ext cx="77724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6.4 </a:t>
            </a:r>
            <a:r>
              <a:rPr lang="sl-SI" sz="3600" kern="10" smtClean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POTENCIALNA </a:t>
            </a:r>
            <a:r>
              <a:rPr lang="sl-SI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ENERGIJA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30314"/>
          <a:stretch/>
        </p:blipFill>
        <p:spPr>
          <a:xfrm>
            <a:off x="1847849" y="4853583"/>
            <a:ext cx="1524001" cy="153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5925" y="2457451"/>
            <a:ext cx="1695449" cy="3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860"/>
          <a:stretch/>
        </p:blipFill>
        <p:spPr>
          <a:xfrm>
            <a:off x="522" y="-1409"/>
            <a:ext cx="9144000" cy="39080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4750" y="533400"/>
            <a:ext cx="933450" cy="337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42" y="560929"/>
            <a:ext cx="1998215" cy="3373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" y="3934427"/>
            <a:ext cx="9144000" cy="28875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2" y="6471138"/>
            <a:ext cx="4521236" cy="38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6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ce+Dams+-+Heavy+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36DO_log_pod_mangar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411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16167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3543300"/>
            <a:ext cx="352468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plaz-mangart7_dis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389313"/>
            <a:ext cx="4286250" cy="326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161670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0"/>
            <a:ext cx="38639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2193933" y="163513"/>
            <a:ext cx="6264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2400" b="1" dirty="0" smtClean="0">
                <a:solidFill>
                  <a:srgbClr val="FFFF00"/>
                </a:solidFill>
              </a:rPr>
              <a:t>Plaz Stože, Log </a:t>
            </a:r>
            <a:r>
              <a:rPr lang="sl-SI" sz="2400" b="1" dirty="0">
                <a:solidFill>
                  <a:srgbClr val="FFFF00"/>
                </a:solidFill>
              </a:rPr>
              <a:t>pod Mangartom, november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Tetragon-avalanche-control-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769938" y="5627688"/>
            <a:ext cx="69818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804863" y="609600"/>
            <a:ext cx="69818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2513013" y="617538"/>
            <a:ext cx="0" cy="5010150"/>
          </a:xfrm>
          <a:prstGeom prst="line">
            <a:avLst/>
          </a:prstGeom>
          <a:noFill/>
          <a:ln w="1905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2370138" y="2700338"/>
            <a:ext cx="266700" cy="260350"/>
          </a:xfrm>
          <a:prstGeom prst="ellipse">
            <a:avLst/>
          </a:prstGeom>
          <a:solidFill>
            <a:srgbClr val="FFCC66">
              <a:alpha val="63137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3641725" y="617538"/>
            <a:ext cx="4094163" cy="5010150"/>
          </a:xfrm>
          <a:prstGeom prst="rtTriangle">
            <a:avLst/>
          </a:prstGeom>
          <a:solidFill>
            <a:srgbClr val="CC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44" name="Arc 43"/>
          <p:cNvSpPr/>
          <p:nvPr/>
        </p:nvSpPr>
        <p:spPr>
          <a:xfrm>
            <a:off x="4987925" y="3802063"/>
            <a:ext cx="1296988" cy="1271587"/>
          </a:xfrm>
          <a:prstGeom prst="arc">
            <a:avLst>
              <a:gd name="adj1" fmla="val 16183593"/>
              <a:gd name="adj2" fmla="val 19395245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493838" y="617538"/>
            <a:ext cx="0" cy="501015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632200" y="609600"/>
            <a:ext cx="4116388" cy="5010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099050" y="1789113"/>
            <a:ext cx="7397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600" i="1">
                <a:solidFill>
                  <a:srgbClr val="0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141413" y="2873375"/>
            <a:ext cx="5572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i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rot="5400000">
            <a:off x="5751513" y="3738562"/>
            <a:ext cx="584200" cy="803275"/>
          </a:xfrm>
          <a:prstGeom prst="line">
            <a:avLst/>
          </a:prstGeom>
          <a:noFill/>
          <a:ln w="6350" cap="rnd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76277" y="3339605"/>
            <a:ext cx="549638" cy="54502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" name="Arc 4"/>
          <p:cNvSpPr/>
          <p:nvPr/>
        </p:nvSpPr>
        <p:spPr>
          <a:xfrm rot="16200000">
            <a:off x="6757987" y="4622801"/>
            <a:ext cx="1985963" cy="2024062"/>
          </a:xfrm>
          <a:prstGeom prst="arc">
            <a:avLst>
              <a:gd name="adj1" fmla="val 16200000"/>
              <a:gd name="adj2" fmla="val 1923462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6923088" y="5067300"/>
            <a:ext cx="601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sl-SI" sz="2000" i="1">
                <a:latin typeface="Times New Roman" pitchFamily="18" charset="0"/>
                <a:cs typeface="Times New Roman" pitchFamily="18" charset="0"/>
              </a:rPr>
              <a:t>φ</a:t>
            </a:r>
          </a:p>
        </p:txBody>
      </p:sp>
      <p:sp>
        <p:nvSpPr>
          <p:cNvPr id="40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8066" y="3358170"/>
            <a:ext cx="549638" cy="54502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1" name="Rectangle 4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5997" y="3049304"/>
            <a:ext cx="587661" cy="50642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502275" y="2686050"/>
            <a:ext cx="265113" cy="261938"/>
          </a:xfrm>
          <a:prstGeom prst="ellipse">
            <a:avLst/>
          </a:prstGeom>
          <a:solidFill>
            <a:srgbClr val="FFCC66">
              <a:alpha val="63137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rot="10800000" flipH="1" flipV="1">
            <a:off x="5638800" y="2830513"/>
            <a:ext cx="831850" cy="1017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rot="10800000" flipV="1">
            <a:off x="5629275" y="2830513"/>
            <a:ext cx="0" cy="15986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5649913" y="3792538"/>
            <a:ext cx="433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sl-SI" sz="2000" i="1">
                <a:latin typeface="Times New Roman" pitchFamily="18" charset="0"/>
                <a:cs typeface="Times New Roman" pitchFamily="18" charset="0"/>
              </a:rPr>
              <a:t>φ</a:t>
            </a: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5789613" y="2449513"/>
            <a:ext cx="739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i="1"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607050" y="2798763"/>
            <a:ext cx="49213" cy="476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025650" y="2316163"/>
            <a:ext cx="739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i="1"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453343" y="323850"/>
            <a:ext cx="55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sl-SI" altLang="sl-SI" sz="2400" baseline="-250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2</a:t>
            </a:r>
            <a:endParaRPr lang="sl-SI" altLang="sl-SI" sz="2400" baseline="-250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419278" y="5353050"/>
            <a:ext cx="55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sl-SI" altLang="sl-SI" sz="2400" baseline="-250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1</a:t>
            </a:r>
            <a:endParaRPr lang="sl-SI" altLang="sl-SI" sz="2400" baseline="-250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rot="10800000" flipV="1">
            <a:off x="2509838" y="2827338"/>
            <a:ext cx="1587" cy="1576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2478088" y="2808288"/>
            <a:ext cx="49212" cy="476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2" grpId="0" animBg="1"/>
      <p:bldP spid="58" grpId="0" animBg="1"/>
      <p:bldP spid="6" grpId="0" animBg="1"/>
      <p:bldP spid="27656" grpId="0" animBg="1"/>
      <p:bldP spid="27672" grpId="0" animBg="1"/>
      <p:bldP spid="27673" grpId="0"/>
      <p:bldP spid="27674" grpId="0"/>
      <p:bldP spid="27682" grpId="0" animBg="1"/>
      <p:bldP spid="39" grpId="0"/>
      <p:bldP spid="42" grpId="0" animBg="1"/>
      <p:bldP spid="27686" grpId="0" animBg="1"/>
      <p:bldP spid="27677" grpId="0" animBg="1"/>
      <p:bldP spid="45" grpId="0"/>
      <p:bldP spid="46" grpId="0"/>
      <p:bldP spid="43" grpId="0" animBg="1"/>
      <p:bldP spid="51" grpId="0"/>
      <p:bldP spid="54" grpId="0"/>
      <p:bldP spid="55" grpId="0"/>
      <p:bldP spid="3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7%20Tower%20c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7" y="515932"/>
            <a:ext cx="4205287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4" y="3187700"/>
            <a:ext cx="1152140" cy="1775309"/>
          </a:xfrm>
          <a:prstGeom prst="rect">
            <a:avLst/>
          </a:prstGeom>
        </p:spPr>
      </p:pic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216121" y="4482416"/>
            <a:ext cx="0" cy="108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 rot="10800000">
            <a:off x="1218026" y="1753492"/>
            <a:ext cx="2" cy="18000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2"/>
              <p:cNvSpPr txBox="1"/>
              <p:nvPr/>
            </p:nvSpPr>
            <p:spPr>
              <a:xfrm>
                <a:off x="1223744" y="4860993"/>
                <a:ext cx="549638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7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44" y="4860993"/>
                <a:ext cx="549638" cy="5450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2"/>
              <p:cNvSpPr txBox="1"/>
              <p:nvPr/>
            </p:nvSpPr>
            <p:spPr>
              <a:xfrm>
                <a:off x="1208500" y="2315782"/>
                <a:ext cx="54220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400" b="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8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00" y="2315782"/>
                <a:ext cx="542200" cy="506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0"/>
          <p:cNvSpPr>
            <a:spLocks noChangeShapeType="1"/>
          </p:cNvSpPr>
          <p:nvPr/>
        </p:nvSpPr>
        <p:spPr bwMode="auto">
          <a:xfrm rot="10800000">
            <a:off x="416790" y="3702983"/>
            <a:ext cx="2" cy="10800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2"/>
              <p:cNvSpPr txBox="1"/>
              <p:nvPr/>
            </p:nvSpPr>
            <p:spPr>
              <a:xfrm>
                <a:off x="50131" y="4012150"/>
                <a:ext cx="448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sl-SI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0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" y="4012150"/>
                <a:ext cx="448649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891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" grpId="0" animBg="1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21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Cambria Math</vt:lpstr>
      <vt:lpstr>Times New Roman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ŠC Postojna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Jadran Aleksic</dc:creator>
  <cp:lastModifiedBy>Jadran Aleksić Tscherkassky</cp:lastModifiedBy>
  <cp:revision>269</cp:revision>
  <cp:lastPrinted>2018-03-15T09:10:10Z</cp:lastPrinted>
  <dcterms:created xsi:type="dcterms:W3CDTF">2010-12-09T22:50:55Z</dcterms:created>
  <dcterms:modified xsi:type="dcterms:W3CDTF">2022-10-17T20:31:41Z</dcterms:modified>
</cp:coreProperties>
</file>