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66" r:id="rId4"/>
    <p:sldId id="261" r:id="rId5"/>
    <p:sldId id="262" r:id="rId6"/>
    <p:sldId id="263" r:id="rId7"/>
    <p:sldId id="264" r:id="rId8"/>
    <p:sldId id="265" r:id="rId9"/>
    <p:sldId id="256" r:id="rId10"/>
    <p:sldId id="258" r:id="rId11"/>
    <p:sldId id="259" r:id="rId12"/>
    <p:sldId id="267" r:id="rId13"/>
    <p:sldId id="268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553-9016-4847-BB3F-1D18022845C7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575E-8A6B-4679-8303-6D904303AE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5876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553-9016-4847-BB3F-1D18022845C7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575E-8A6B-4679-8303-6D904303AE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315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553-9016-4847-BB3F-1D18022845C7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575E-8A6B-4679-8303-6D904303AE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901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553-9016-4847-BB3F-1D18022845C7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575E-8A6B-4679-8303-6D904303AE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35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553-9016-4847-BB3F-1D18022845C7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575E-8A6B-4679-8303-6D904303AE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338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553-9016-4847-BB3F-1D18022845C7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575E-8A6B-4679-8303-6D904303AE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847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553-9016-4847-BB3F-1D18022845C7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575E-8A6B-4679-8303-6D904303AE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815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553-9016-4847-BB3F-1D18022845C7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575E-8A6B-4679-8303-6D904303AE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4961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553-9016-4847-BB3F-1D18022845C7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575E-8A6B-4679-8303-6D904303AE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978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553-9016-4847-BB3F-1D18022845C7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575E-8A6B-4679-8303-6D904303AE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245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3553-9016-4847-BB3F-1D18022845C7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A575E-8A6B-4679-8303-6D904303AE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1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43553-9016-4847-BB3F-1D18022845C7}" type="datetimeFigureOut">
              <a:rPr lang="sl-SI" smtClean="0"/>
              <a:t>16. 11. 2021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A575E-8A6B-4679-8303-6D904303AE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564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C9DC3A-888A-41AE-AB14-BF7F2B75A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8533" y="1502833"/>
            <a:ext cx="9144000" cy="2387600"/>
          </a:xfrm>
        </p:spPr>
        <p:txBody>
          <a:bodyPr>
            <a:normAutofit/>
          </a:bodyPr>
          <a:lstStyle/>
          <a:p>
            <a:r>
              <a:rPr lang="sl-SI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PREHRANJEVALNA VERIGA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8333161-A8A6-40A8-99B6-6859A9ED4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6" y="3830637"/>
            <a:ext cx="10896075" cy="2854325"/>
          </a:xfrm>
          <a:prstGeom prst="rect">
            <a:avLst/>
          </a:prstGeom>
        </p:spPr>
      </p:pic>
      <p:pic>
        <p:nvPicPr>
          <p:cNvPr id="1026" name="Picture 2" descr="PREHRANJEVALNA VERIGA">
            <a:extLst>
              <a:ext uri="{FF2B5EF4-FFF2-40B4-BE49-F238E27FC236}">
                <a16:creationId xmlns:a16="http://schemas.microsoft.com/office/drawing/2014/main" id="{CAF33ACB-63BA-4E7C-A584-C4B7023B6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0"/>
          <a:stretch/>
        </p:blipFill>
        <p:spPr bwMode="auto">
          <a:xfrm>
            <a:off x="4521200" y="173038"/>
            <a:ext cx="2186516" cy="257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44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zultat iskanja slik za prehranjevalna veriga na trav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38" y="482309"/>
            <a:ext cx="9797084" cy="256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zultat iskanja slik za prehranjevalna veriga na travni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46" y="3429000"/>
            <a:ext cx="9292108" cy="309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306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zultat iskanja slik za prehranjevalna veriga na travnik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4"/>
          <a:stretch/>
        </p:blipFill>
        <p:spPr bwMode="auto">
          <a:xfrm>
            <a:off x="496150" y="326599"/>
            <a:ext cx="10510517" cy="273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zultat iskanja slik za mi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35" y="3546095"/>
            <a:ext cx="3896232" cy="261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zultat iskanja slik za mač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010" y="3115243"/>
            <a:ext cx="5230990" cy="34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zultat iskanja slik za žuželk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56" y="3872659"/>
            <a:ext cx="2842854" cy="212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44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7530ADD-D333-4BA5-9738-79EBC69254EB}"/>
              </a:ext>
            </a:extLst>
          </p:cNvPr>
          <p:cNvSpPr txBox="1"/>
          <p:nvPr/>
        </p:nvSpPr>
        <p:spPr>
          <a:xfrm>
            <a:off x="237065" y="203200"/>
            <a:ext cx="1046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DELO Z DELOVNIM ZVEZKOM, stran 35 in 36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FA36580-3926-4644-B11F-21DAC6BE9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12387" r="33889" b="14074"/>
          <a:stretch/>
        </p:blipFill>
        <p:spPr>
          <a:xfrm>
            <a:off x="237066" y="842938"/>
            <a:ext cx="4284134" cy="569619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463B306-F325-4F37-9524-49593E09C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06" t="16941" r="30278" b="15308"/>
          <a:stretch/>
        </p:blipFill>
        <p:spPr>
          <a:xfrm>
            <a:off x="8468851" y="3140270"/>
            <a:ext cx="3604616" cy="3398862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8CA9985-12CE-4E04-A661-C3BEB49C6944}"/>
              </a:ext>
            </a:extLst>
          </p:cNvPr>
          <p:cNvSpPr txBox="1"/>
          <p:nvPr/>
        </p:nvSpPr>
        <p:spPr>
          <a:xfrm>
            <a:off x="5147733" y="1137902"/>
            <a:ext cx="2523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Izdelaj prehranjevalno verigo, prilagodi si pripomočke, ki jih imaš doma.</a:t>
            </a:r>
          </a:p>
        </p:txBody>
      </p:sp>
      <p:sp>
        <p:nvSpPr>
          <p:cNvPr id="6" name="Puščica: levo 5">
            <a:extLst>
              <a:ext uri="{FF2B5EF4-FFF2-40B4-BE49-F238E27FC236}">
                <a16:creationId xmlns:a16="http://schemas.microsoft.com/office/drawing/2014/main" id="{C10DA8DE-8911-42CE-8A5A-5A038779CC89}"/>
              </a:ext>
            </a:extLst>
          </p:cNvPr>
          <p:cNvSpPr/>
          <p:nvPr/>
        </p:nvSpPr>
        <p:spPr>
          <a:xfrm>
            <a:off x="4231152" y="1947333"/>
            <a:ext cx="814982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2656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22487224-6E5C-4C3C-AF22-DE090172038C}"/>
              </a:ext>
            </a:extLst>
          </p:cNvPr>
          <p:cNvSpPr txBox="1"/>
          <p:nvPr/>
        </p:nvSpPr>
        <p:spPr>
          <a:xfrm>
            <a:off x="135466" y="104913"/>
            <a:ext cx="3471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ZAPIS V ZVEZEK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749058F-70FC-49A1-A06D-130BE7E204FF}"/>
              </a:ext>
            </a:extLst>
          </p:cNvPr>
          <p:cNvSpPr txBox="1"/>
          <p:nvPr/>
        </p:nvSpPr>
        <p:spPr>
          <a:xfrm>
            <a:off x="135466" y="1083733"/>
            <a:ext cx="119210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Prehranjevalna veriga je zaporedje bitij, ki so drug drugemu hrana. Začne se vedno s proizvajalcem, konča pa z razkrojevalci.</a:t>
            </a:r>
          </a:p>
          <a:p>
            <a:r>
              <a:rPr lang="sl-SI" sz="3600" dirty="0"/>
              <a:t> </a:t>
            </a:r>
          </a:p>
          <a:p>
            <a:r>
              <a:rPr lang="sl-SI" sz="3600" dirty="0"/>
              <a:t>PRIMER: koruza – piščanec – lisica </a:t>
            </a:r>
          </a:p>
          <a:p>
            <a:endParaRPr lang="sl-SI" sz="3600" dirty="0"/>
          </a:p>
          <a:p>
            <a:r>
              <a:rPr lang="sl-SI" sz="3600" dirty="0"/>
              <a:t>Nariši primer prehranjevalne verige v morju: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530F56-FA2F-4ACB-BB99-F06F75AD2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489" y="4833016"/>
            <a:ext cx="8111022" cy="1920071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D3D9BF2-5C96-4F37-99A7-70B3F23CD396}"/>
              </a:ext>
            </a:extLst>
          </p:cNvPr>
          <p:cNvSpPr txBox="1"/>
          <p:nvPr/>
        </p:nvSpPr>
        <p:spPr>
          <a:xfrm>
            <a:off x="3869244" y="443580"/>
            <a:ext cx="6282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solidFill>
                  <a:srgbClr val="FF0000"/>
                </a:solidFill>
              </a:rPr>
              <a:t>PREHRANJEVALNA VERIGA</a:t>
            </a:r>
          </a:p>
        </p:txBody>
      </p:sp>
    </p:spTree>
    <p:extLst>
      <p:ext uri="{BB962C8B-B14F-4D97-AF65-F5344CB8AC3E}">
        <p14:creationId xmlns:p14="http://schemas.microsoft.com/office/powerpoint/2010/main" val="3916299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vezana sl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480"/>
            <a:ext cx="12191999" cy="608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C1836230-2076-4E58-82F1-3E480B144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515" y="174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4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010897F-F5AD-43E8-B9AC-3382286718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95" t="16297" r="46944" b="48148"/>
          <a:stretch/>
        </p:blipFill>
        <p:spPr>
          <a:xfrm>
            <a:off x="254001" y="237066"/>
            <a:ext cx="6688666" cy="413376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4CB09CD-59CA-49C7-9063-13DE18046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867" y="4370835"/>
            <a:ext cx="8221133" cy="2207526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51AE1831-4500-44BD-BCBB-A035D8A82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0776" y="5478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7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B911558-86B6-4EA6-91AB-6C8C49C8F5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61" t="13333" r="31111" b="13580"/>
          <a:stretch/>
        </p:blipFill>
        <p:spPr>
          <a:xfrm>
            <a:off x="2201333" y="0"/>
            <a:ext cx="8094134" cy="6787149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6F4D0AEA-125E-4355-85EA-68CF9BAFD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152" y="22523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4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A677B2A-A89F-4B96-9BAC-B413285395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28" t="12592" r="22500" b="12592"/>
          <a:stretch/>
        </p:blipFill>
        <p:spPr>
          <a:xfrm>
            <a:off x="1879599" y="0"/>
            <a:ext cx="9160934" cy="688775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143C3CC6-99F1-4E8C-A845-750CC9AA3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716" y="23145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9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92AB176-A565-497F-83E1-EEF40E53E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10" t="11358" r="18612" b="9383"/>
          <a:stretch/>
        </p:blipFill>
        <p:spPr>
          <a:xfrm>
            <a:off x="1303866" y="0"/>
            <a:ext cx="9635067" cy="6842604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4D44134A-74C6-4C15-A469-8ACD3F180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715" y="4324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6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16A5D79-50F1-46F3-A3FF-113EA8CDA1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28" t="11852" r="18472" b="13333"/>
          <a:stretch/>
        </p:blipFill>
        <p:spPr>
          <a:xfrm>
            <a:off x="1015999" y="0"/>
            <a:ext cx="10193868" cy="686387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9A97F44A-CF5D-435E-8699-E4C93BDCA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305" y="2323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0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AA71263-6244-49A0-9F28-7D99DA8E02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11" t="12346" r="19167" b="10124"/>
          <a:stretch/>
        </p:blipFill>
        <p:spPr>
          <a:xfrm>
            <a:off x="1473199" y="0"/>
            <a:ext cx="9262533" cy="6492043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E0B217F6-BCCD-4BC6-BD93-05C503488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349" y="11959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2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zultat iskanja slik za prehranjevalna veri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0" y="1105258"/>
            <a:ext cx="11550503" cy="31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zultat iskanja slik za prehranjevalna verig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12" y="4191619"/>
            <a:ext cx="10852641" cy="256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E789C11-0CC1-4C98-8ED5-70E2B9153887}"/>
              </a:ext>
            </a:extLst>
          </p:cNvPr>
          <p:cNvSpPr txBox="1"/>
          <p:nvPr/>
        </p:nvSpPr>
        <p:spPr>
          <a:xfrm>
            <a:off x="482480" y="304800"/>
            <a:ext cx="859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PRIMERI PREHRANJEVALNIH VERIG</a:t>
            </a:r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494D4D87-6BA7-4F79-9AA9-FD3BF4BDC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0473" y="6178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1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70</Words>
  <Application>Microsoft Office PowerPoint</Application>
  <PresentationFormat>Širokozaslonsko</PresentationFormat>
  <Paragraphs>11</Paragraphs>
  <Slides>13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Officeova tema</vt:lpstr>
      <vt:lpstr>PREHRANJEVALNA VERIGA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sanja</dc:creator>
  <cp:lastModifiedBy>OŠ Lenart 03</cp:lastModifiedBy>
  <cp:revision>6</cp:revision>
  <dcterms:created xsi:type="dcterms:W3CDTF">2017-11-06T17:04:07Z</dcterms:created>
  <dcterms:modified xsi:type="dcterms:W3CDTF">2021-11-16T17:36:21Z</dcterms:modified>
</cp:coreProperties>
</file>