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222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91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67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287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960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092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4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38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273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43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725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B2E5-BEB9-42FA-A527-C6F2C853134A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60C0-49AE-40AA-9A4A-408F66EF1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94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8.m4a"/><Relationship Id="rId18" Type="http://schemas.openxmlformats.org/officeDocument/2006/relationships/audio" Target="../media/media10.m4a"/><Relationship Id="rId26" Type="http://schemas.openxmlformats.org/officeDocument/2006/relationships/audio" Target="../media/media14.m4a"/><Relationship Id="rId39" Type="http://schemas.microsoft.com/office/2007/relationships/media" Target="../media/media21.m4a"/><Relationship Id="rId3" Type="http://schemas.microsoft.com/office/2007/relationships/media" Target="../media/media3.m4a"/><Relationship Id="rId21" Type="http://schemas.microsoft.com/office/2007/relationships/media" Target="../media/media12.m4a"/><Relationship Id="rId34" Type="http://schemas.openxmlformats.org/officeDocument/2006/relationships/audio" Target="../media/media18.m4a"/><Relationship Id="rId42" Type="http://schemas.openxmlformats.org/officeDocument/2006/relationships/audio" Target="../media/media22.m4a"/><Relationship Id="rId47" Type="http://schemas.microsoft.com/office/2007/relationships/media" Target="../media/media25.m4a"/><Relationship Id="rId50" Type="http://schemas.openxmlformats.org/officeDocument/2006/relationships/audio" Target="../media/media26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10.m4a"/><Relationship Id="rId25" Type="http://schemas.microsoft.com/office/2007/relationships/media" Target="../media/media14.m4a"/><Relationship Id="rId33" Type="http://schemas.microsoft.com/office/2007/relationships/media" Target="../media/media18.m4a"/><Relationship Id="rId38" Type="http://schemas.openxmlformats.org/officeDocument/2006/relationships/audio" Target="../media/media20.m4a"/><Relationship Id="rId46" Type="http://schemas.openxmlformats.org/officeDocument/2006/relationships/audio" Target="../media/media24.m4a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audio" Target="../media/media11.m4a"/><Relationship Id="rId29" Type="http://schemas.microsoft.com/office/2007/relationships/media" Target="../media/media16.m4a"/><Relationship Id="rId41" Type="http://schemas.microsoft.com/office/2007/relationships/media" Target="../media/media2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audio" Target="../media/media13.m4a"/><Relationship Id="rId32" Type="http://schemas.openxmlformats.org/officeDocument/2006/relationships/audio" Target="../media/media17.m4a"/><Relationship Id="rId37" Type="http://schemas.microsoft.com/office/2007/relationships/media" Target="../media/media20.m4a"/><Relationship Id="rId40" Type="http://schemas.openxmlformats.org/officeDocument/2006/relationships/audio" Target="../media/media21.m4a"/><Relationship Id="rId45" Type="http://schemas.microsoft.com/office/2007/relationships/media" Target="../media/media24.m4a"/><Relationship Id="rId53" Type="http://schemas.openxmlformats.org/officeDocument/2006/relationships/image" Target="../media/image2.png"/><Relationship Id="rId5" Type="http://schemas.microsoft.com/office/2007/relationships/media" Target="../media/media4.m4a"/><Relationship Id="rId15" Type="http://schemas.microsoft.com/office/2007/relationships/media" Target="../media/media9.m4a"/><Relationship Id="rId23" Type="http://schemas.microsoft.com/office/2007/relationships/media" Target="../media/media13.m4a"/><Relationship Id="rId28" Type="http://schemas.openxmlformats.org/officeDocument/2006/relationships/audio" Target="../media/media15.m4a"/><Relationship Id="rId36" Type="http://schemas.openxmlformats.org/officeDocument/2006/relationships/audio" Target="../media/media19.m4a"/><Relationship Id="rId49" Type="http://schemas.microsoft.com/office/2007/relationships/media" Target="../media/media26.m4a"/><Relationship Id="rId10" Type="http://schemas.openxmlformats.org/officeDocument/2006/relationships/audio" Target="../media/media6.m4a"/><Relationship Id="rId19" Type="http://schemas.microsoft.com/office/2007/relationships/media" Target="../media/media11.m4a"/><Relationship Id="rId31" Type="http://schemas.microsoft.com/office/2007/relationships/media" Target="../media/media17.m4a"/><Relationship Id="rId44" Type="http://schemas.openxmlformats.org/officeDocument/2006/relationships/audio" Target="../media/media23.m4a"/><Relationship Id="rId52" Type="http://schemas.openxmlformats.org/officeDocument/2006/relationships/image" Target="../media/image3.jpeg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Relationship Id="rId22" Type="http://schemas.openxmlformats.org/officeDocument/2006/relationships/audio" Target="../media/media12.m4a"/><Relationship Id="rId27" Type="http://schemas.microsoft.com/office/2007/relationships/media" Target="../media/media15.m4a"/><Relationship Id="rId30" Type="http://schemas.openxmlformats.org/officeDocument/2006/relationships/audio" Target="../media/media16.m4a"/><Relationship Id="rId35" Type="http://schemas.microsoft.com/office/2007/relationships/media" Target="../media/media19.m4a"/><Relationship Id="rId43" Type="http://schemas.microsoft.com/office/2007/relationships/media" Target="../media/media23.m4a"/><Relationship Id="rId48" Type="http://schemas.openxmlformats.org/officeDocument/2006/relationships/audio" Target="../media/media25.m4a"/><Relationship Id="rId8" Type="http://schemas.openxmlformats.org/officeDocument/2006/relationships/audio" Target="../media/media5.m4a"/><Relationship Id="rId5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ort Certificate Powerpoint PPT Templates for Office Powerpoint | Powerpoint  template free, Sports day certificates, Certificate templ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131" cy="68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ŠPORT V DNEVNI SOBI </a:t>
            </a:r>
            <a:r>
              <a:rPr lang="sl-SI" dirty="0" smtClean="0">
                <a:sym typeface="Wingdings" pitchFamily="2" charset="2"/>
              </a:rPr>
              <a:t>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876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/>
              <a:t>NA NASLEDNJI PROSOJNICI JE </a:t>
            </a:r>
            <a:r>
              <a:rPr lang="sl-SI" sz="2800" dirty="0" smtClean="0">
                <a:solidFill>
                  <a:srgbClr val="C00000"/>
                </a:solidFill>
              </a:rPr>
              <a:t>A</a:t>
            </a:r>
            <a:r>
              <a:rPr lang="sl-SI" sz="2800" dirty="0" smtClean="0">
                <a:solidFill>
                  <a:schemeClr val="accent6"/>
                </a:solidFill>
              </a:rPr>
              <a:t>B</a:t>
            </a:r>
            <a:r>
              <a:rPr lang="sl-SI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</a:t>
            </a:r>
            <a:r>
              <a:rPr lang="sl-SI" sz="2800" dirty="0" smtClean="0">
                <a:solidFill>
                  <a:srgbClr val="00B050"/>
                </a:solidFill>
              </a:rPr>
              <a:t>C</a:t>
            </a:r>
            <a:r>
              <a:rPr lang="sl-SI" sz="2800" dirty="0" smtClean="0">
                <a:solidFill>
                  <a:srgbClr val="FFFF00"/>
                </a:solidFill>
              </a:rPr>
              <a:t>E</a:t>
            </a:r>
            <a:r>
              <a:rPr lang="sl-SI" sz="2800" dirty="0" smtClean="0">
                <a:solidFill>
                  <a:srgbClr val="7030A0"/>
                </a:solidFill>
              </a:rPr>
              <a:t>D</a:t>
            </a:r>
            <a:r>
              <a:rPr lang="sl-SI" sz="2800" dirty="0" smtClean="0">
                <a:solidFill>
                  <a:srgbClr val="FF0066"/>
                </a:solidFill>
              </a:rPr>
              <a:t>A</a:t>
            </a:r>
            <a:r>
              <a:rPr lang="sl-SI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sz="2800" dirty="0" smtClean="0"/>
              <a:t>POIŠČI ČRKE SVOJEGA IMENA IN PRIIMKA, KLIKNI NA ČRKO IN POSLUŠAJ, KAJ MORAŠ NAREDITI.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7030A0"/>
                </a:solidFill>
              </a:rPr>
              <a:t>ENA</a:t>
            </a:r>
            <a:r>
              <a:rPr lang="sl-SI" sz="2800" dirty="0" smtClean="0"/>
              <a:t>, </a:t>
            </a:r>
            <a:r>
              <a:rPr lang="sl-SI" sz="2800" dirty="0" smtClean="0">
                <a:solidFill>
                  <a:srgbClr val="00B050"/>
                </a:solidFill>
              </a:rPr>
              <a:t>DVA</a:t>
            </a:r>
            <a:r>
              <a:rPr lang="sl-SI" sz="2800" dirty="0" smtClean="0"/>
              <a:t>, </a:t>
            </a:r>
            <a:r>
              <a:rPr lang="sl-SI" sz="2800" dirty="0" smtClean="0">
                <a:solidFill>
                  <a:srgbClr val="00B0F0"/>
                </a:solidFill>
              </a:rPr>
              <a:t>TRI</a:t>
            </a:r>
            <a:r>
              <a:rPr lang="sl-SI" sz="2800" dirty="0" smtClean="0"/>
              <a:t> – </a:t>
            </a:r>
            <a:r>
              <a:rPr lang="sl-SI" sz="2800" dirty="0" smtClean="0">
                <a:solidFill>
                  <a:srgbClr val="FF0000"/>
                </a:solidFill>
              </a:rPr>
              <a:t>MIGAMO VSI</a:t>
            </a:r>
            <a:r>
              <a:rPr lang="sl-SI" sz="2800" dirty="0" smtClean="0"/>
              <a:t>. </a:t>
            </a:r>
            <a:endParaRPr lang="sl-SI" sz="2800" dirty="0"/>
          </a:p>
        </p:txBody>
      </p:sp>
      <p:pic>
        <p:nvPicPr>
          <p:cNvPr id="4" name="navodilo šp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9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Šala dneva: Abeceda | Slovenec na najdi.si novicah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279"/>
            <a:ext cx="74168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3">
            <a:clrChange>
              <a:clrFrom>
                <a:srgbClr val="929496">
                  <a:alpha val="74902"/>
                </a:srgbClr>
              </a:clrFrom>
              <a:clrTo>
                <a:srgbClr val="929496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478329" y="809553"/>
            <a:ext cx="448816" cy="448816"/>
          </a:xfrm>
          <a:prstGeom prst="rect">
            <a:avLst/>
          </a:prstGeom>
        </p:spPr>
      </p:pic>
      <p:pic>
        <p:nvPicPr>
          <p:cNvPr id="5" name="B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2915816" y="809553"/>
            <a:ext cx="448816" cy="448816"/>
          </a:xfrm>
          <a:prstGeom prst="rect">
            <a:avLst/>
          </a:prstGeom>
        </p:spPr>
      </p:pic>
      <p:pic>
        <p:nvPicPr>
          <p:cNvPr id="6" name="C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4311588" y="585145"/>
            <a:ext cx="448816" cy="448816"/>
          </a:xfrm>
          <a:prstGeom prst="rect">
            <a:avLst/>
          </a:prstGeom>
        </p:spPr>
      </p:pic>
      <p:pic>
        <p:nvPicPr>
          <p:cNvPr id="7" name="č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5796136" y="608707"/>
            <a:ext cx="493204" cy="493204"/>
          </a:xfrm>
          <a:prstGeom prst="rect">
            <a:avLst/>
          </a:prstGeom>
        </p:spPr>
      </p:pic>
      <p:pic>
        <p:nvPicPr>
          <p:cNvPr id="8" name="D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7092280" y="614354"/>
            <a:ext cx="493204" cy="493204"/>
          </a:xfrm>
          <a:prstGeom prst="rect">
            <a:avLst/>
          </a:prstGeom>
        </p:spPr>
      </p:pic>
      <p:pic>
        <p:nvPicPr>
          <p:cNvPr id="9" name="E.m4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1415934" y="1886254"/>
            <a:ext cx="493204" cy="493204"/>
          </a:xfrm>
          <a:prstGeom prst="rect">
            <a:avLst/>
          </a:prstGeom>
        </p:spPr>
      </p:pic>
      <p:pic>
        <p:nvPicPr>
          <p:cNvPr id="10" name="F.m4a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2771800" y="1930642"/>
            <a:ext cx="448816" cy="448816"/>
          </a:xfrm>
          <a:prstGeom prst="rect">
            <a:avLst/>
          </a:prstGeom>
        </p:spPr>
      </p:pic>
      <p:pic>
        <p:nvPicPr>
          <p:cNvPr id="11" name="G.m4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4264420" y="1885510"/>
            <a:ext cx="493204" cy="493204"/>
          </a:xfrm>
          <a:prstGeom prst="rect">
            <a:avLst/>
          </a:prstGeom>
        </p:spPr>
      </p:pic>
      <p:pic>
        <p:nvPicPr>
          <p:cNvPr id="12" name="H.m4a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5652120" y="1908448"/>
            <a:ext cx="493204" cy="493204"/>
          </a:xfrm>
          <a:prstGeom prst="rect">
            <a:avLst/>
          </a:prstGeom>
        </p:spPr>
      </p:pic>
      <p:pic>
        <p:nvPicPr>
          <p:cNvPr id="13" name="I.m4a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6948264" y="1877303"/>
            <a:ext cx="490424" cy="490424"/>
          </a:xfrm>
          <a:prstGeom prst="rect">
            <a:avLst/>
          </a:prstGeom>
        </p:spPr>
      </p:pic>
      <p:pic>
        <p:nvPicPr>
          <p:cNvPr id="14" name="J.m4a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1500478" y="3243376"/>
            <a:ext cx="490424" cy="490424"/>
          </a:xfrm>
          <a:prstGeom prst="rect">
            <a:avLst/>
          </a:prstGeom>
        </p:spPr>
      </p:pic>
      <p:pic>
        <p:nvPicPr>
          <p:cNvPr id="15" name="K.m4a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2821659" y="3243376"/>
            <a:ext cx="490424" cy="490424"/>
          </a:xfrm>
          <a:prstGeom prst="rect">
            <a:avLst/>
          </a:prstGeom>
        </p:spPr>
      </p:pic>
      <p:pic>
        <p:nvPicPr>
          <p:cNvPr id="16" name="L.m4a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4358666" y="3182508"/>
            <a:ext cx="490424" cy="490424"/>
          </a:xfrm>
          <a:prstGeom prst="rect">
            <a:avLst/>
          </a:prstGeom>
        </p:spPr>
      </p:pic>
      <p:pic>
        <p:nvPicPr>
          <p:cNvPr id="17" name="M.m4a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5796136" y="3397233"/>
            <a:ext cx="448816" cy="448816"/>
          </a:xfrm>
          <a:prstGeom prst="rect">
            <a:avLst/>
          </a:prstGeom>
        </p:spPr>
      </p:pic>
      <p:pic>
        <p:nvPicPr>
          <p:cNvPr id="18" name="N.m4a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6939969" y="3397233"/>
            <a:ext cx="461390" cy="461390"/>
          </a:xfrm>
          <a:prstGeom prst="rect">
            <a:avLst/>
          </a:prstGeom>
        </p:spPr>
      </p:pic>
      <p:pic>
        <p:nvPicPr>
          <p:cNvPr id="19" name="O.m4a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1555896" y="4509120"/>
            <a:ext cx="493204" cy="493204"/>
          </a:xfrm>
          <a:prstGeom prst="rect">
            <a:avLst/>
          </a:prstGeom>
        </p:spPr>
      </p:pic>
      <p:pic>
        <p:nvPicPr>
          <p:cNvPr id="20" name="P.m4a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2996208" y="4784264"/>
            <a:ext cx="493204" cy="493204"/>
          </a:xfrm>
          <a:prstGeom prst="rect">
            <a:avLst/>
          </a:prstGeom>
        </p:spPr>
      </p:pic>
      <p:pic>
        <p:nvPicPr>
          <p:cNvPr id="21" name="R.m4a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4311588" y="4336237"/>
            <a:ext cx="493204" cy="493204"/>
          </a:xfrm>
          <a:prstGeom prst="rect">
            <a:avLst/>
          </a:prstGeom>
        </p:spPr>
      </p:pic>
      <p:pic>
        <p:nvPicPr>
          <p:cNvPr id="22" name="S.m4a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5796136" y="4699189"/>
            <a:ext cx="407341" cy="407341"/>
          </a:xfrm>
          <a:prstGeom prst="rect">
            <a:avLst/>
          </a:prstGeom>
        </p:spPr>
      </p:pic>
      <p:pic>
        <p:nvPicPr>
          <p:cNvPr id="23" name="Š.m4a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7132300" y="4700022"/>
            <a:ext cx="451937" cy="451937"/>
          </a:xfrm>
          <a:prstGeom prst="rect">
            <a:avLst/>
          </a:prstGeom>
        </p:spPr>
      </p:pic>
      <p:pic>
        <p:nvPicPr>
          <p:cNvPr id="24" name="T.m4a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1802498" y="6021288"/>
            <a:ext cx="465584" cy="465584"/>
          </a:xfrm>
          <a:prstGeom prst="rect">
            <a:avLst/>
          </a:prstGeom>
        </p:spPr>
      </p:pic>
      <p:pic>
        <p:nvPicPr>
          <p:cNvPr id="25" name="U.m4a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2951820" y="5752671"/>
            <a:ext cx="490424" cy="490424"/>
          </a:xfrm>
          <a:prstGeom prst="rect">
            <a:avLst/>
          </a:prstGeom>
        </p:spPr>
      </p:pic>
      <p:pic>
        <p:nvPicPr>
          <p:cNvPr id="26" name="V.m4a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4336517" y="5752671"/>
            <a:ext cx="490424" cy="490424"/>
          </a:xfrm>
          <a:prstGeom prst="rect">
            <a:avLst/>
          </a:prstGeom>
        </p:spPr>
      </p:pic>
      <p:pic>
        <p:nvPicPr>
          <p:cNvPr id="27" name="Z.m4a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5898722" y="5877272"/>
            <a:ext cx="490424" cy="490424"/>
          </a:xfrm>
          <a:prstGeom prst="rect">
            <a:avLst/>
          </a:prstGeom>
        </p:spPr>
      </p:pic>
      <p:pic>
        <p:nvPicPr>
          <p:cNvPr id="28" name="Ž.m4a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3">
            <a:lum bright="70000" contrast="-70000"/>
          </a:blip>
          <a:stretch>
            <a:fillRect/>
          </a:stretch>
        </p:blipFill>
        <p:spPr>
          <a:xfrm>
            <a:off x="7438688" y="5866285"/>
            <a:ext cx="493204" cy="493204"/>
          </a:xfrm>
          <a:prstGeom prst="rect">
            <a:avLst/>
          </a:prstGeom>
        </p:spPr>
      </p:pic>
      <p:sp>
        <p:nvSpPr>
          <p:cNvPr id="29" name="PoljeZBesedilom 28"/>
          <p:cNvSpPr txBox="1"/>
          <p:nvPr/>
        </p:nvSpPr>
        <p:spPr>
          <a:xfrm rot="16200000">
            <a:off x="7875076" y="557170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Daša Bulatović</a:t>
            </a:r>
            <a:endParaRPr lang="sl-SI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4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7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7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5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92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3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0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93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73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8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59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92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74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64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258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497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098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74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60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22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39</Words>
  <Application>Microsoft Office PowerPoint</Application>
  <PresentationFormat>Diaprojekcija na zaslonu (4:3)</PresentationFormat>
  <Paragraphs>5</Paragraphs>
  <Slides>2</Slides>
  <Notes>0</Notes>
  <HiddenSlides>0</HiddenSlides>
  <MMClips>26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Officeova tema</vt:lpstr>
      <vt:lpstr>ŠPORT V DNEVNI SOBI 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 V DNEVNI SOBI </dc:title>
  <dc:creator>misko bulatovic</dc:creator>
  <cp:lastModifiedBy>Uporabnik</cp:lastModifiedBy>
  <cp:revision>5</cp:revision>
  <dcterms:created xsi:type="dcterms:W3CDTF">2020-11-09T16:01:22Z</dcterms:created>
  <dcterms:modified xsi:type="dcterms:W3CDTF">2020-11-15T09:49:23Z</dcterms:modified>
  <cp:contentStatus>Končni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