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-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4DEE-47AF-45C6-A7EB-B0CE23E617CA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F945-E8FF-4E17-BCF7-574AC2442E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210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4DEE-47AF-45C6-A7EB-B0CE23E617CA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F945-E8FF-4E17-BCF7-574AC2442E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4411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4DEE-47AF-45C6-A7EB-B0CE23E617CA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F945-E8FF-4E17-BCF7-574AC2442E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017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4DEE-47AF-45C6-A7EB-B0CE23E617CA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F945-E8FF-4E17-BCF7-574AC2442E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647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4DEE-47AF-45C6-A7EB-B0CE23E617CA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F945-E8FF-4E17-BCF7-574AC2442E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254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4DEE-47AF-45C6-A7EB-B0CE23E617CA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F945-E8FF-4E17-BCF7-574AC2442E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439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4DEE-47AF-45C6-A7EB-B0CE23E617CA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F945-E8FF-4E17-BCF7-574AC2442E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2959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4DEE-47AF-45C6-A7EB-B0CE23E617CA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F945-E8FF-4E17-BCF7-574AC2442E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991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4DEE-47AF-45C6-A7EB-B0CE23E617CA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F945-E8FF-4E17-BCF7-574AC2442E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95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4DEE-47AF-45C6-A7EB-B0CE23E617CA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F945-E8FF-4E17-BCF7-574AC2442E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705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4DEE-47AF-45C6-A7EB-B0CE23E617CA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F945-E8FF-4E17-BCF7-574AC2442E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386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44DEE-47AF-45C6-A7EB-B0CE23E617CA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BF945-E8FF-4E17-BCF7-574AC2442E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510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3.jpeg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image" Target="../media/image2.png"/><Relationship Id="rId33" Type="http://schemas.openxmlformats.org/officeDocument/2006/relationships/image" Target="../media/image10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image" Target="../media/image6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1.png"/><Relationship Id="rId32" Type="http://schemas.openxmlformats.org/officeDocument/2006/relationships/image" Target="../media/image9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slideLayout" Target="../slideLayouts/slideLayout1.xml"/><Relationship Id="rId28" Type="http://schemas.openxmlformats.org/officeDocument/2006/relationships/image" Target="../media/image5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image" Target="../media/image8.jpe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openxmlformats.org/officeDocument/2006/relationships/image" Target="../media/image4.png"/><Relationship Id="rId30" Type="http://schemas.openxmlformats.org/officeDocument/2006/relationships/image" Target="../media/image7.png"/><Relationship Id="rId8" Type="http://schemas.openxmlformats.org/officeDocument/2006/relationships/audio" Target="../media/media4.m4a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92805" y="-1193800"/>
            <a:ext cx="9144000" cy="2387600"/>
          </a:xfrm>
        </p:spPr>
        <p:txBody>
          <a:bodyPr>
            <a:normAutofit/>
          </a:bodyPr>
          <a:lstStyle/>
          <a:p>
            <a:r>
              <a:rPr lang="en-AU" sz="8000" dirty="0" smtClean="0">
                <a:solidFill>
                  <a:srgbClr val="FF0000"/>
                </a:solidFill>
              </a:rPr>
              <a:t>Winter  clothes</a:t>
            </a:r>
            <a:endParaRPr lang="sl-SI" sz="8000" dirty="0">
              <a:solidFill>
                <a:srgbClr val="FF0000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516301" y="926099"/>
            <a:ext cx="11297008" cy="64479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(Zimska oblačila)</a:t>
            </a:r>
          </a:p>
          <a:p>
            <a:r>
              <a:rPr lang="sl-SI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š</a:t>
            </a:r>
            <a:r>
              <a:rPr lang="sl-SI" sz="3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</a:t>
            </a:r>
            <a:r>
              <a:rPr lang="en-AU" sz="3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a scarf</a:t>
            </a:r>
          </a:p>
          <a:p>
            <a:r>
              <a:rPr lang="sl-SI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rokavice za na palec </a:t>
            </a:r>
            <a:r>
              <a:rPr lang="en-AU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mittens</a:t>
            </a:r>
          </a:p>
          <a:p>
            <a:r>
              <a:rPr lang="sl-SI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č</a:t>
            </a:r>
            <a:r>
              <a:rPr lang="sl-SI" sz="3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evlji</a:t>
            </a:r>
            <a:r>
              <a:rPr lang="en-AU" sz="3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AU" sz="3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shoes</a:t>
            </a:r>
          </a:p>
          <a:p>
            <a:r>
              <a:rPr lang="sl-SI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rokavice</a:t>
            </a:r>
            <a:r>
              <a:rPr lang="en-AU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AU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5 </a:t>
            </a:r>
            <a:r>
              <a:rPr lang="sl-SI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prsti</a:t>
            </a:r>
            <a:r>
              <a:rPr lang="en-AU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AU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gloves </a:t>
            </a:r>
            <a:endParaRPr lang="en-AU" sz="35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sl-SI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gumbi</a:t>
            </a:r>
            <a:r>
              <a:rPr lang="en-AU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AU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buttons</a:t>
            </a:r>
          </a:p>
          <a:p>
            <a:r>
              <a:rPr lang="sl-SI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š</a:t>
            </a:r>
            <a:r>
              <a:rPr lang="sl-SI" sz="3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kornji</a:t>
            </a:r>
            <a:r>
              <a:rPr lang="en-AU" sz="3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AU" sz="3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boots</a:t>
            </a:r>
          </a:p>
          <a:p>
            <a:r>
              <a:rPr lang="sl-SI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obleci si </a:t>
            </a:r>
            <a:r>
              <a:rPr lang="en-AU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</a:t>
            </a:r>
            <a:r>
              <a:rPr lang="en-AU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put on</a:t>
            </a:r>
          </a:p>
          <a:p>
            <a:r>
              <a:rPr lang="sl-SI" sz="3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jakna</a:t>
            </a:r>
            <a:r>
              <a:rPr lang="en-AU" sz="3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AU" sz="3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jacket</a:t>
            </a:r>
          </a:p>
          <a:p>
            <a:r>
              <a:rPr lang="sl-SI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kapa, klobuk </a:t>
            </a:r>
            <a:r>
              <a:rPr lang="en-AU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</a:t>
            </a:r>
            <a:r>
              <a:rPr lang="en-AU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hat</a:t>
            </a:r>
            <a:endParaRPr lang="en-AU" sz="35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28938" y="64470"/>
            <a:ext cx="2898989" cy="8771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l-SI" sz="1700" b="1" cap="none" spc="0" dirty="0" smtClean="0">
                <a:ln/>
                <a:solidFill>
                  <a:schemeClr val="accent3"/>
                </a:solidFill>
                <a:effectLst/>
              </a:rPr>
              <a:t>Prepiši v zvezek za angleščino</a:t>
            </a:r>
            <a:r>
              <a:rPr lang="sl-SI" sz="1700" b="1" dirty="0" smtClean="0">
                <a:ln/>
                <a:solidFill>
                  <a:schemeClr val="accent3"/>
                </a:solidFill>
              </a:rPr>
              <a:t>.</a:t>
            </a:r>
            <a:endParaRPr lang="en-AU" sz="17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sl-SI" sz="1700" b="1" cap="none" spc="0" dirty="0" smtClean="0">
                <a:ln/>
                <a:solidFill>
                  <a:schemeClr val="accent3"/>
                </a:solidFill>
                <a:effectLst/>
              </a:rPr>
              <a:t>Znake zvočnike ne riši, klikni in ponovi samo za učiteljem.</a:t>
            </a:r>
            <a:endParaRPr lang="sl-SI" sz="17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009933" y="1708749"/>
            <a:ext cx="1563886" cy="16049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335283" y="5718660"/>
            <a:ext cx="987567" cy="958088"/>
          </a:xfrm>
          <a:prstGeom prst="rect">
            <a:avLst/>
          </a:prstGeom>
        </p:spPr>
      </p:pic>
      <p:pic>
        <p:nvPicPr>
          <p:cNvPr id="8" name="Slika 7" descr="http://clipart-library.com/data_images/200652.jpg"/>
          <p:cNvPicPr/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67" y="1087422"/>
            <a:ext cx="1148079" cy="1242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330002" y="2619289"/>
            <a:ext cx="1194886" cy="69441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330002" y="4214771"/>
            <a:ext cx="969612" cy="784068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157273" y="2957258"/>
            <a:ext cx="1280557" cy="1377703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999346" y="3799886"/>
            <a:ext cx="535075" cy="535075"/>
          </a:xfrm>
          <a:prstGeom prst="rect">
            <a:avLst/>
          </a:prstGeom>
        </p:spPr>
      </p:pic>
      <p:pic>
        <p:nvPicPr>
          <p:cNvPr id="1028" name="Picture 4" descr="Free Put Cliparts, Download Free Clip Art, Free Clip Art on Clipart Library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769" y="4909097"/>
            <a:ext cx="1353350" cy="183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lika 13" descr="Free Put Cliparts, Download Free Clip Art, Free Clip Art on Clipart Library"/>
          <p:cNvPicPr/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920" y="5583470"/>
            <a:ext cx="1166899" cy="1341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ročno 2"/>
          <p:cNvSpPr/>
          <p:nvPr/>
        </p:nvSpPr>
        <p:spPr>
          <a:xfrm>
            <a:off x="3758283" y="5824878"/>
            <a:ext cx="2947317" cy="1006779"/>
          </a:xfrm>
          <a:custGeom>
            <a:avLst/>
            <a:gdLst>
              <a:gd name="connsiteX0" fmla="*/ 917 w 2947317"/>
              <a:gd name="connsiteY0" fmla="*/ 548213 h 1006779"/>
              <a:gd name="connsiteX1" fmla="*/ 130226 w 2947317"/>
              <a:gd name="connsiteY1" fmla="*/ 889958 h 1006779"/>
              <a:gd name="connsiteX2" fmla="*/ 813717 w 2947317"/>
              <a:gd name="connsiteY2" fmla="*/ 982322 h 1006779"/>
              <a:gd name="connsiteX3" fmla="*/ 1644990 w 2947317"/>
              <a:gd name="connsiteY3" fmla="*/ 954613 h 1006779"/>
              <a:gd name="connsiteX4" fmla="*/ 1912844 w 2947317"/>
              <a:gd name="connsiteY4" fmla="*/ 816067 h 1006779"/>
              <a:gd name="connsiteX5" fmla="*/ 2079099 w 2947317"/>
              <a:gd name="connsiteY5" fmla="*/ 788358 h 1006779"/>
              <a:gd name="connsiteX6" fmla="*/ 2540917 w 2947317"/>
              <a:gd name="connsiteY6" fmla="*/ 982322 h 1006779"/>
              <a:gd name="connsiteX7" fmla="*/ 2513208 w 2947317"/>
              <a:gd name="connsiteY7" fmla="*/ 151049 h 1006779"/>
              <a:gd name="connsiteX8" fmla="*/ 2947317 w 2947317"/>
              <a:gd name="connsiteY8" fmla="*/ 3267 h 100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7317" h="1006779">
                <a:moveTo>
                  <a:pt x="917" y="548213"/>
                </a:moveTo>
                <a:cubicBezTo>
                  <a:pt x="-2162" y="682910"/>
                  <a:pt x="-5240" y="817607"/>
                  <a:pt x="130226" y="889958"/>
                </a:cubicBezTo>
                <a:cubicBezTo>
                  <a:pt x="265692" y="962309"/>
                  <a:pt x="561256" y="971546"/>
                  <a:pt x="813717" y="982322"/>
                </a:cubicBezTo>
                <a:cubicBezTo>
                  <a:pt x="1066178" y="993098"/>
                  <a:pt x="1461802" y="982322"/>
                  <a:pt x="1644990" y="954613"/>
                </a:cubicBezTo>
                <a:cubicBezTo>
                  <a:pt x="1828178" y="926904"/>
                  <a:pt x="1840493" y="843776"/>
                  <a:pt x="1912844" y="816067"/>
                </a:cubicBezTo>
                <a:cubicBezTo>
                  <a:pt x="1985195" y="788358"/>
                  <a:pt x="1974420" y="760649"/>
                  <a:pt x="2079099" y="788358"/>
                </a:cubicBezTo>
                <a:cubicBezTo>
                  <a:pt x="2183778" y="816067"/>
                  <a:pt x="2468566" y="1088540"/>
                  <a:pt x="2540917" y="982322"/>
                </a:cubicBezTo>
                <a:cubicBezTo>
                  <a:pt x="2613269" y="876104"/>
                  <a:pt x="2445475" y="314225"/>
                  <a:pt x="2513208" y="151049"/>
                </a:cubicBezTo>
                <a:cubicBezTo>
                  <a:pt x="2580941" y="-12127"/>
                  <a:pt x="2764129" y="-4430"/>
                  <a:pt x="2947317" y="3267"/>
                </a:cubicBezTo>
              </a:path>
            </a:pathLst>
          </a:cu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5" name="Raven puščični povezovalnik 14"/>
          <p:cNvCxnSpPr/>
          <p:nvPr/>
        </p:nvCxnSpPr>
        <p:spPr>
          <a:xfrm flipV="1">
            <a:off x="5578764" y="6530109"/>
            <a:ext cx="120072" cy="1999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Raven puščični povezovalnik 16"/>
          <p:cNvCxnSpPr/>
          <p:nvPr/>
        </p:nvCxnSpPr>
        <p:spPr>
          <a:xfrm>
            <a:off x="6585527" y="5824186"/>
            <a:ext cx="206349" cy="0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9490652" y="404376"/>
            <a:ext cx="487363" cy="487363"/>
          </a:xfrm>
          <a:prstGeom prst="rect">
            <a:avLst/>
          </a:prstGeom>
        </p:spPr>
      </p:pic>
      <p:pic>
        <p:nvPicPr>
          <p:cNvPr id="20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8938" y="1669647"/>
            <a:ext cx="487363" cy="487363"/>
          </a:xfrm>
          <a:prstGeom prst="rect">
            <a:avLst/>
          </a:prstGeom>
        </p:spPr>
      </p:pic>
      <p:pic>
        <p:nvPicPr>
          <p:cNvPr id="22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58255" y="2174519"/>
            <a:ext cx="487363" cy="487363"/>
          </a:xfrm>
          <a:prstGeom prst="rect">
            <a:avLst/>
          </a:prstGeom>
        </p:spPr>
      </p:pic>
      <p:pic>
        <p:nvPicPr>
          <p:cNvPr id="23" name="Posnet zvo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58255" y="2774957"/>
            <a:ext cx="487363" cy="487363"/>
          </a:xfrm>
          <a:prstGeom prst="rect">
            <a:avLst/>
          </a:prstGeom>
        </p:spPr>
      </p:pic>
      <p:pic>
        <p:nvPicPr>
          <p:cNvPr id="26" name="Posnet zvok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61715" y="3255546"/>
            <a:ext cx="487363" cy="487363"/>
          </a:xfrm>
          <a:prstGeom prst="rect">
            <a:avLst/>
          </a:prstGeom>
        </p:spPr>
      </p:pic>
      <p:pic>
        <p:nvPicPr>
          <p:cNvPr id="27" name="Posnet zvok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58254" y="3799886"/>
            <a:ext cx="487363" cy="487363"/>
          </a:xfrm>
          <a:prstGeom prst="rect">
            <a:avLst/>
          </a:prstGeom>
        </p:spPr>
      </p:pic>
      <p:pic>
        <p:nvPicPr>
          <p:cNvPr id="28" name="Posnet zvok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58254" y="4360856"/>
            <a:ext cx="487363" cy="487363"/>
          </a:xfrm>
          <a:prstGeom prst="rect">
            <a:avLst/>
          </a:prstGeom>
        </p:spPr>
      </p:pic>
      <p:pic>
        <p:nvPicPr>
          <p:cNvPr id="30" name="Posnet zvok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3023" y="4894856"/>
            <a:ext cx="487363" cy="487363"/>
          </a:xfrm>
          <a:prstGeom prst="rect">
            <a:avLst/>
          </a:prstGeom>
        </p:spPr>
      </p:pic>
      <p:pic>
        <p:nvPicPr>
          <p:cNvPr id="31" name="Posnet zvok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62278" y="5425648"/>
            <a:ext cx="487363" cy="487363"/>
          </a:xfrm>
          <a:prstGeom prst="rect">
            <a:avLst/>
          </a:prstGeom>
        </p:spPr>
      </p:pic>
      <p:pic>
        <p:nvPicPr>
          <p:cNvPr id="34" name="Posnet zvok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15935" y="5956440"/>
            <a:ext cx="487363" cy="487363"/>
          </a:xfrm>
          <a:prstGeom prst="rect">
            <a:avLst/>
          </a:prstGeom>
        </p:spPr>
      </p:pic>
      <p:pic>
        <p:nvPicPr>
          <p:cNvPr id="35" name="Posnet zvok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87400" y="8437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8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5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7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89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57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92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62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09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30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557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050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27" y="348978"/>
            <a:ext cx="10515600" cy="1325563"/>
          </a:xfrm>
        </p:spPr>
        <p:txBody>
          <a:bodyPr/>
          <a:lstStyle/>
          <a:p>
            <a:r>
              <a:rPr lang="sl-SI" dirty="0" smtClean="0"/>
              <a:t>Naloga</a:t>
            </a:r>
            <a:r>
              <a:rPr lang="en-AU" dirty="0" smtClean="0"/>
              <a:t>: </a:t>
            </a:r>
            <a:r>
              <a:rPr lang="sl-SI" dirty="0" smtClean="0"/>
              <a:t>nariši</a:t>
            </a:r>
            <a:r>
              <a:rPr lang="en-AU" dirty="0" smtClean="0"/>
              <a:t> </a:t>
            </a:r>
            <a:r>
              <a:rPr lang="sl-SI" dirty="0" smtClean="0"/>
              <a:t>snežaka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63946" y="1465407"/>
            <a:ext cx="10515600" cy="4351338"/>
          </a:xfrm>
        </p:spPr>
        <p:txBody>
          <a:bodyPr/>
          <a:lstStyle/>
          <a:p>
            <a:r>
              <a:rPr lang="sl-SI" dirty="0" smtClean="0"/>
              <a:t>Dodaj mu nekaj od teh oblačil, kar misliš, da bi imel lahko oblečeno.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83127" y="33507"/>
            <a:ext cx="10206182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l-SI" sz="17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</a:rPr>
              <a:t>Tega</a:t>
            </a:r>
            <a:r>
              <a:rPr lang="en-AU" sz="17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sz="17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</a:rPr>
              <a:t>ti ni treba</a:t>
            </a:r>
            <a:r>
              <a:rPr lang="sl-SI" sz="1700" b="1" cap="none" spc="0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pisati</a:t>
            </a:r>
            <a:r>
              <a:rPr lang="en-AU" sz="1700" b="1" cap="none" spc="0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sl-SI" sz="1700" b="1" cap="none" spc="0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v zvezek za angleščino</a:t>
            </a:r>
            <a:r>
              <a:rPr lang="sl-SI" sz="17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n-AU" sz="17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</a:rPr>
              <a:t> Le </a:t>
            </a:r>
            <a:r>
              <a:rPr lang="sl-SI" sz="17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</a:rPr>
              <a:t>narisati</a:t>
            </a:r>
            <a:r>
              <a:rPr lang="en-AU" sz="17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sl-SI" sz="17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</a:rPr>
              <a:t>Napišeš samo naslov</a:t>
            </a:r>
            <a:r>
              <a:rPr lang="en-AU" sz="17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</a:rPr>
              <a:t>:  </a:t>
            </a:r>
            <a:r>
              <a:rPr lang="en-AU" sz="3500" b="1" dirty="0" smtClean="0">
                <a:ln/>
                <a:solidFill>
                  <a:srgbClr val="FF0000"/>
                </a:solidFill>
              </a:rPr>
              <a:t>Snowman</a:t>
            </a:r>
            <a:r>
              <a:rPr lang="en-AU" sz="17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sl-SI" sz="1700" b="1" cap="none" spc="0" dirty="0">
              <a:ln/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017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100</Words>
  <Application>Microsoft Office PowerPoint</Application>
  <PresentationFormat>Širokozaslonsko</PresentationFormat>
  <Paragraphs>16</Paragraphs>
  <Slides>2</Slides>
  <Notes>0</Notes>
  <HiddenSlides>0</HiddenSlides>
  <MMClips>11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Officeova tema</vt:lpstr>
      <vt:lpstr>Winter  clothes</vt:lpstr>
      <vt:lpstr>Naloga: nariši snežaka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 clothes</dc:title>
  <dc:creator>Učenec</dc:creator>
  <cp:lastModifiedBy>Učenec</cp:lastModifiedBy>
  <cp:revision>20</cp:revision>
  <dcterms:created xsi:type="dcterms:W3CDTF">2020-12-13T17:02:32Z</dcterms:created>
  <dcterms:modified xsi:type="dcterms:W3CDTF">2020-12-13T17:43:24Z</dcterms:modified>
</cp:coreProperties>
</file>