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7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1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6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EA3F-F31E-43F7-904C-39DA08CCD3C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B550-7736-46CD-A88B-1EE67C14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524" y="6998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4) VOŠČENE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tablice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852" y="1233954"/>
            <a:ext cx="6524066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Uporabljali</a:t>
            </a:r>
            <a:r>
              <a:rPr lang="en-US" dirty="0" smtClean="0"/>
              <a:t> so </a:t>
            </a:r>
            <a:r>
              <a:rPr lang="en-US" dirty="0" err="1" smtClean="0"/>
              <a:t>jih</a:t>
            </a:r>
            <a:r>
              <a:rPr lang="en-US" dirty="0" smtClean="0"/>
              <a:t> v </a:t>
            </a:r>
            <a:r>
              <a:rPr lang="en-US" b="1" dirty="0" err="1" smtClean="0">
                <a:solidFill>
                  <a:srgbClr val="FF0000"/>
                </a:solidFill>
              </a:rPr>
              <a:t>Grčiji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Rimu</a:t>
            </a:r>
            <a:r>
              <a:rPr lang="en-US" dirty="0" smtClean="0"/>
              <a:t>, pa </a:t>
            </a:r>
            <a:r>
              <a:rPr lang="en-US" dirty="0" err="1" smtClean="0"/>
              <a:t>tudi</a:t>
            </a:r>
            <a:r>
              <a:rPr lang="en-US" dirty="0" smtClean="0"/>
              <a:t> v </a:t>
            </a:r>
            <a:r>
              <a:rPr lang="en-US" b="1" dirty="0" err="1" smtClean="0">
                <a:solidFill>
                  <a:srgbClr val="FF0000"/>
                </a:solidFill>
              </a:rPr>
              <a:t>srednjem</a:t>
            </a:r>
            <a:r>
              <a:rPr lang="en-US" b="1" dirty="0" smtClean="0"/>
              <a:t> </a:t>
            </a:r>
            <a:r>
              <a:rPr lang="en-US" dirty="0" smtClean="0"/>
              <a:t>in </a:t>
            </a:r>
            <a:r>
              <a:rPr lang="en-US" b="1" dirty="0" err="1" smtClean="0">
                <a:solidFill>
                  <a:srgbClr val="FF0000"/>
                </a:solidFill>
              </a:rPr>
              <a:t>novem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veku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Tablica</a:t>
            </a:r>
            <a:r>
              <a:rPr lang="en-US" dirty="0" smtClean="0"/>
              <a:t> je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b="1" dirty="0" err="1" smtClean="0"/>
              <a:t>lesena</a:t>
            </a:r>
            <a:r>
              <a:rPr lang="en-US" dirty="0" smtClean="0"/>
              <a:t>, </a:t>
            </a:r>
            <a:r>
              <a:rPr lang="en-US" dirty="0" err="1" smtClean="0"/>
              <a:t>nanjo</a:t>
            </a:r>
            <a:r>
              <a:rPr lang="en-US" dirty="0" smtClean="0"/>
              <a:t> so </a:t>
            </a:r>
            <a:r>
              <a:rPr lang="en-US" dirty="0" err="1" smtClean="0"/>
              <a:t>vlili</a:t>
            </a:r>
            <a:r>
              <a:rPr lang="en-US" dirty="0" smtClean="0"/>
              <a:t> </a:t>
            </a:r>
            <a:r>
              <a:rPr lang="en-US" b="1" dirty="0" err="1" smtClean="0"/>
              <a:t>vosek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</a:t>
            </a:r>
            <a:r>
              <a:rPr lang="en-US" dirty="0" smtClean="0"/>
              <a:t> so </a:t>
            </a:r>
            <a:r>
              <a:rPr lang="en-US" dirty="0" err="1" smtClean="0"/>
              <a:t>porabili</a:t>
            </a:r>
            <a:r>
              <a:rPr lang="en-US" dirty="0" smtClean="0"/>
              <a:t> </a:t>
            </a:r>
            <a:r>
              <a:rPr lang="en-US" dirty="0" err="1" smtClean="0"/>
              <a:t>vso</a:t>
            </a:r>
            <a:r>
              <a:rPr lang="en-US" dirty="0" smtClean="0"/>
              <a:t> </a:t>
            </a:r>
            <a:r>
              <a:rPr lang="en-US" dirty="0" err="1" smtClean="0"/>
              <a:t>podlago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voska</a:t>
            </a:r>
            <a:r>
              <a:rPr lang="en-US" dirty="0" smtClean="0"/>
              <a:t>, so jo </a:t>
            </a:r>
            <a:r>
              <a:rPr lang="en-US" dirty="0" err="1" smtClean="0"/>
              <a:t>odstranili</a:t>
            </a:r>
            <a:r>
              <a:rPr lang="en-US" dirty="0" smtClean="0"/>
              <a:t> in </a:t>
            </a:r>
            <a:r>
              <a:rPr lang="en-US" dirty="0" err="1" smtClean="0"/>
              <a:t>vlili</a:t>
            </a:r>
            <a:r>
              <a:rPr lang="en-US" dirty="0" smtClean="0"/>
              <a:t> novo.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tablice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s </a:t>
            </a:r>
            <a:r>
              <a:rPr lang="en-US" dirty="0" err="1" smtClean="0"/>
              <a:t>pisalom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so mu </a:t>
            </a:r>
            <a:r>
              <a:rPr lang="en-US" dirty="0" err="1" smtClean="0"/>
              <a:t>rekli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stilus</a:t>
            </a:r>
            <a:r>
              <a:rPr lang="en-US" dirty="0" smtClean="0"/>
              <a:t>. </a:t>
            </a:r>
            <a:r>
              <a:rPr lang="en-US" dirty="0" err="1" smtClean="0"/>
              <a:t>Stilus</a:t>
            </a:r>
            <a:r>
              <a:rPr lang="en-US" dirty="0" smtClean="0"/>
              <a:t> je </a:t>
            </a:r>
            <a:r>
              <a:rPr lang="en-US" dirty="0" err="1" smtClean="0"/>
              <a:t>imel</a:t>
            </a:r>
            <a:r>
              <a:rPr lang="en-US" dirty="0" smtClean="0"/>
              <a:t> </a:t>
            </a:r>
            <a:r>
              <a:rPr lang="en-US" dirty="0" err="1" smtClean="0"/>
              <a:t>eno</a:t>
            </a:r>
            <a:r>
              <a:rPr lang="en-US" dirty="0" smtClean="0"/>
              <a:t> </a:t>
            </a:r>
            <a:r>
              <a:rPr lang="en-US" dirty="0" err="1" smtClean="0"/>
              <a:t>konico</a:t>
            </a:r>
            <a:r>
              <a:rPr lang="en-US" dirty="0" smtClean="0"/>
              <a:t> </a:t>
            </a:r>
            <a:r>
              <a:rPr lang="en-US" b="1" dirty="0" err="1" smtClean="0"/>
              <a:t>ostro</a:t>
            </a:r>
            <a:r>
              <a:rPr lang="en-US" b="1" dirty="0" smtClean="0"/>
              <a:t> (‘’</a:t>
            </a:r>
            <a:r>
              <a:rPr lang="en-US" b="1" dirty="0" err="1" smtClean="0"/>
              <a:t>piši</a:t>
            </a:r>
            <a:r>
              <a:rPr lang="en-US" b="1" dirty="0" smtClean="0"/>
              <a:t>’’</a:t>
            </a:r>
            <a:r>
              <a:rPr lang="en-US" dirty="0" smtClean="0"/>
              <a:t>, </a:t>
            </a:r>
            <a:r>
              <a:rPr lang="en-US" dirty="0" err="1" smtClean="0"/>
              <a:t>drugo</a:t>
            </a:r>
            <a:r>
              <a:rPr lang="en-US" dirty="0" smtClean="0"/>
              <a:t> pa </a:t>
            </a:r>
            <a:r>
              <a:rPr lang="en-US" b="1" dirty="0" err="1" smtClean="0"/>
              <a:t>ploščato</a:t>
            </a:r>
            <a:r>
              <a:rPr lang="en-US" b="1" dirty="0" smtClean="0"/>
              <a:t> (‘’</a:t>
            </a:r>
            <a:r>
              <a:rPr lang="en-US" b="1" dirty="0" err="1" smtClean="0"/>
              <a:t>briši</a:t>
            </a:r>
            <a:r>
              <a:rPr lang="en-US" b="1" dirty="0" smtClean="0"/>
              <a:t>’’). </a:t>
            </a:r>
            <a:r>
              <a:rPr lang="en-US" dirty="0" err="1" smtClean="0"/>
              <a:t>Lahko</a:t>
            </a:r>
            <a:r>
              <a:rPr lang="en-US" dirty="0" smtClean="0"/>
              <a:t> je </a:t>
            </a:r>
            <a:r>
              <a:rPr lang="en-US" dirty="0" err="1" smtClean="0"/>
              <a:t>bil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slonove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kosti</a:t>
            </a:r>
            <a:r>
              <a:rPr lang="en-US" dirty="0" smtClean="0"/>
              <a:t>,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kovine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pa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lesa</a:t>
            </a:r>
            <a:r>
              <a:rPr lang="en-US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10692" r="11157" b="8595"/>
          <a:stretch/>
        </p:blipFill>
        <p:spPr>
          <a:xfrm>
            <a:off x="6624918" y="219807"/>
            <a:ext cx="4932485" cy="338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154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700" y="215655"/>
            <a:ext cx="8297008" cy="7778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5) PERGAMENT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6700" y="993530"/>
            <a:ext cx="8428892" cy="4351338"/>
          </a:xfrm>
        </p:spPr>
        <p:txBody>
          <a:bodyPr/>
          <a:lstStyle/>
          <a:p>
            <a:r>
              <a:rPr lang="en-US" dirty="0" err="1" smtClean="0"/>
              <a:t>Uporabljali</a:t>
            </a:r>
            <a:r>
              <a:rPr lang="en-US" dirty="0" smtClean="0"/>
              <a:t> so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predvsem</a:t>
            </a:r>
            <a:r>
              <a:rPr lang="en-US" dirty="0" smtClean="0"/>
              <a:t> v </a:t>
            </a:r>
            <a:r>
              <a:rPr lang="en-US" b="1" dirty="0" err="1" smtClean="0">
                <a:solidFill>
                  <a:srgbClr val="FF0000"/>
                </a:solidFill>
              </a:rPr>
              <a:t>srednjem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veku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Izdelan</a:t>
            </a:r>
            <a:r>
              <a:rPr lang="en-US" dirty="0" smtClean="0"/>
              <a:t> je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živalske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kože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Bil</a:t>
            </a:r>
            <a:r>
              <a:rPr lang="en-US" dirty="0" smtClean="0"/>
              <a:t> je </a:t>
            </a:r>
            <a:r>
              <a:rPr lang="en-US" dirty="0" err="1" smtClean="0"/>
              <a:t>izredno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obstojen</a:t>
            </a:r>
            <a:r>
              <a:rPr lang="en-US" dirty="0" smtClean="0"/>
              <a:t> material, </a:t>
            </a:r>
            <a:r>
              <a:rPr lang="en-US" dirty="0" err="1" smtClean="0"/>
              <a:t>nanj</a:t>
            </a:r>
            <a:r>
              <a:rPr lang="en-US" dirty="0" smtClean="0"/>
              <a:t> se je </a:t>
            </a:r>
            <a:r>
              <a:rPr lang="en-US" dirty="0" err="1" smtClean="0"/>
              <a:t>lažje</a:t>
            </a:r>
            <a:r>
              <a:rPr lang="en-US" dirty="0" smtClean="0"/>
              <a:t> </a:t>
            </a:r>
            <a:r>
              <a:rPr lang="en-US" dirty="0" err="1" smtClean="0"/>
              <a:t>pisalo</a:t>
            </a:r>
            <a:r>
              <a:rPr lang="en-US" dirty="0" smtClean="0"/>
              <a:t>, </a:t>
            </a:r>
            <a:r>
              <a:rPr lang="en-US" dirty="0" err="1" smtClean="0"/>
              <a:t>dalo</a:t>
            </a:r>
            <a:r>
              <a:rPr lang="en-US" dirty="0" smtClean="0"/>
              <a:t> se je </a:t>
            </a:r>
            <a:r>
              <a:rPr lang="en-US" dirty="0" err="1" smtClean="0"/>
              <a:t>pisati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obeh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straneh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Shranjevali</a:t>
            </a:r>
            <a:r>
              <a:rPr lang="en-US" dirty="0" smtClean="0"/>
              <a:t> so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zvitke</a:t>
            </a:r>
            <a:r>
              <a:rPr lang="en-US" b="1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rokopisne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knjige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kodeksi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Nanj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s </a:t>
            </a:r>
            <a:r>
              <a:rPr lang="en-US" b="1" dirty="0" err="1" smtClean="0">
                <a:solidFill>
                  <a:srgbClr val="FF0000"/>
                </a:solidFill>
              </a:rPr>
              <a:t>ptičjimi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peresi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črnilom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31" y="3448782"/>
            <a:ext cx="4610100" cy="307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019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804" y="135409"/>
            <a:ext cx="5393305" cy="8814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6) </a:t>
            </a:r>
            <a:r>
              <a:rPr lang="en-U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papir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4804" y="1016858"/>
            <a:ext cx="7218657" cy="41354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Izumili</a:t>
            </a:r>
            <a:r>
              <a:rPr lang="en-US" dirty="0" smtClean="0"/>
              <a:t> so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KITAJCI</a:t>
            </a:r>
            <a:r>
              <a:rPr lang="en-US" dirty="0" smtClean="0"/>
              <a:t>, k </a:t>
            </a:r>
            <a:r>
              <a:rPr lang="en-US" b="1" dirty="0" err="1" smtClean="0">
                <a:solidFill>
                  <a:srgbClr val="FF0000"/>
                </a:solidFill>
              </a:rPr>
              <a:t>Evropejcem</a:t>
            </a:r>
            <a:r>
              <a:rPr lang="en-US" b="1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prišel</a:t>
            </a:r>
            <a:r>
              <a:rPr lang="en-US" dirty="0" smtClean="0"/>
              <a:t> </a:t>
            </a:r>
            <a:r>
              <a:rPr lang="en-US" dirty="0" err="1" smtClean="0"/>
              <a:t>prek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Arabcev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Papir</a:t>
            </a:r>
            <a:r>
              <a:rPr lang="en-US" dirty="0" smtClean="0"/>
              <a:t> so </a:t>
            </a:r>
            <a:r>
              <a:rPr lang="en-US" dirty="0" err="1" smtClean="0"/>
              <a:t>Evropejci</a:t>
            </a:r>
            <a:r>
              <a:rPr lang="en-US" dirty="0" smtClean="0"/>
              <a:t> </a:t>
            </a:r>
            <a:r>
              <a:rPr lang="en-US" dirty="0" err="1" smtClean="0"/>
              <a:t>pridobivali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lesa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Nanj</a:t>
            </a:r>
            <a:r>
              <a:rPr lang="en-US" dirty="0" smtClean="0"/>
              <a:t> so </a:t>
            </a:r>
            <a:r>
              <a:rPr lang="en-US" dirty="0" err="1" smtClean="0"/>
              <a:t>pisali</a:t>
            </a:r>
            <a:r>
              <a:rPr lang="en-US" dirty="0" smtClean="0"/>
              <a:t> s </a:t>
            </a:r>
            <a:r>
              <a:rPr lang="en-US" b="1" dirty="0" err="1" smtClean="0">
                <a:solidFill>
                  <a:srgbClr val="FF0000"/>
                </a:solidFill>
              </a:rPr>
              <a:t>peresi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Danes je </a:t>
            </a:r>
            <a:r>
              <a:rPr lang="en-US" dirty="0" err="1" smtClean="0"/>
              <a:t>papir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najbolj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razširjena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podlaga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pisanje</a:t>
            </a:r>
            <a:r>
              <a:rPr lang="en-US" dirty="0" smtClean="0"/>
              <a:t>, </a:t>
            </a:r>
            <a:r>
              <a:rPr lang="en-US" dirty="0" err="1" smtClean="0"/>
              <a:t>saj</a:t>
            </a:r>
            <a:r>
              <a:rPr lang="en-US" dirty="0" smtClean="0"/>
              <a:t> se </a:t>
            </a:r>
            <a:r>
              <a:rPr lang="en-US" dirty="0" err="1" smtClean="0"/>
              <a:t>uporablja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vsem</a:t>
            </a:r>
            <a:r>
              <a:rPr lang="en-US" dirty="0" smtClean="0"/>
              <a:t> </a:t>
            </a:r>
            <a:r>
              <a:rPr lang="en-US" dirty="0" err="1" smtClean="0"/>
              <a:t>svetu</a:t>
            </a:r>
            <a:r>
              <a:rPr lang="en-US" dirty="0" smtClean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47" y="1584813"/>
            <a:ext cx="4610100" cy="307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58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Rešimo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nalogo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SI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POVZEMI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0070C0"/>
                </a:solidFill>
              </a:rPr>
              <a:t>Minotavri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SI" b="1" dirty="0" smtClean="0">
                <a:solidFill>
                  <a:srgbClr val="0070C0"/>
                </a:solidFill>
              </a:rPr>
              <a:t>–</a:t>
            </a:r>
            <a:r>
              <a:rPr lang="en-US" b="1" dirty="0" smtClean="0">
                <a:solidFill>
                  <a:srgbClr val="0070C0"/>
                </a:solidFill>
              </a:rPr>
              <a:t> str. 35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Sirčki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SI" b="1" dirty="0" smtClean="0">
                <a:solidFill>
                  <a:srgbClr val="FF0000"/>
                </a:solidFill>
              </a:rPr>
              <a:t>–</a:t>
            </a:r>
            <a:r>
              <a:rPr lang="en-US" b="1" dirty="0" smtClean="0">
                <a:solidFill>
                  <a:srgbClr val="FF0000"/>
                </a:solidFill>
              </a:rPr>
              <a:t> str. 41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23" y="1825625"/>
            <a:ext cx="8630153" cy="4351338"/>
          </a:xfrm>
        </p:spPr>
      </p:pic>
    </p:spTree>
    <p:extLst>
      <p:ext uri="{BB962C8B-B14F-4D97-AF65-F5344CB8AC3E}">
        <p14:creationId xmlns:p14="http://schemas.microsoft.com/office/powerpoint/2010/main" val="2942175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207</Words>
  <Application>Microsoft Office PowerPoint</Application>
  <PresentationFormat>Širokozaslonsko</PresentationFormat>
  <Paragraphs>17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Officeova tema</vt:lpstr>
      <vt:lpstr>4) VOŠČENE tablice</vt:lpstr>
      <vt:lpstr>5) PERGAMENT</vt:lpstr>
      <vt:lpstr>6) papir</vt:lpstr>
      <vt:lpstr>Rešimo nalogo – POVZEMI Minotavri – str. 35, Sirčki – str. 41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pisav</dc:title>
  <dc:creator>ivanc</dc:creator>
  <cp:lastModifiedBy>ivanc</cp:lastModifiedBy>
  <cp:revision>14</cp:revision>
  <dcterms:created xsi:type="dcterms:W3CDTF">2020-11-29T11:12:12Z</dcterms:created>
  <dcterms:modified xsi:type="dcterms:W3CDTF">2021-01-07T17:15:54Z</dcterms:modified>
</cp:coreProperties>
</file>