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>
        <p:scale>
          <a:sx n="52" d="100"/>
          <a:sy n="52" d="100"/>
        </p:scale>
        <p:origin x="-1368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              NA </a:t>
            </a:r>
            <a:r>
              <a:rPr lang="sl-SI" sz="4400" dirty="0" smtClean="0">
                <a:solidFill>
                  <a:srgbClr val="92D050"/>
                </a:solidFill>
              </a:rPr>
              <a:t>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42" y="1379177"/>
            <a:ext cx="5136000" cy="3852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6922" y="5552661"/>
            <a:ext cx="63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                                                          Prirejeno po: </a:t>
            </a:r>
            <a:r>
              <a:rPr lang="sl-SI" dirty="0" smtClean="0"/>
              <a:t>Jožica </a:t>
            </a:r>
            <a:r>
              <a:rPr lang="sl-SI" dirty="0" smtClean="0"/>
              <a:t>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 bele kroge s črnim flomastrom 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</a:t>
            </a:r>
            <a:r>
              <a:rPr lang="sl-SI" sz="2400" dirty="0" smtClean="0"/>
              <a:t>.</a:t>
            </a:r>
          </a:p>
          <a:p>
            <a:endParaRPr lang="sl-SI" sz="2400" dirty="0"/>
          </a:p>
          <a:p>
            <a:r>
              <a:rPr lang="sl-SI" sz="2400" dirty="0" smtClean="0"/>
              <a:t>Veliko užitkov pri ustvarjanju! </a:t>
            </a:r>
            <a:r>
              <a:rPr lang="sl-SI" sz="2400" dirty="0" smtClean="0">
                <a:sym typeface="Wingdings" panose="05000000000000000000" pitchFamily="2" charset="2"/>
              </a:rPr>
              <a:t>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 smtClean="0"/>
              <a:t>z</a:t>
            </a:r>
            <a:r>
              <a:rPr lang="sl-SI" sz="2000" dirty="0" smtClean="0"/>
              <a:t>aščito za mizo</a:t>
            </a:r>
            <a:endParaRPr lang="sl-SI" sz="2000" dirty="0" smtClean="0"/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 smtClean="0"/>
              <a:t>vodo</a:t>
            </a:r>
            <a:endParaRPr lang="sl-SI" sz="2000" dirty="0" smtClean="0"/>
          </a:p>
          <a:p>
            <a:pPr marL="285750" indent="-285750">
              <a:buFontTx/>
              <a:buChar char="-"/>
            </a:pPr>
            <a:r>
              <a:rPr lang="sl-SI" sz="2000" dirty="0"/>
              <a:t>p</a:t>
            </a:r>
            <a:r>
              <a:rPr lang="sl-SI" sz="2000" dirty="0" smtClean="0"/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lamico ali steblo regrata</a:t>
            </a:r>
            <a:endParaRPr lang="sl-SI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Šiljenje 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 pripravljeno barvo dodaš tri ali štiri kapljice praška za posodo.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Zabava se lahko začne. S slamico (če je nimaš, lahko uporabiš stebelca regrata) pihaš v pripravljeno zmes in ustvarjaš mehurčke.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Mehurčkov ne smeš pokati. Počakaj, da počijo sami. Le tako bodo nastali lepi vzorci.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Odvečno vodo popivnaj s papirnato brisačko in počakaj, da se podlaga posuši. To traja kar nekaj časa, zato moraš biti potrpežljiv.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 belega papirja s pomočjo kozarca ali </a:t>
            </a:r>
            <a:r>
              <a:rPr lang="sl-SI" sz="2400" dirty="0" smtClean="0"/>
              <a:t>šestila izreži </a:t>
            </a:r>
            <a:r>
              <a:rPr lang="sl-SI" sz="2400" dirty="0" smtClean="0"/>
              <a:t>kroge. Sam se odloči koliko krogov boš imel. Krogi prestavljajo </a:t>
            </a:r>
            <a:r>
              <a:rPr lang="sl-SI" sz="2400" dirty="0"/>
              <a:t>r</a:t>
            </a:r>
            <a:r>
              <a:rPr lang="sl-SI" sz="2400" dirty="0" smtClean="0"/>
              <a:t>egratovo lučko</a:t>
            </a:r>
            <a:r>
              <a:rPr lang="sl-SI" sz="2400" dirty="0" smtClean="0"/>
              <a:t>.</a:t>
            </a:r>
          </a:p>
          <a:p>
            <a:endParaRPr lang="sl-SI" sz="2400" dirty="0"/>
          </a:p>
          <a:p>
            <a:r>
              <a:rPr lang="sl-SI" sz="2400" dirty="0" smtClean="0"/>
              <a:t>* </a:t>
            </a:r>
            <a:r>
              <a:rPr lang="sl-SI" sz="2000" dirty="0" smtClean="0"/>
              <a:t>Lahko </a:t>
            </a:r>
            <a:r>
              <a:rPr lang="sl-SI" sz="2000" dirty="0"/>
              <a:t>vadiš risanje s šestilom, ker začnemo naslednji teden pri </a:t>
            </a:r>
            <a:r>
              <a:rPr lang="sl-SI" sz="2000" dirty="0" smtClean="0"/>
              <a:t>MAT z novim poglavjem KROG in KROŽNICA.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Kroge nalepi na pripravljeno podlago.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302</Words>
  <Application>Microsoft Office PowerPoint</Application>
  <PresentationFormat>Po meri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Lina</cp:lastModifiedBy>
  <cp:revision>7</cp:revision>
  <dcterms:created xsi:type="dcterms:W3CDTF">2020-05-05T16:52:39Z</dcterms:created>
  <dcterms:modified xsi:type="dcterms:W3CDTF">2020-05-10T11:26:42Z</dcterms:modified>
</cp:coreProperties>
</file>