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70" r:id="rId6"/>
    <p:sldId id="272" r:id="rId7"/>
    <p:sldId id="274" r:id="rId8"/>
    <p:sldId id="275" r:id="rId9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2. 02. 2021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2. 02. 2021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8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8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2. 02. 2021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otnik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sl-SI" sz="7800" dirty="0" smtClean="0"/>
              <a:t>PEVSKI ZBOR </a:t>
            </a:r>
            <a:endParaRPr lang="sl-SI" sz="7800" dirty="0"/>
          </a:p>
        </p:txBody>
      </p:sp>
      <p:sp>
        <p:nvSpPr>
          <p:cNvPr id="40" name="Prostoročno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2" y="1225296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643158" y="5067300"/>
            <a:ext cx="5877385" cy="13852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Delo na daljavo –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11.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teden</a:t>
            </a:r>
          </a:p>
          <a:p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Oš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dobrova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učiteljica: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marša </a:t>
            </a:r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plohl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turk</a:t>
            </a:r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49" y="1289304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02920" y="493776"/>
            <a:ext cx="6702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Draga pevka, dragi pevec pevskega </a:t>
            </a:r>
            <a:r>
              <a:rPr lang="sl-SI" dirty="0" smtClean="0"/>
              <a:t>zbora, </a:t>
            </a:r>
          </a:p>
          <a:p>
            <a:endParaRPr lang="sl-SI" dirty="0" smtClean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danes je pred nami nova pesem </a:t>
            </a:r>
            <a:r>
              <a:rPr lang="sl-SI" b="1" dirty="0" smtClean="0">
                <a:sym typeface="Wingdings" panose="05000000000000000000" pitchFamily="2" charset="2"/>
              </a:rPr>
              <a:t>LIPA ZELENA JE.</a:t>
            </a:r>
            <a:endParaRPr lang="sl-SI" b="1" dirty="0">
              <a:sym typeface="Wingdings" panose="05000000000000000000" pitchFamily="2" charset="2"/>
            </a:endParaRPr>
          </a:p>
          <a:p>
            <a:endParaRPr lang="it-IT" dirty="0"/>
          </a:p>
          <a:p>
            <a:endParaRPr lang="sl-SI" b="1" dirty="0"/>
          </a:p>
          <a:p>
            <a:r>
              <a:rPr lang="sl-SI" b="1" dirty="0" smtClean="0"/>
              <a:t>KJE</a:t>
            </a:r>
            <a:r>
              <a:rPr lang="sl-SI" b="1" dirty="0"/>
              <a:t> </a:t>
            </a:r>
            <a:r>
              <a:rPr lang="sl-SI" b="1" dirty="0" smtClean="0"/>
              <a:t>PREPEVAMO?</a:t>
            </a:r>
            <a:endParaRPr lang="sl-SI" dirty="0"/>
          </a:p>
          <a:p>
            <a:r>
              <a:rPr lang="sl-SI" dirty="0"/>
              <a:t>Tokrat pojemo </a:t>
            </a:r>
            <a:r>
              <a:rPr lang="sl-SI" b="1" dirty="0"/>
              <a:t>od doma. </a:t>
            </a:r>
          </a:p>
          <a:p>
            <a:r>
              <a:rPr lang="sl-SI" b="1" dirty="0"/>
              <a:t>Pojemo</a:t>
            </a:r>
            <a:r>
              <a:rPr lang="sl-SI" dirty="0"/>
              <a:t>, v avtu, iz bolnišnične postelje, sprehoda, na delovnih mestih oziroma kjerkoli smo v danem trenutku. Zapojte v mislih ali na glas, kolikor vam v danem trenutku omogoča delovno mesto. </a:t>
            </a:r>
          </a:p>
          <a:p>
            <a:endParaRPr lang="sl-SI" dirty="0"/>
          </a:p>
          <a:p>
            <a:r>
              <a:rPr lang="sl-SI" b="1" dirty="0"/>
              <a:t>KAKO? </a:t>
            </a:r>
            <a:endParaRPr lang="sl-SI" dirty="0"/>
          </a:p>
          <a:p>
            <a:r>
              <a:rPr lang="sl-SI" b="1" dirty="0"/>
              <a:t>Vsi </a:t>
            </a:r>
            <a:r>
              <a:rPr lang="sl-SI" b="1" dirty="0" smtClean="0"/>
              <a:t>zapojemo Lipa </a:t>
            </a:r>
            <a:r>
              <a:rPr lang="sl-SI" b="1" dirty="0"/>
              <a:t>zelenela je</a:t>
            </a:r>
            <a:r>
              <a:rPr lang="sl-SI" dirty="0"/>
              <a:t>, ostalo je po vašem izboru. Pomembno je, da pojete s srcem. </a:t>
            </a:r>
            <a:endParaRPr lang="sl-SI" b="1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								Vaša </a:t>
            </a:r>
            <a:r>
              <a:rPr lang="sl-SI" dirty="0" smtClean="0">
                <a:sym typeface="Wingdings" panose="05000000000000000000" pitchFamily="2" charset="2"/>
              </a:rPr>
              <a:t>zborovodkinja Marša</a:t>
            </a:r>
            <a:endParaRPr lang="sl-SI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69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 smtClean="0"/>
              <a:t>LIPA ZELENELA JE </a:t>
            </a:r>
            <a:endParaRPr lang="sl-SI" sz="280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777917" cy="4164164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PREDSTAVITEV PESMI: </a:t>
            </a:r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/>
          </a:p>
          <a:p>
            <a:r>
              <a:rPr lang="sl-SI" sz="2400" dirty="0" smtClean="0"/>
              <a:t>KLAVIRSKA SPREMLJAVA</a:t>
            </a:r>
            <a:endParaRPr lang="sl-SI" sz="2400" dirty="0"/>
          </a:p>
          <a:p>
            <a:endParaRPr lang="sl-SI" dirty="0" smtClean="0"/>
          </a:p>
          <a:p>
            <a:pPr marL="514350" indent="-514350">
              <a:buAutoNum type="arabicPeriod"/>
            </a:pPr>
            <a:endParaRPr lang="sl-SI" sz="3200" dirty="0" smtClean="0"/>
          </a:p>
          <a:p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532384" y="457200"/>
            <a:ext cx="6983984" cy="84023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1. LIPA ZELENELA JE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TAM V DIŠEČEM GAJU,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 CVETJEM ME POSIPALA,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D'JAL SEM DA SEM V RAJU.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VEJE RAZTEZAVALA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K NEBU JE VISOKO,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MENI PA JE DO SRCA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SEGALA GLOBOKO.</a:t>
            </a:r>
          </a:p>
          <a:p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2. </a:t>
            </a: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PTIČICE JE LIPICA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V SENČICO VABILA,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KADAR LEŽAL SEM POD NJO,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 JE OHLADILA.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REVICA PA JE SEDAJ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SKORAJ OVENELA,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CVETJE LISTJE ZELENO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ZIMA JI JE VZELA.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endParaRPr lang="sl-SI" sz="2000" dirty="0" smtClean="0"/>
          </a:p>
          <a:p>
            <a:endParaRPr lang="sl-S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3. SPAVAJ, DRAGA LIPICA, 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VEČNO NE BOŠ SPALA,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NOVA POMLAD ZELENA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NOVI CVET POGNALA.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ZOPET BODO PTIČICE,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PTIČICE VESELE,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PESMI NAM PREPEVALE,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PESMI ŽVRGOLELE.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7" name="1_kitica Lipa zelenela je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52485" y="2157413"/>
            <a:ext cx="1006475" cy="1006475"/>
          </a:xfrm>
          <a:prstGeom prst="rect">
            <a:avLst/>
          </a:prstGeom>
        </p:spPr>
      </p:pic>
      <p:pic>
        <p:nvPicPr>
          <p:cNvPr id="8" name="2. kitica Lipa zelenela j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73562" y="2157413"/>
            <a:ext cx="1006475" cy="1006475"/>
          </a:xfrm>
          <a:prstGeom prst="rect">
            <a:avLst/>
          </a:prstGeom>
        </p:spPr>
      </p:pic>
      <p:pic>
        <p:nvPicPr>
          <p:cNvPr id="9" name="Lipa zelenela je klavirska spremljav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52485" y="5818339"/>
            <a:ext cx="1006475" cy="1006475"/>
          </a:xfrm>
          <a:prstGeom prst="rect">
            <a:avLst/>
          </a:prstGeom>
        </p:spPr>
      </p:pic>
      <p:pic>
        <p:nvPicPr>
          <p:cNvPr id="5" name="3. kitica (online-audio-converter.com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94639" y="2195155"/>
            <a:ext cx="968733" cy="9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65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2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ZAPOJ ŠE KAKŠNO PESEM PO LASTNI </a:t>
            </a:r>
            <a:r>
              <a:rPr lang="sl-SI" dirty="0" smtClean="0"/>
              <a:t>IZBIRI!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0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3242928" y="4434841"/>
            <a:ext cx="8516949" cy="214242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Kdor poje rad, v srcu je bogat! </a:t>
            </a:r>
            <a:r>
              <a:rPr lang="sl-SI" sz="2800" dirty="0" smtClean="0"/>
              <a:t>Želim ti lep teden!</a:t>
            </a:r>
          </a:p>
          <a:p>
            <a:r>
              <a:rPr lang="sl-SI" sz="2800" dirty="0" smtClean="0"/>
              <a:t>Učiteljica marša</a:t>
            </a:r>
            <a:endParaRPr lang="sl-SI" sz="2800" dirty="0"/>
          </a:p>
        </p:txBody>
      </p:sp>
      <p:pic>
        <p:nvPicPr>
          <p:cNvPr id="4100" name="Picture 4" descr="Rezultat iskanja slik za excited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83" y="71722"/>
            <a:ext cx="5568697" cy="400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80628"/>
      </p:ext>
    </p:extLst>
  </p:cSld>
  <p:clrMapOvr>
    <a:masterClrMapping/>
  </p:clrMapOvr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3B9E78-595F-41AA-B8FF-1657B24A64F3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140</Words>
  <Application>Microsoft Office PowerPoint</Application>
  <PresentationFormat>Širokozaslonsko</PresentationFormat>
  <Paragraphs>44</Paragraphs>
  <Slides>5</Slides>
  <Notes>2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Impact</vt:lpstr>
      <vt:lpstr>Wingdings</vt:lpstr>
      <vt:lpstr>Priponka</vt:lpstr>
      <vt:lpstr>PEVSKI ZBOR </vt:lpstr>
      <vt:lpstr>PowerPointova predstavitev</vt:lpstr>
      <vt:lpstr>LIPA ZELENELA JE </vt:lpstr>
      <vt:lpstr>ZAPOJ ŠE KAKŠNO PESEM PO LASTNI IZBIRI!</vt:lpstr>
      <vt:lpstr>PowerPointova predstavitev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2021-02-02T11:33:21Z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