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88" r:id="rId3"/>
    <p:sldId id="271" r:id="rId4"/>
    <p:sldId id="279" r:id="rId5"/>
    <p:sldId id="280" r:id="rId6"/>
    <p:sldId id="281" r:id="rId7"/>
    <p:sldId id="282" r:id="rId8"/>
    <p:sldId id="286" r:id="rId9"/>
    <p:sldId id="285" r:id="rId10"/>
    <p:sldId id="284" r:id="rId11"/>
    <p:sldId id="283" r:id="rId12"/>
    <p:sldId id="287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41D30-671E-4C00-B21E-A30DFEE80CD8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D52C8C-C02C-485C-BF4F-C326A50D8DD1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509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161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824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267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14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530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32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987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33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984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961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39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6DFBF-BBE4-4AF4-9EA4-2352E1996C16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7D3868-F7C6-47ED-B7AB-5695C7B2B389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DBD73-3494-458F-9351-DABCFA50584D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51F529-789B-463D-961F-C8765A6D50B0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B7B4C0-B495-49FD-AA79-4E954EB31F83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5CCAF-3500-495F-9F4E-0AE16EDE12CC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Poletje«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Jesen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Zima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F8793-EDB4-42D8-ADAE-776C870062B8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1" name="Pravokot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2" name="Pravokot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E7B90-648F-4E61-96EE-C2DC171AD6A6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7" name="Pravokot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EDA51-859F-4E12-96BE-3C1E85AD7BA0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B57AD41-4AA9-40C5-9A59-E6C3C9133600}" type="datetime1">
              <a:rPr lang="sl-SI" smtClean="0"/>
              <a:t>19. 04. 2020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 smtClean="0"/>
              <a:t>ŽIVALI NA TRAVNIKU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Ines Pozderec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polž</a:t>
            </a:r>
            <a:endParaRPr lang="sl-SI" dirty="0"/>
          </a:p>
        </p:txBody>
      </p:sp>
      <p:pic>
        <p:nvPicPr>
          <p:cNvPr id="3074" name="Picture 2" descr="ŽIVALI NA TRAVNIKU | Življenjska okol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59582"/>
            <a:ext cx="9753600" cy="53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čebela</a:t>
            </a:r>
            <a:endParaRPr lang="sl-SI" dirty="0"/>
          </a:p>
        </p:txBody>
      </p:sp>
      <p:pic>
        <p:nvPicPr>
          <p:cNvPr id="10242" name="Picture 2" descr="Čebele - Wikipedija, prosta enciklo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41" y="1378361"/>
            <a:ext cx="6331515" cy="54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štorklja</a:t>
            </a:r>
            <a:endParaRPr lang="sl-SI" dirty="0"/>
          </a:p>
        </p:txBody>
      </p:sp>
      <p:pic>
        <p:nvPicPr>
          <p:cNvPr id="7170" name="Picture 2" descr="Travnik | Prlekija-on.net Ljut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39" y="1659582"/>
            <a:ext cx="7884244" cy="52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Pogovor o živalih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066800" y="1954924"/>
            <a:ext cx="58857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Pri vsaki sliki se pogovorite.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Katera žival je na sliki?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Kaj dela?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Kje jo najdemo?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Opišite njene telesne značilnosti.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Kako se oglaša (če se oglaša)?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Kako se giblje?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Kaj jé?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91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muren</a:t>
            </a:r>
            <a:endParaRPr lang="sl-SI" dirty="0"/>
          </a:p>
        </p:txBody>
      </p:sp>
      <p:pic>
        <p:nvPicPr>
          <p:cNvPr id="1026" name="Picture 2" descr="ŽIVALI NA TRAVNIKU | Življenjska okol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715713"/>
            <a:ext cx="8652934" cy="51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mravlja</a:t>
            </a:r>
            <a:endParaRPr lang="sl-SI" dirty="0"/>
          </a:p>
        </p:txBody>
      </p:sp>
      <p:pic>
        <p:nvPicPr>
          <p:cNvPr id="2050" name="Picture 2" descr="ŽIVALI NA TRAVNIKU | Življenjska okol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/>
          <a:stretch/>
        </p:blipFill>
        <p:spPr bwMode="auto">
          <a:xfrm>
            <a:off x="2831042" y="1744133"/>
            <a:ext cx="9144000" cy="51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pikapolonica</a:t>
            </a:r>
            <a:endParaRPr lang="sl-SI" dirty="0"/>
          </a:p>
        </p:txBody>
      </p:sp>
      <p:pic>
        <p:nvPicPr>
          <p:cNvPr id="5122" name="Picture 2" descr="Spoznajmo živali - Žival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2"/>
          <a:stretch/>
        </p:blipFill>
        <p:spPr bwMode="auto">
          <a:xfrm>
            <a:off x="3708400" y="1659582"/>
            <a:ext cx="8165041" cy="51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krt</a:t>
            </a:r>
            <a:endParaRPr lang="sl-SI" dirty="0"/>
          </a:p>
        </p:txBody>
      </p:sp>
      <p:pic>
        <p:nvPicPr>
          <p:cNvPr id="4098" name="Picture 2" descr="ŽIVALI NA TRAVNIKU | Življenjska okol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3116"/>
          <a:stretch/>
        </p:blipFill>
        <p:spPr bwMode="auto">
          <a:xfrm>
            <a:off x="2509309" y="1761068"/>
            <a:ext cx="9144000" cy="51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Deževnik</a:t>
            </a:r>
            <a:endParaRPr lang="sl-SI" dirty="0"/>
          </a:p>
        </p:txBody>
      </p:sp>
      <p:pic>
        <p:nvPicPr>
          <p:cNvPr id="8194" name="Picture 2" descr="Vopolzok se razlikuje od deževnika Kakšna je razlik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83" y="1659582"/>
            <a:ext cx="8800933" cy="51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kobilica</a:t>
            </a:r>
            <a:endParaRPr lang="sl-SI" dirty="0"/>
          </a:p>
        </p:txBody>
      </p:sp>
      <p:pic>
        <p:nvPicPr>
          <p:cNvPr id="6146" name="Picture 2" descr="k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19" y="1760244"/>
            <a:ext cx="7815233" cy="5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metulj</a:t>
            </a:r>
            <a:endParaRPr lang="sl-SI" dirty="0"/>
          </a:p>
        </p:txBody>
      </p:sp>
      <p:pic>
        <p:nvPicPr>
          <p:cNvPr id="9218" name="Picture 2" descr="video Sir David Attenborough poziva k štetju metuljev v Velik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10" y="1670847"/>
            <a:ext cx="7780727" cy="51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tirje letni časi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3_TF04001541" id="{370B8185-0946-475B-9118-B74C43DCB3F3}" vid="{383C5259-50EC-48DF-9F3B-859BD35CC5C7}"/>
    </a:ext>
  </a:extLst>
</a:theme>
</file>

<file path=ppt/theme/theme2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Predstavitev, ki praznuje prihod letnih časov</Template>
  <TotalTime>30</TotalTime>
  <Words>69</Words>
  <Application>Microsoft Office PowerPoint</Application>
  <PresentationFormat>Širokozaslonsko</PresentationFormat>
  <Paragraphs>33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</vt:lpstr>
      <vt:lpstr>Štirje letni časi 16 x 9</vt:lpstr>
      <vt:lpstr>ŽIVALI NA TRAVNIKU</vt:lpstr>
      <vt:lpstr>Pogovor o živalih</vt:lpstr>
      <vt:lpstr>muren</vt:lpstr>
      <vt:lpstr>mravlja</vt:lpstr>
      <vt:lpstr>pikapolonica</vt:lpstr>
      <vt:lpstr>krt</vt:lpstr>
      <vt:lpstr>Deževnik</vt:lpstr>
      <vt:lpstr>kobilica</vt:lpstr>
      <vt:lpstr>metulj</vt:lpstr>
      <vt:lpstr>polž</vt:lpstr>
      <vt:lpstr>čebela</vt:lpstr>
      <vt:lpstr>štorklja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NA TRAVNIKU</dc:title>
  <dc:creator>Ines Pozderec</dc:creator>
  <cp:lastModifiedBy>Ines Pozderec</cp:lastModifiedBy>
  <cp:revision>4</cp:revision>
  <dcterms:created xsi:type="dcterms:W3CDTF">2020-04-19T09:25:08Z</dcterms:created>
  <dcterms:modified xsi:type="dcterms:W3CDTF">2020-04-19T09:56:07Z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