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C03-6E97-420E-AF12-3D3A8FC0BAF3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A61-EB58-4F0C-A167-6453503F8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3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2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293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139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762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916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7537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46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10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29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12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598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603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2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19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0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1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5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2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B2D3-E92A-43A6-B56B-D75458889EF5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4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19. 01. 2024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8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778F2-81F3-C8DE-8938-B6206992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/>
            </a:r>
            <a:br>
              <a:rPr lang="sl-SI" dirty="0"/>
            </a:br>
            <a:r>
              <a:rPr lang="sl-SI" dirty="0"/>
              <a:t>1.2 ELEMENTI ZA NERAZSTAVLJIVE ZVEZE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75A6CD-1C41-FA96-2354-8CA48827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0863"/>
            <a:ext cx="9376631" cy="4609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KOVIČNE ZVEZE</a:t>
            </a:r>
          </a:p>
          <a:p>
            <a:pPr marL="0" indent="0"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Zveza s kovicami je nerazstavljiva zveza. To pomeni, če hočemo zvezo razstaviti, moramo vezne elemente uničiti in jih ne moremo ponovno uporabiti kot vezni element.</a:t>
            </a:r>
          </a:p>
          <a:p>
            <a:pPr marL="0" indent="0"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Kovična zveza je lahko po pripravi in učinkovitosti zveza s silo ali zveza z obliko. Pri kovični zvezi s silo so kovice zakovane v vročem stanju. Ko se ohladijo, se skrčijo in stisnejo zvezne dele tako, da se zunanja sila prenaša s trenjem med stisnjenimi površinami. Kovica pa je obremenjena z natezno silo.</a:t>
            </a:r>
          </a:p>
          <a:p>
            <a:pPr marL="0" indent="0">
              <a:buNone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Hladno zakovane kovice pa se obnašajo kot sorniki ali čepi ter prenašajo zunanjo obremenitev z obliko. Površina izvrtine zveznih delov in valjasta površina stebla kovice se dotikata, kovica je zato obremenjena s površinskim pritiskom in na strig.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63DB73B-47DD-95E7-3EF0-837180A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21" y="294199"/>
            <a:ext cx="9692640" cy="638863"/>
          </a:xfrm>
        </p:spPr>
        <p:txBody>
          <a:bodyPr>
            <a:normAutofit fontScale="90000"/>
          </a:bodyPr>
          <a:lstStyle/>
          <a:p>
            <a:r>
              <a:rPr lang="sl-SI" dirty="0"/>
              <a:t>OBLIKE IN UPORABA KOVIC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21" y="933062"/>
            <a:ext cx="10212373" cy="5247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/>
              <a:t>Vezni element kovične zveze je </a:t>
            </a:r>
            <a:r>
              <a:rPr lang="sl-SI" b="1" dirty="0">
                <a:solidFill>
                  <a:schemeClr val="accent1"/>
                </a:solidFill>
              </a:rPr>
              <a:t>KOVICA. </a:t>
            </a:r>
            <a:r>
              <a:rPr lang="sl-SI" b="1" dirty="0"/>
              <a:t>Oblika kovice je odvisna od namena uporabe.</a:t>
            </a:r>
          </a:p>
          <a:p>
            <a:pPr marL="0" indent="0">
              <a:buNone/>
            </a:pPr>
            <a:r>
              <a:rPr lang="sl-SI" b="1" dirty="0"/>
              <a:t>Po obliki glave in namenu ločimo več vrst kovic: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</a:rPr>
              <a:t>Kovice s polokroglo glavo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dirty="0">
                <a:sym typeface="Wingdings" panose="05000000000000000000" pitchFamily="2" charset="2"/>
              </a:rPr>
              <a:t>uporabljamo za zvezo profilov in pločevin pri jeklenih konstrukcijah</a:t>
            </a:r>
            <a:endParaRPr lang="sl-SI" b="1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Kovice z ugrezno glavo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dirty="0">
                <a:sym typeface="Wingdings" panose="05000000000000000000" pitchFamily="2" charset="2"/>
              </a:rPr>
              <a:t>uporabljamo pri jeklenih konstrukcijah, kjer naj bo površina gladka. Ker takšne kovice močno oslabe pločevino in podražijo izdelavo, jih uporabljamo le malokdaj.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Kovice s trapezno glavo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Kleparske kovice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l-SI" b="1" dirty="0">
                <a:solidFill>
                  <a:schemeClr val="tx2"/>
                </a:solidFill>
                <a:sym typeface="Wingdings" panose="05000000000000000000" pitchFamily="2" charset="2"/>
              </a:rPr>
              <a:t>  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uporabljamo za zvezo drobnih pločevin in profilov.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Jermenske kovice 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 uporabljamo za zvezo jermenov in izdelkov iz usnja.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Dolžina kovic je odvisna od debeline spoja (s) in oblike sklepne glave, ki jo oblikujemo, ko kovico zakujemo.</a:t>
            </a:r>
          </a:p>
          <a:p>
            <a:pPr marL="457200" indent="-457200">
              <a:buAutoNum type="arabicPeriod"/>
            </a:pPr>
            <a:endParaRPr lang="sl-SI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27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B7E6783D-5903-021D-42BD-0AE9FE0D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C4AE102-9482-9D41-643A-B66C4B5EC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67" y="0"/>
            <a:ext cx="8014577" cy="342473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7939357-C7F0-CE47-5A54-C55D16B2D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16" y="3966666"/>
            <a:ext cx="9074059" cy="24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21" y="294199"/>
            <a:ext cx="9692640" cy="638863"/>
          </a:xfrm>
        </p:spPr>
        <p:txBody>
          <a:bodyPr>
            <a:normAutofit fontScale="90000"/>
          </a:bodyPr>
          <a:lstStyle/>
          <a:p>
            <a:r>
              <a:rPr lang="sl-SI" dirty="0"/>
              <a:t>POSEBNE OBLIKE KOVIC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21" y="933062"/>
            <a:ext cx="10212373" cy="524707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</a:rPr>
              <a:t>Kovice za obloge zavor in sklopk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dirty="0">
                <a:sym typeface="Wingdings" panose="05000000000000000000" pitchFamily="2" charset="2"/>
              </a:rPr>
              <a:t>se uporabljajo za zvezo nekovinskih delov s kovinskimi, kjer želimo imeti vsaj eno zakovičeno površino ravno.</a:t>
            </a:r>
            <a:endParaRPr lang="sl-SI" b="1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Drobne kovice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dirty="0">
                <a:sym typeface="Wingdings" panose="05000000000000000000" pitchFamily="2" charset="2"/>
              </a:rPr>
              <a:t>uporabljamo za zvezo tankih pločevin. Glava te kovice ima nekoliko večji premer kot glava normalne zato, da se obremenitev prenese na večjo površino pločevine.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Eksplozijske kovice in kovice za slepo zakovanje </a:t>
            </a:r>
            <a:r>
              <a:rPr lang="sl-SI" b="1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uporabljamo za zvezo tankih pločevin in sicer na mestih, kjer kovica ni dostopna z obeh strani.</a:t>
            </a:r>
          </a:p>
          <a:p>
            <a:pPr marL="457200" indent="-457200">
              <a:buAutoNum type="arabicPeriod"/>
            </a:pPr>
            <a:r>
              <a:rPr lang="sl-SI" b="1" dirty="0">
                <a:solidFill>
                  <a:schemeClr val="accent1"/>
                </a:solidFill>
                <a:sym typeface="Wingdings" panose="05000000000000000000" pitchFamily="2" charset="2"/>
              </a:rPr>
              <a:t>Kovica za slepo zakovanje</a:t>
            </a:r>
          </a:p>
          <a:p>
            <a:pPr marL="457200" indent="-457200">
              <a:buAutoNum type="arabicPeriod"/>
            </a:pPr>
            <a:endParaRPr lang="sl-SI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78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E2A84DAA-8D0C-1B44-93F0-1F2A59A3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EA16454-FB4F-69AE-0929-78AE600D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312" y="621195"/>
            <a:ext cx="7402394" cy="5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C5223ED-7689-3D6B-CCA4-77E49555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9C3A06-9BF3-0710-61E6-D28E6656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4" y="1919085"/>
            <a:ext cx="10691446" cy="26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21" y="294199"/>
            <a:ext cx="9692640" cy="638863"/>
          </a:xfrm>
        </p:spPr>
        <p:txBody>
          <a:bodyPr>
            <a:normAutofit fontScale="90000"/>
          </a:bodyPr>
          <a:lstStyle/>
          <a:p>
            <a:r>
              <a:rPr lang="sl-SI" dirty="0"/>
              <a:t>Gradivo kovic in kovičenih delov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21" y="1101212"/>
            <a:ext cx="10212373" cy="507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Za kovice se uporabljajo iste vrste gradiva kot za dele, ki jih želimo kovičiti.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Če je gradivo kovic različno od gradiva zakovanih delov, pride pri spremembi temperature do različnih raztezkov, kar lahko privede do </a:t>
            </a:r>
            <a:r>
              <a:rPr lang="sl-SI" b="1" dirty="0" err="1">
                <a:solidFill>
                  <a:schemeClr val="tx2"/>
                </a:solidFill>
              </a:rPr>
              <a:t>ohlapa</a:t>
            </a:r>
            <a:r>
              <a:rPr lang="sl-SI" b="1" dirty="0">
                <a:solidFill>
                  <a:schemeClr val="tx2"/>
                </a:solidFill>
              </a:rPr>
              <a:t> med steblom kovice in steno luknje. Poleg tega pa nastane med različnimi gradivi termoelektrična napetost, ki vodi do korozije in kvarnih vplivov na zakovano zvezo.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Dopustne napetosti za kovice se določajo na osnovi dopustnih napetosti osnovnega gradiva, ki ustreza kvaliteti kovice.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26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439</Words>
  <Application>Microsoft Office PowerPoint</Application>
  <PresentationFormat>Širokozaslonsko</PresentationFormat>
  <Paragraphs>30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Wingdings</vt:lpstr>
      <vt:lpstr>Wingdings 2</vt:lpstr>
      <vt:lpstr>Officeova tema</vt:lpstr>
      <vt:lpstr>3_View</vt:lpstr>
      <vt:lpstr> 1.2 ELEMENTI ZA NERAZSTAVLJIVE ZVEZE</vt:lpstr>
      <vt:lpstr>OBLIKE IN UPORABA KOVIC</vt:lpstr>
      <vt:lpstr>PowerPointova predstavitev</vt:lpstr>
      <vt:lpstr>POSEBNE OBLIKE KOVIC</vt:lpstr>
      <vt:lpstr>PowerPointova predstavitev</vt:lpstr>
      <vt:lpstr>PowerPointova predstavitev</vt:lpstr>
      <vt:lpstr>Gradivo kovic in kovičenih delov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IN POSPEŠEK</dc:title>
  <dc:creator>Tanja</dc:creator>
  <cp:lastModifiedBy>Tanja</cp:lastModifiedBy>
  <cp:revision>49</cp:revision>
  <dcterms:created xsi:type="dcterms:W3CDTF">2022-12-12T14:37:12Z</dcterms:created>
  <dcterms:modified xsi:type="dcterms:W3CDTF">2024-01-19T19:21:05Z</dcterms:modified>
</cp:coreProperties>
</file>