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A4C11-EECF-44B7-8CC6-29CB5C44D030}" type="datetimeFigureOut">
              <a:rPr lang="sl-SI" smtClean="0"/>
              <a:t>18.9.2014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D0D35-E163-4924-A6F4-DB97BF4E0E6F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619672" y="4365104"/>
          <a:ext cx="6101671" cy="944880"/>
        </p:xfrm>
        <a:graphic>
          <a:graphicData uri="http://schemas.openxmlformats.org/drawingml/2006/table">
            <a:tbl>
              <a:tblPr/>
              <a:tblGrid>
                <a:gridCol w="5749278"/>
                <a:gridCol w="167442"/>
                <a:gridCol w="184951"/>
              </a:tblGrid>
              <a:tr h="426128">
                <a:tc gridSpan="2">
                  <a:txBody>
                    <a:bodyPr/>
                    <a:lstStyle/>
                    <a:p>
                      <a:pPr algn="ctr"/>
                      <a:r>
                        <a:rPr lang="sl-SI" sz="1400" dirty="0"/>
                        <a:t/>
                      </a:r>
                      <a:br>
                        <a:rPr lang="sl-SI" sz="1400" dirty="0"/>
                      </a:br>
                      <a:endParaRPr lang="sl-SI" sz="1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l-SI" sz="1400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6128">
                <a:tc>
                  <a:txBody>
                    <a:bodyPr/>
                    <a:lstStyle/>
                    <a:p>
                      <a:pPr algn="ctr"/>
                      <a:endParaRPr lang="sl-SI" sz="1400" dirty="0"/>
                    </a:p>
                    <a:p>
                      <a:pPr algn="ctr"/>
                      <a:r>
                        <a:rPr lang="sl-SI" sz="2000" dirty="0"/>
                        <a:t>BIOLOŠKA NEVARNOST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400" dirty="0"/>
                    </a:p>
                  </a:txBody>
                  <a:tcPr marL="71021" marR="71021" marT="35511" marB="35511">
                    <a:lnL>
                      <a:noFill/>
                    </a:lnL>
                    <a:lnT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5" name="Picture 1" descr="biološka nevarno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0"/>
            <a:ext cx="5220072" cy="4725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algn="ctr"/>
            <a:r>
              <a:rPr lang="sl-SI" dirty="0" smtClean="0"/>
              <a:t>Škodljiva dražeča snov</a:t>
            </a:r>
            <a:endParaRPr lang="sl-SI" dirty="0"/>
          </a:p>
        </p:txBody>
      </p:sp>
      <p:pic>
        <p:nvPicPr>
          <p:cNvPr id="13314" name="Picture 2" descr="dra&amp;zcaron;e&amp;ccaron;a n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-1"/>
            <a:ext cx="4608512" cy="39728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ctr"/>
            <a:r>
              <a:rPr lang="sl-SI" dirty="0" smtClean="0"/>
              <a:t>MAGNETNO POLJE </a:t>
            </a:r>
            <a:endParaRPr lang="sl-SI" dirty="0"/>
          </a:p>
        </p:txBody>
      </p:sp>
      <p:pic>
        <p:nvPicPr>
          <p:cNvPr id="4098" name="Picture 2" descr="magnetno polj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824536" cy="43975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ctr"/>
            <a:r>
              <a:rPr lang="sl-SI" dirty="0" smtClean="0"/>
              <a:t>Eksplozivno sredstvo</a:t>
            </a:r>
            <a:endParaRPr lang="sl-SI" dirty="0"/>
          </a:p>
        </p:txBody>
      </p:sp>
      <p:pic>
        <p:nvPicPr>
          <p:cNvPr id="6146" name="Picture 2" descr="eksplozivna sn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76672"/>
            <a:ext cx="458063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algn="ctr"/>
            <a:r>
              <a:rPr lang="sl-SI" dirty="0" smtClean="0"/>
              <a:t>NEIONIZIRAJOČE SEVANJE </a:t>
            </a:r>
            <a:endParaRPr lang="sl-SI" dirty="0"/>
          </a:p>
        </p:txBody>
      </p:sp>
      <p:pic>
        <p:nvPicPr>
          <p:cNvPr id="7170" name="Picture 2" descr="sevanj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4664"/>
            <a:ext cx="3707904" cy="3260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algn="ctr"/>
            <a:r>
              <a:rPr lang="sl-SI" dirty="0" smtClean="0"/>
              <a:t>JEDKE SNOVI </a:t>
            </a:r>
            <a:endParaRPr lang="sl-SI" dirty="0"/>
          </a:p>
        </p:txBody>
      </p:sp>
      <p:pic>
        <p:nvPicPr>
          <p:cNvPr id="8194" name="Picture 2" descr="jedka sn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04664"/>
            <a:ext cx="3791951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ctr"/>
            <a:r>
              <a:rPr lang="sl-SI" dirty="0" smtClean="0"/>
              <a:t>Splošna nevarnost</a:t>
            </a:r>
            <a:endParaRPr lang="sl-SI" dirty="0"/>
          </a:p>
        </p:txBody>
      </p:sp>
      <p:pic>
        <p:nvPicPr>
          <p:cNvPr id="9218" name="Picture 2" descr="nevarno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4644008" cy="42330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ctr"/>
            <a:r>
              <a:rPr lang="sl-SI" dirty="0" err="1" smtClean="0"/>
              <a:t>Lasarski</a:t>
            </a:r>
            <a:r>
              <a:rPr lang="sl-SI" dirty="0" smtClean="0"/>
              <a:t> žarek</a:t>
            </a:r>
            <a:endParaRPr lang="sl-SI" dirty="0"/>
          </a:p>
        </p:txBody>
      </p:sp>
      <p:pic>
        <p:nvPicPr>
          <p:cNvPr id="10242" name="Picture 2" descr="laserski &amp;zcaron;ar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0648"/>
            <a:ext cx="4860032" cy="42734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algn="ctr"/>
            <a:r>
              <a:rPr lang="sl-SI" dirty="0" smtClean="0"/>
              <a:t>Radioaktivna snov</a:t>
            </a:r>
          </a:p>
        </p:txBody>
      </p:sp>
      <p:pic>
        <p:nvPicPr>
          <p:cNvPr id="11266" name="Picture 2" descr="radioaktiv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0"/>
            <a:ext cx="4716016" cy="4187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algn="ctr"/>
            <a:r>
              <a:rPr lang="sl-SI" dirty="0" smtClean="0"/>
              <a:t>Nevarnost padca</a:t>
            </a:r>
            <a:endParaRPr lang="sl-SI" dirty="0"/>
          </a:p>
        </p:txBody>
      </p:sp>
      <p:pic>
        <p:nvPicPr>
          <p:cNvPr id="12290" name="Picture 2" descr="nevarnost pad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32656"/>
            <a:ext cx="4176464" cy="3636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</Words>
  <Application>Microsoft Office PowerPoint</Application>
  <PresentationFormat>Diaprojekcija na zaslonu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Officeova tema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Tina</dc:creator>
  <cp:lastModifiedBy>Tina</cp:lastModifiedBy>
  <cp:revision>1</cp:revision>
  <dcterms:created xsi:type="dcterms:W3CDTF">2014-09-18T20:31:05Z</dcterms:created>
  <dcterms:modified xsi:type="dcterms:W3CDTF">2014-09-18T20:38:54Z</dcterms:modified>
</cp:coreProperties>
</file>