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56" r:id="rId3"/>
  </p:sldIdLst>
  <p:sldSz cx="9144000" cy="6858000" type="screen4x3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-1426" y="-7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l-SI" smtClean="0"/>
              <a:t>Uredite slog podnaslova matrice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453677-FAA2-4C30-85DA-60FCFD0DE5EC}" type="datetimeFigureOut">
              <a:rPr lang="sl-SI" smtClean="0"/>
              <a:t>17. 05. 2020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6D4A2E-CDF2-4C9D-B208-56635293BAD4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4078348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navpičnega besedil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453677-FAA2-4C30-85DA-60FCFD0DE5EC}" type="datetimeFigureOut">
              <a:rPr lang="sl-SI" smtClean="0"/>
              <a:t>17. 05. 2020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6D4A2E-CDF2-4C9D-B208-56635293BAD4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0176133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navpičnega besedila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453677-FAA2-4C30-85DA-60FCFD0DE5EC}" type="datetimeFigureOut">
              <a:rPr lang="sl-SI" smtClean="0"/>
              <a:t>17. 05. 2020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6D4A2E-CDF2-4C9D-B208-56635293BAD4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2324600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453677-FAA2-4C30-85DA-60FCFD0DE5EC}" type="datetimeFigureOut">
              <a:rPr lang="sl-SI" smtClean="0"/>
              <a:t>17. 05. 2020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6D4A2E-CDF2-4C9D-B208-56635293BAD4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4146133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453677-FAA2-4C30-85DA-60FCFD0DE5EC}" type="datetimeFigureOut">
              <a:rPr lang="sl-SI" smtClean="0"/>
              <a:t>17. 05. 2020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6D4A2E-CDF2-4C9D-B208-56635293BAD4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9189890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vsebin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grad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453677-FAA2-4C30-85DA-60FCFD0DE5EC}" type="datetimeFigureOut">
              <a:rPr lang="sl-SI" smtClean="0"/>
              <a:t>17. 05. 2020</a:t>
            </a:fld>
            <a:endParaRPr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6D4A2E-CDF2-4C9D-B208-56635293BAD4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3464560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Ograda vsebin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grada besedila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6" name="Ograda vsebin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7" name="Ograda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453677-FAA2-4C30-85DA-60FCFD0DE5EC}" type="datetimeFigureOut">
              <a:rPr lang="sl-SI" smtClean="0"/>
              <a:t>17. 05. 2020</a:t>
            </a:fld>
            <a:endParaRPr lang="sl-SI"/>
          </a:p>
        </p:txBody>
      </p:sp>
      <p:sp>
        <p:nvSpPr>
          <p:cNvPr id="8" name="Ograda no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Ograda številke diapoz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6D4A2E-CDF2-4C9D-B208-56635293BAD4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7865896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453677-FAA2-4C30-85DA-60FCFD0DE5EC}" type="datetimeFigureOut">
              <a:rPr lang="sl-SI" smtClean="0"/>
              <a:t>17. 05. 2020</a:t>
            </a:fld>
            <a:endParaRPr lang="sl-SI"/>
          </a:p>
        </p:txBody>
      </p:sp>
      <p:sp>
        <p:nvSpPr>
          <p:cNvPr id="4" name="Ograda no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Ograda številke diapoz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6D4A2E-CDF2-4C9D-B208-56635293BAD4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8350394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453677-FAA2-4C30-85DA-60FCFD0DE5EC}" type="datetimeFigureOut">
              <a:rPr lang="sl-SI" smtClean="0"/>
              <a:t>17. 05. 2020</a:t>
            </a:fld>
            <a:endParaRPr lang="sl-SI"/>
          </a:p>
        </p:txBody>
      </p:sp>
      <p:sp>
        <p:nvSpPr>
          <p:cNvPr id="3" name="Ograda no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grada številke diapoz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6D4A2E-CDF2-4C9D-B208-56635293BAD4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0337399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Ograd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453677-FAA2-4C30-85DA-60FCFD0DE5EC}" type="datetimeFigureOut">
              <a:rPr lang="sl-SI" smtClean="0"/>
              <a:t>17. 05. 2020</a:t>
            </a:fld>
            <a:endParaRPr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6D4A2E-CDF2-4C9D-B208-56635293BAD4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9546398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slik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l-SI"/>
          </a:p>
        </p:txBody>
      </p:sp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Ograd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453677-FAA2-4C30-85DA-60FCFD0DE5EC}" type="datetimeFigureOut">
              <a:rPr lang="sl-SI" smtClean="0"/>
              <a:t>17. 05. 2020</a:t>
            </a:fld>
            <a:endParaRPr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6D4A2E-CDF2-4C9D-B208-56635293BAD4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6133906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naslova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453677-FAA2-4C30-85DA-60FCFD0DE5EC}" type="datetimeFigureOut">
              <a:rPr lang="sl-SI" smtClean="0"/>
              <a:t>17. 05. 2020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6D4A2E-CDF2-4C9D-B208-56635293BAD4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9770916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5" Type="http://schemas.openxmlformats.org/officeDocument/2006/relationships/image" Target="../media/image2.png"/><Relationship Id="rId4" Type="http://schemas.openxmlformats.org/officeDocument/2006/relationships/image" Target="../media/image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030" y="0"/>
            <a:ext cx="7369940" cy="6858000"/>
          </a:xfrm>
          <a:prstGeom prst="rect">
            <a:avLst/>
          </a:prstGeom>
        </p:spPr>
      </p:pic>
      <p:pic>
        <p:nvPicPr>
          <p:cNvPr id="3" name="Zvo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191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1776"/>
    </mc:Choice>
    <mc:Fallback xmlns="">
      <p:transition spd="slow" advTm="3817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2707" y="0"/>
            <a:ext cx="4918585" cy="6858000"/>
          </a:xfrm>
          <a:prstGeom prst="rect">
            <a:avLst/>
          </a:prstGeom>
        </p:spPr>
      </p:pic>
      <p:pic>
        <p:nvPicPr>
          <p:cNvPr id="5" name="Zvok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7640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2331"/>
    </mc:Choice>
    <mc:Fallback xmlns="">
      <p:transition spd="slow" advTm="1223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isarn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</TotalTime>
  <Words>0</Words>
  <Application>Microsoft Office PowerPoint</Application>
  <PresentationFormat>Diaprojekcija na zaslonu (4:3)</PresentationFormat>
  <Paragraphs>0</Paragraphs>
  <Slides>2</Slides>
  <Notes>0</Notes>
  <HiddenSlides>0</HiddenSlides>
  <MMClips>2</MMClips>
  <ScaleCrop>false</ScaleCrop>
  <HeadingPairs>
    <vt:vector size="4" baseType="variant">
      <vt:variant>
        <vt:lpstr>Tema</vt:lpstr>
      </vt:variant>
      <vt:variant>
        <vt:i4>1</vt:i4>
      </vt:variant>
      <vt:variant>
        <vt:lpstr>Naslovi diapozitivov</vt:lpstr>
      </vt:variant>
      <vt:variant>
        <vt:i4>2</vt:i4>
      </vt:variant>
    </vt:vector>
  </HeadingPairs>
  <TitlesOfParts>
    <vt:vector size="3" baseType="lpstr">
      <vt:lpstr>Officeova tema</vt:lpstr>
      <vt:lpstr>PowerPointova predstavitev</vt:lpstr>
      <vt:lpstr>PowerPointova predstavitev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PowerPointova predstavitev</dc:title>
  <dc:creator>lenovo</dc:creator>
  <cp:lastModifiedBy>lenovo</cp:lastModifiedBy>
  <cp:revision>4</cp:revision>
  <dcterms:created xsi:type="dcterms:W3CDTF">2020-05-16T23:01:59Z</dcterms:created>
  <dcterms:modified xsi:type="dcterms:W3CDTF">2020-05-17T00:12:04Z</dcterms:modified>
</cp:coreProperties>
</file>