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74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ADE004-3726-41C7-8C58-760652122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F9786EB-B9CF-4E0F-8631-E96709B74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53BA522-2FF1-4DA8-B0EE-C56BB27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4126CC6-EF38-4F9F-BD8D-E2D581377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3A0A828-3D3B-4032-A9AF-3F1F85E9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306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BD1247-ADDC-4E35-BC7E-CC736AD6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7EAA644-8155-41D8-B8F2-F53A79689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DA8CAE1-FBC1-4BA6-8522-2841AC936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B2BB09-2F42-4FEF-9FFA-3F15FAA9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1395F9F-E74F-4ACB-844A-1E6AD36B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889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9ED2B6A-9BAB-413C-A681-443C19705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5F08D62-1E46-4233-B9CC-F6C33C7DC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000024F-E1A4-443A-82FE-68BDA5F5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4229ABF-29C5-423D-8A23-60E8260F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14EDF27-BA61-4D33-8CD1-38AC50FF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75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56643A-2B7A-4A54-972C-889E1671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D474736-66AB-49C1-BB9E-703D5E153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3613719-052C-4975-99A5-5F330902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E9FC87D-1F9C-42DE-BC00-89F5BE37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27ADEE2-8566-4E5B-97AF-6CB4525A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369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803944-96D4-4AB0-AAF5-6FB6EB8B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7D7F9E5-3F1A-4ACC-B531-CA3C5E5B2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26311E-22CE-4A24-AA0C-8E430A38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9C508B6-A9E3-47E1-8815-CA16D784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97B9C80-C93E-40E8-A057-BD1B920B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182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D23E67-1BA4-408C-84CB-C3AE86DD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27935E-1CF4-4222-9EA3-2051B5DA5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592A12F-FAA6-428E-83F2-F87EDCA80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94B76B5-DB01-4778-9FF3-F9A11ABC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E77FDBE-D97D-4A0F-A27D-E15F8303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8BF38F7-F47E-479E-87F0-D00BEFB9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201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044CFE-769A-4FE4-A206-014D697D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86F15D6-BDCB-4BAB-BBCB-359241A1D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30840F8-2AB5-4B41-BF57-C91C4BAE9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BCD113F-9161-44A8-B718-69B06873F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EAA8D8B-2136-419A-93F8-35F93FBBDE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2FD2992A-1C43-4E0E-9069-96AD4D18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4778BF51-0A2D-4FE6-BC4E-7742365E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CFB9314C-DCBE-4BBA-8C14-A5825C01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015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0E4320-6953-4427-8EC8-A3714B0A6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1FD007E-DAAE-4A54-9915-1D074387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94AB1116-B22E-45C6-BAB3-FBE572741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CB4CCD4-9FB5-4026-A94F-5D150158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8040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117F87E2-AC86-4D48-91C2-C77A1A24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B9010D5-639B-4B78-8E7C-FAC392155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0A49752-5268-4751-91E0-61E44374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044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085814-298C-4BA1-8AD1-10A4CA24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85ACA1-0A68-4313-BD08-1C7BC6BCD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10815D-53ED-4535-AB2F-BAA94E75A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32B6033-3C22-409B-AC98-44A6755B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C99CE66-FC26-40C0-AD09-B28E2377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E21E0C7-AA33-4B56-8995-07E50C7A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678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7FFF31-3B31-4E8F-BFBC-0E361F6B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2C40E2-D0CC-47C4-9E63-8DBD56E82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0E47E74-557D-4729-80AD-4DCD4438E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E215238-3A52-48D6-86B4-5F2004472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115004F-096E-4E85-8277-BB0DB1AC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91F7057-9C10-4921-BFD9-5D4FD057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148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8418AB3-0CA0-49BF-AECC-02F27BE5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D62BD9F-6FEB-4CE7-9092-9D8F4B799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8FF0F65-270B-4A92-A691-53AC129CD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811FF-A224-47F9-8EF3-F2F75C26E4D6}" type="datetimeFigureOut">
              <a:rPr lang="sl-SI" smtClean="0"/>
              <a:t>17. 02. 2022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C6F4A01-B842-47F7-AADB-D8B10AF07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BAF251F-2FDA-459F-BFB6-7A2F08406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1054-5DD3-4628-8C85-6401C8D6F5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926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DE09E9-737F-445D-936D-9EED051A4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1ACB77-BD51-46F2-8055-8AEBA129A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159E962-63A7-4C0C-AC2F-DC2E108D8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t="1666" r="10694"/>
          <a:stretch/>
        </p:blipFill>
        <p:spPr>
          <a:xfrm rot="5400000">
            <a:off x="2926048" y="304801"/>
            <a:ext cx="6339904" cy="64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28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99229F-ED06-4988-9068-9470DEF6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12" descr="Slika, ki vsebuje besede besedilo, ovojnica&#10;&#10;Opis je samodejno ustvarjen">
            <a:extLst>
              <a:ext uri="{FF2B5EF4-FFF2-40B4-BE49-F238E27FC236}">
                <a16:creationId xmlns:a16="http://schemas.microsoft.com/office/drawing/2014/main" id="{648B7D9D-6641-40EC-964A-5B859911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5361" r="9992" b="3319"/>
          <a:stretch/>
        </p:blipFill>
        <p:spPr>
          <a:xfrm rot="5400000">
            <a:off x="2718717" y="191315"/>
            <a:ext cx="6371931" cy="6475370"/>
          </a:xfrm>
          <a:prstGeom prst="rect">
            <a:avLst/>
          </a:prstGeom>
        </p:spPr>
      </p:pic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45B53ECE-1F8E-4ABF-AA4D-35CAF62DA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4368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E01823-1D50-4241-8490-0D536499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2FD7B80-1105-4D49-8AD3-58AACDE7F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D128A809-A2A7-4495-8B0F-1765FE339E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2443" r="12837" b="3902"/>
          <a:stretch/>
        </p:blipFill>
        <p:spPr>
          <a:xfrm rot="5400000">
            <a:off x="2832529" y="185739"/>
            <a:ext cx="6526940" cy="64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20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06B940-0DB5-4728-982F-49F3961C8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vizitka&#10;&#10;Opis je samodejno ustvarjen">
            <a:extLst>
              <a:ext uri="{FF2B5EF4-FFF2-40B4-BE49-F238E27FC236}">
                <a16:creationId xmlns:a16="http://schemas.microsoft.com/office/drawing/2014/main" id="{4DA4387C-7F25-465A-9FE2-EF9CD1DDD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5069" r="20496" b="4194"/>
          <a:stretch/>
        </p:blipFill>
        <p:spPr>
          <a:xfrm rot="5400000">
            <a:off x="2880208" y="-414338"/>
            <a:ext cx="6574460" cy="7686675"/>
          </a:xfrm>
        </p:spPr>
      </p:pic>
    </p:spTree>
    <p:extLst>
      <p:ext uri="{BB962C8B-B14F-4D97-AF65-F5344CB8AC3E}">
        <p14:creationId xmlns:p14="http://schemas.microsoft.com/office/powerpoint/2010/main" val="59259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8351EF-9D8A-4F20-B714-E0A8B583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C95135-D2EB-4412-8979-D6726D77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4">
            <a:extLst>
              <a:ext uri="{FF2B5EF4-FFF2-40B4-BE49-F238E27FC236}">
                <a16:creationId xmlns:a16="http://schemas.microsoft.com/office/drawing/2014/main" id="{6536FDA4-2393-4205-869A-12B71B70D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2078"/>
          <a:stretch/>
        </p:blipFill>
        <p:spPr>
          <a:xfrm rot="5400000">
            <a:off x="2589510" y="784026"/>
            <a:ext cx="6466481" cy="52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1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094208-9062-42FD-A1DB-8E9F0A89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How </a:t>
            </a:r>
            <a:r>
              <a:rPr lang="sl-SI" dirty="0" err="1"/>
              <a:t>many</a:t>
            </a:r>
            <a:r>
              <a:rPr lang="sl-SI" dirty="0"/>
              <a:t> </a:t>
            </a:r>
            <a:r>
              <a:rPr lang="sl-SI" dirty="0" err="1"/>
              <a:t>boats</a:t>
            </a:r>
            <a:r>
              <a:rPr lang="sl-SI" dirty="0"/>
              <a:t> are </a:t>
            </a:r>
            <a:r>
              <a:rPr lang="sl-SI" dirty="0" err="1"/>
              <a:t>there</a:t>
            </a:r>
            <a:r>
              <a:rPr lang="sl-SI" dirty="0"/>
              <a:t>?</a:t>
            </a:r>
          </a:p>
        </p:txBody>
      </p:sp>
      <p:pic>
        <p:nvPicPr>
          <p:cNvPr id="5" name="Označba mesta vsebine 4" descr="Slika, ki vsebuje besede besedilo, igrača, punčka, okrašeno&#10;&#10;Opis je samodejno ustvarjen">
            <a:extLst>
              <a:ext uri="{FF2B5EF4-FFF2-40B4-BE49-F238E27FC236}">
                <a16:creationId xmlns:a16="http://schemas.microsoft.com/office/drawing/2014/main" id="{13063A16-F66F-4C84-90CA-7F3CCB679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7" r="37090"/>
          <a:stretch/>
        </p:blipFill>
        <p:spPr>
          <a:xfrm>
            <a:off x="8955881" y="3429000"/>
            <a:ext cx="2738438" cy="1325563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23CF081-E145-4F78-905D-4DBCA0CF5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222"/>
          <a:stretch/>
        </p:blipFill>
        <p:spPr>
          <a:xfrm rot="5400000">
            <a:off x="735157" y="2491581"/>
            <a:ext cx="3673186" cy="3200400"/>
          </a:xfrm>
          <a:prstGeom prst="rect">
            <a:avLst/>
          </a:prstGeom>
        </p:spPr>
      </p:pic>
      <p:pic>
        <p:nvPicPr>
          <p:cNvPr id="11" name="Slika 10" descr="Slika, ki vsebuje besede besedilo, drevo&#10;&#10;Opis je samodejno ustvarjen">
            <a:extLst>
              <a:ext uri="{FF2B5EF4-FFF2-40B4-BE49-F238E27FC236}">
                <a16:creationId xmlns:a16="http://schemas.microsoft.com/office/drawing/2014/main" id="{9F91FE01-C1C7-4330-956F-E353E9954A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2592" r="17917"/>
          <a:stretch/>
        </p:blipFill>
        <p:spPr>
          <a:xfrm rot="5400000">
            <a:off x="5452328" y="2147155"/>
            <a:ext cx="2830395" cy="36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7291E2-36EC-4F2F-8C96-C76FF95E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How </a:t>
            </a:r>
            <a:r>
              <a:rPr lang="sl-SI" dirty="0" err="1"/>
              <a:t>many</a:t>
            </a:r>
            <a:r>
              <a:rPr lang="sl-SI" dirty="0"/>
              <a:t> </a:t>
            </a:r>
            <a:r>
              <a:rPr lang="sl-SI" dirty="0" err="1"/>
              <a:t>hats</a:t>
            </a:r>
            <a:r>
              <a:rPr lang="sl-SI" dirty="0"/>
              <a:t> are </a:t>
            </a:r>
            <a:r>
              <a:rPr lang="sl-SI" dirty="0" err="1"/>
              <a:t>there</a:t>
            </a:r>
            <a:r>
              <a:rPr lang="sl-SI" dirty="0"/>
              <a:t>?</a:t>
            </a:r>
          </a:p>
        </p:txBody>
      </p:sp>
      <p:pic>
        <p:nvPicPr>
          <p:cNvPr id="6" name="Označba mesta vsebine 5" descr="Slika, ki vsebuje besede besedilo, igrača, punčka, okrašeno&#10;&#10;Opis je samodejno ustvarjen">
            <a:extLst>
              <a:ext uri="{FF2B5EF4-FFF2-40B4-BE49-F238E27FC236}">
                <a16:creationId xmlns:a16="http://schemas.microsoft.com/office/drawing/2014/main" id="{872621B0-003A-4857-9DEC-A84E0FDEB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t="16254" r="2697" b="19313"/>
          <a:stretch/>
        </p:blipFill>
        <p:spPr>
          <a:xfrm>
            <a:off x="1771650" y="1609009"/>
            <a:ext cx="8648700" cy="4496520"/>
          </a:xfrm>
        </p:spPr>
      </p:pic>
    </p:spTree>
    <p:extLst>
      <p:ext uri="{BB962C8B-B14F-4D97-AF65-F5344CB8AC3E}">
        <p14:creationId xmlns:p14="http://schemas.microsoft.com/office/powerpoint/2010/main" val="231068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A3A23C-0A8D-43AC-9EB8-126672C0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826F8D68-D336-4A21-A269-D4816F1D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7112" r="11305" b="5945"/>
          <a:stretch/>
        </p:blipFill>
        <p:spPr>
          <a:xfrm rot="5400000">
            <a:off x="2601295" y="-385763"/>
            <a:ext cx="6579834" cy="7629526"/>
          </a:xfrm>
        </p:spPr>
      </p:pic>
    </p:spTree>
    <p:extLst>
      <p:ext uri="{BB962C8B-B14F-4D97-AF65-F5344CB8AC3E}">
        <p14:creationId xmlns:p14="http://schemas.microsoft.com/office/powerpoint/2010/main" val="240202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537D80-D468-4AD4-BDDB-ADBF67E4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DE141FE7-A2CF-4653-860F-24CE051F1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-76" r="6141" b="4733"/>
          <a:stretch/>
        </p:blipFill>
        <p:spPr>
          <a:xfrm rot="5400000">
            <a:off x="2571488" y="170037"/>
            <a:ext cx="6531783" cy="6650179"/>
          </a:xfrm>
        </p:spPr>
      </p:pic>
    </p:spTree>
    <p:extLst>
      <p:ext uri="{BB962C8B-B14F-4D97-AF65-F5344CB8AC3E}">
        <p14:creationId xmlns:p14="http://schemas.microsoft.com/office/powerpoint/2010/main" val="1357228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EA020-6807-43FB-ACD0-60579C3E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C50B83F-FAA0-4CBF-AF7C-9E6E26D90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5016" r="9535"/>
          <a:stretch/>
        </p:blipFill>
        <p:spPr>
          <a:xfrm rot="5400000">
            <a:off x="2505645" y="-45753"/>
            <a:ext cx="6533471" cy="7075749"/>
          </a:xfrm>
        </p:spPr>
      </p:pic>
    </p:spTree>
    <p:extLst>
      <p:ext uri="{BB962C8B-B14F-4D97-AF65-F5344CB8AC3E}">
        <p14:creationId xmlns:p14="http://schemas.microsoft.com/office/powerpoint/2010/main" val="77700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CA2CEF-83C9-4E4B-840E-7AFC7232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20E0946F-6B00-4FEC-A53B-8669158DC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t="3902" r="11524"/>
          <a:stretch/>
        </p:blipFill>
        <p:spPr>
          <a:xfrm rot="5400000">
            <a:off x="2961300" y="389911"/>
            <a:ext cx="6269399" cy="6219827"/>
          </a:xfrm>
        </p:spPr>
      </p:pic>
    </p:spTree>
    <p:extLst>
      <p:ext uri="{BB962C8B-B14F-4D97-AF65-F5344CB8AC3E}">
        <p14:creationId xmlns:p14="http://schemas.microsoft.com/office/powerpoint/2010/main" val="42596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EEE2AF-918E-444E-B4B3-F46DD27C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45A46C4-509A-429F-9317-6800940874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2078"/>
          <a:stretch/>
        </p:blipFill>
        <p:spPr>
          <a:xfrm rot="5400000">
            <a:off x="-468015" y="688776"/>
            <a:ext cx="6466481" cy="5289947"/>
          </a:xfrm>
        </p:spPr>
      </p:pic>
      <p:pic>
        <p:nvPicPr>
          <p:cNvPr id="7" name="Slika 6" descr="Slika, ki vsebuje besede besedilo, pokrito, grafit, naslikano&#10;&#10;Opis je samodejno ustvarjen">
            <a:extLst>
              <a:ext uri="{FF2B5EF4-FFF2-40B4-BE49-F238E27FC236}">
                <a16:creationId xmlns:a16="http://schemas.microsoft.com/office/drawing/2014/main" id="{682E1615-C209-4288-B09D-8F397CB86E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t="-185" r="6482"/>
          <a:stretch/>
        </p:blipFill>
        <p:spPr>
          <a:xfrm rot="5400000">
            <a:off x="5970339" y="270070"/>
            <a:ext cx="5591179" cy="66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6719B8-C5C5-4FA9-BA7D-6FE9ABDB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578E3FF-53CE-4149-974D-71C55EAC9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3136" r="14416"/>
          <a:stretch/>
        </p:blipFill>
        <p:spPr>
          <a:xfrm rot="5400000">
            <a:off x="-32032" y="757236"/>
            <a:ext cx="5617142" cy="5343528"/>
          </a:xfr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41DAFFEA-9C0B-4B0C-91F6-9378FFDE7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529" r="13472" b="2916"/>
          <a:stretch/>
        </p:blipFill>
        <p:spPr>
          <a:xfrm rot="5400000">
            <a:off x="5459231" y="609501"/>
            <a:ext cx="5617143" cy="563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A5BDC0-4FF2-4D4B-BAED-C8F43AD5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drevo&#10;&#10;Opis je samodejno ustvarjen">
            <a:extLst>
              <a:ext uri="{FF2B5EF4-FFF2-40B4-BE49-F238E27FC236}">
                <a16:creationId xmlns:a16="http://schemas.microsoft.com/office/drawing/2014/main" id="{5748285A-9522-452F-996B-A327E5B53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2996" r="14215"/>
          <a:stretch/>
        </p:blipFill>
        <p:spPr>
          <a:xfrm rot="5400000">
            <a:off x="-71206" y="374450"/>
            <a:ext cx="6225315" cy="6109097"/>
          </a:xfr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30E6E1D5-1976-41BC-8A1A-3FA92883A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2222" r="12083" b="-116"/>
          <a:stretch/>
        </p:blipFill>
        <p:spPr>
          <a:xfrm rot="5400000">
            <a:off x="6003775" y="353432"/>
            <a:ext cx="6225315" cy="615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5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B9EF28-F1A9-4197-85EC-72E40237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B0780C5E-8B5B-435F-A940-0728F5BC2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1969" r="13457" b="7003"/>
          <a:stretch/>
        </p:blipFill>
        <p:spPr>
          <a:xfrm rot="5400000">
            <a:off x="-96805" y="528604"/>
            <a:ext cx="6327598" cy="600064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ACE2C84-498E-428C-AAE6-7BE145E07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6110" r="12315" b="1853"/>
          <a:stretch/>
        </p:blipFill>
        <p:spPr>
          <a:xfrm rot="5400000">
            <a:off x="5944921" y="487517"/>
            <a:ext cx="6327599" cy="60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9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0957D7-1511-4D04-B4A0-B6583BD5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okvir slike&#10;&#10;Opis je samodejno ustvarjen">
            <a:extLst>
              <a:ext uri="{FF2B5EF4-FFF2-40B4-BE49-F238E27FC236}">
                <a16:creationId xmlns:a16="http://schemas.microsoft.com/office/drawing/2014/main" id="{63B1C5B1-D867-4EFC-A64A-E818C2791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t="3989" r="12400" b="4108"/>
          <a:stretch/>
        </p:blipFill>
        <p:spPr>
          <a:xfrm rot="5400000">
            <a:off x="-229247" y="718490"/>
            <a:ext cx="6135999" cy="5752499"/>
          </a:xfr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6A07EC63-F7E1-469B-B804-319447467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517" r="12222" b="5371"/>
          <a:stretch/>
        </p:blipFill>
        <p:spPr>
          <a:xfrm rot="5400000">
            <a:off x="5711669" y="501496"/>
            <a:ext cx="6159811" cy="6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9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558B6B-03CA-4A5B-9225-F2DBE462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 descr="Slika, ki vsebuje besede besedilo, igrača, punčka, okrašeno&#10;&#10;Opis je samodejno ustvarjen">
            <a:extLst>
              <a:ext uri="{FF2B5EF4-FFF2-40B4-BE49-F238E27FC236}">
                <a16:creationId xmlns:a16="http://schemas.microsoft.com/office/drawing/2014/main" id="{F15F37AE-7802-4F7E-BB43-5644915DA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6982" r="4705" b="21457"/>
          <a:stretch/>
        </p:blipFill>
        <p:spPr>
          <a:xfrm>
            <a:off x="176505" y="476250"/>
            <a:ext cx="11838989" cy="5905500"/>
          </a:xfrm>
        </p:spPr>
      </p:pic>
    </p:spTree>
    <p:extLst>
      <p:ext uri="{BB962C8B-B14F-4D97-AF65-F5344CB8AC3E}">
        <p14:creationId xmlns:p14="http://schemas.microsoft.com/office/powerpoint/2010/main" val="159034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B1B01E-EC30-462D-A390-8B74716EB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" name="Slika 14" descr="Slika, ki vsebuje besede besedilo&#10;&#10;Opis je samodejno ustvarjen">
            <a:extLst>
              <a:ext uri="{FF2B5EF4-FFF2-40B4-BE49-F238E27FC236}">
                <a16:creationId xmlns:a16="http://schemas.microsoft.com/office/drawing/2014/main" id="{DFDE7005-D8AE-4595-ADCE-B66A17166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3148" r="8612" b="1667"/>
          <a:stretch/>
        </p:blipFill>
        <p:spPr>
          <a:xfrm rot="5400000">
            <a:off x="2910034" y="690562"/>
            <a:ext cx="6371932" cy="5476876"/>
          </a:xfrm>
          <a:prstGeom prst="rect">
            <a:avLst/>
          </a:prstGeom>
        </p:spPr>
      </p:pic>
      <p:sp>
        <p:nvSpPr>
          <p:cNvPr id="17" name="Označba mesta vsebine 16">
            <a:extLst>
              <a:ext uri="{FF2B5EF4-FFF2-40B4-BE49-F238E27FC236}">
                <a16:creationId xmlns:a16="http://schemas.microsoft.com/office/drawing/2014/main" id="{A8C18800-430B-4AD8-86D4-C15F7F660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478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</Words>
  <Application>Microsoft Office PowerPoint</Application>
  <PresentationFormat>Širokozaslonsko</PresentationFormat>
  <Paragraphs>2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How many boats are there?</vt:lpstr>
      <vt:lpstr>How many hats are there?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Anja Hudales</dc:creator>
  <cp:lastModifiedBy>Anja Hudales</cp:lastModifiedBy>
  <cp:revision>13</cp:revision>
  <dcterms:created xsi:type="dcterms:W3CDTF">2022-02-17T07:25:27Z</dcterms:created>
  <dcterms:modified xsi:type="dcterms:W3CDTF">2022-02-17T07:51:26Z</dcterms:modified>
</cp:coreProperties>
</file>