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97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9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5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81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3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0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5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1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4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963-8144-4B39-B038-2C734AB51435}" type="datetimeFigureOut">
              <a:rPr lang="sl-SI" smtClean="0"/>
              <a:t>8. 05. 2026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8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7BD42-D0CB-4DC6-82CD-299708E4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35"/>
            <a:ext cx="10515600" cy="558702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PAN 12. predavanje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56D236A-1D99-4CD6-98A1-110B2A369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9" y="708070"/>
            <a:ext cx="8691513" cy="61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</Words>
  <Application>Microsoft Office PowerPoint</Application>
  <PresentationFormat>Širokozaslonsko</PresentationFormat>
  <Paragraphs>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Officeova tema</vt:lpstr>
      <vt:lpstr>PAN 12. predavanje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Vesna Loborec</cp:lastModifiedBy>
  <cp:revision>15</cp:revision>
  <dcterms:created xsi:type="dcterms:W3CDTF">2022-06-18T09:38:38Z</dcterms:created>
  <dcterms:modified xsi:type="dcterms:W3CDTF">2026-05-08T09:48:20Z</dcterms:modified>
</cp:coreProperties>
</file>