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986" r:id="rId3"/>
    <p:sldId id="987" r:id="rId4"/>
    <p:sldId id="988" r:id="rId5"/>
    <p:sldId id="989" r:id="rId6"/>
    <p:sldId id="99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6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8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189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285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817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2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54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7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4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3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PRIMER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1. Na mirujoči osi je </a:t>
                </a:r>
                <a:r>
                  <a:rPr lang="sl-SI" dirty="0" err="1">
                    <a:solidFill>
                      <a:schemeClr val="tx2"/>
                    </a:solidFill>
                  </a:rPr>
                  <a:t>uležajeno</a:t>
                </a:r>
                <a:r>
                  <a:rPr lang="sl-SI" dirty="0">
                    <a:solidFill>
                      <a:schemeClr val="tx2"/>
                    </a:solidFill>
                  </a:rPr>
                  <a:t> tekalno kolo, obremenjeno z nihajočo radialno silo F = 60 000 N. Razdalja med podporama, v katerih je pritrjena os, je l = 190 mm. Širina podpore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=12 </m:t>
                    </m:r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. Os je iz gradiva ST50-2, pločevinaste podpore pa it ST37-1. Določimo dimenzijo osi in napravimo kontrolo na površinski pritisk med osjo in podporo.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  <a:blipFill>
                <a:blip r:embed="rId2"/>
                <a:stretch>
                  <a:fillRect l="-597" t="-905" r="-89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30" y="2361876"/>
            <a:ext cx="3030243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POTEK REŠEVANJA</a:t>
                </a: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1.Maksimalni upogibni 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60000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∙50=150∙</m:t>
                    </m:r>
                    <m:sSup>
                      <m:sSup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𝑁𝑚𝑚</m:t>
                    </m:r>
                  </m:oMath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2.Dopustna upogibna napetost: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𝑑𝑜𝑝</m:t>
                        </m:r>
                      </m:sub>
                    </m:sSub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𝐷𝑢𝑡𝑟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370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=92,5 </m:t>
                    </m:r>
                    <m:r>
                      <m:rPr>
                        <m:sty m:val="p"/>
                      </m:rP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3.Dopustni površinski pritisk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𝑑𝑜𝑝</m:t>
                        </m:r>
                      </m:sub>
                    </m:sSub>
                  </m:oMath>
                </a14:m>
                <a:r>
                  <a:rPr lang="sl-SI" sz="1900" dirty="0">
                    <a:solidFill>
                      <a:schemeClr val="tx2"/>
                    </a:solidFill>
                  </a:rPr>
                  <a:t> odčitamo iz tabele,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𝑑𝑜𝑝</m:t>
                        </m:r>
                      </m:sub>
                    </m:sSub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=70 </m:t>
                    </m:r>
                    <m:r>
                      <m:rPr>
                        <m:sty m:val="p"/>
                      </m:rP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4.Premer osi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sl-SI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ctrl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32∙150∙</m:t>
                              </m:r>
                              <m:sSup>
                                <m:sSup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∙92,5</m:t>
                              </m:r>
                            </m:den>
                          </m:f>
                        </m:e>
                      </m:rad>
                      <m: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=54,87 </m:t>
                      </m:r>
                      <m:r>
                        <m:rPr>
                          <m:sty m:val="p"/>
                        </m:rP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dirty="0">
                    <a:solidFill>
                      <a:schemeClr val="tx2"/>
                    </a:solidFill>
                  </a:rPr>
                  <a:t>Izberemo normirani premer osi d = 55 mm.</a:t>
                </a: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5.Kontrola na površinski pritisk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Podpori sta obremenjeni na površinski pritisk, ki mora biti v dopustnih mejah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60000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∙55∙12</m:t>
                          </m:r>
                        </m:den>
                      </m:f>
                      <m:r>
                        <a:rPr lang="sl-SI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=45,45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&lt;70 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  <a:blipFill>
                <a:blip r:embed="rId2"/>
                <a:stretch>
                  <a:fillRect l="-597" t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19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PRIMER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2. Na rotirajočo os je pritrjena vrvenica, ki je obremenjena z mirujočo radialno silo F = 20</a:t>
                </a:r>
                <a14:m>
                  <m:oMath xmlns:m="http://schemas.openxmlformats.org/officeDocument/2006/math">
                    <m:r>
                      <a:rPr lang="sl-SI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 N. Geometrijske mere so podane na skici. Os je iz gradiva ST50-2.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Dopustni površinski pritisk v ležajih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𝑑𝑜𝑝</m:t>
                        </m:r>
                      </m:sub>
                    </m:sSub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. Razmerje med širino ležaja b in premerom osi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 v ležaju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Izračunajmo premer osi na mestu največjega upogibnega momenta in premer osi v ležaju.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  <a:blipFill>
                <a:blip r:embed="rId2"/>
                <a:stretch>
                  <a:fillRect l="-597" t="-905" r="-6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30" y="3123486"/>
            <a:ext cx="3105899" cy="37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POTEK REŠEVANJA</a:t>
                </a: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1.Maksimalni upogibni 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20∙</m:t>
                        </m:r>
                        <m:sSup>
                          <m:sSupPr>
                            <m:ctrlP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=50∙</m:t>
                    </m:r>
                    <m:sSup>
                      <m:sSupPr>
                        <m:ctrlP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sl-SI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𝑁𝑚𝑚</m:t>
                    </m:r>
                  </m:oMath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2.Premer osi </a:t>
                </a:r>
                <a:r>
                  <a:rPr lang="sl-SI" sz="19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ker se os vrti, nastane v njej izmenična napetost, zato moramo upoštevati trajno izmenično trdnost osi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9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sl-SI" sz="19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𝝈</m:t>
                        </m:r>
                      </m:e>
                      <m:sub>
                        <m:r>
                          <a:rPr lang="sl-SI" sz="19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𝑫𝒊𝒛𝒎</m:t>
                        </m:r>
                      </m:sub>
                    </m:sSub>
                  </m:oMath>
                </a14:m>
                <a:r>
                  <a:rPr lang="sl-SI" sz="1900" b="1" dirty="0">
                    <a:solidFill>
                      <a:schemeClr val="tx2"/>
                    </a:solidFill>
                  </a:rPr>
                  <a:t> in določimo dopustno napetost.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𝑑𝑜𝑝</m:t>
                        </m:r>
                      </m:sub>
                    </m:sSub>
                    <m:r>
                      <a:rPr lang="sl-SI" sz="19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sl-SI" sz="19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𝑖𝑧𝑚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19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sl-SI" sz="19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sl-SI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l-SI" sz="19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9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48</m:t>
                    </m:r>
                    <m:r>
                      <a:rPr lang="sl-SI" sz="19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19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sz="19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sl-SI" sz="19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1900" b="1" dirty="0">
                    <a:solidFill>
                      <a:schemeClr val="tx2"/>
                    </a:solidFill>
                  </a:rPr>
                  <a:t> in na osnovi tega podatka izračunamo premer osi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ctrl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32∙50∙</m:t>
                              </m:r>
                              <m:sSup>
                                <m:sSupPr>
                                  <m:ctrlP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l-SI" sz="19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19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∙48</m:t>
                              </m:r>
                            </m:den>
                          </m:f>
                        </m:e>
                      </m:rad>
                      <m: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=219,74 </m:t>
                      </m:r>
                      <m:r>
                        <m:rPr>
                          <m:sty m:val="p"/>
                        </m:rPr>
                        <a:rPr lang="sl-SI" sz="19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sl-SI" sz="19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900" b="1" dirty="0">
                    <a:solidFill>
                      <a:schemeClr val="tx2"/>
                    </a:solidFill>
                  </a:rPr>
                  <a:t>3.Premer osi v ležaju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Upogibna napetost v ležaju je minimalna, kar se vidi iz diagrama upogibnih momentov. Na tem mestu je za določitev geometrijskih mer osi odločujoč površinski pritisk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l-SI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𝑑𝑜𝑝</m:t>
                          </m:r>
                        </m:sub>
                      </m:sSub>
                    </m:oMath>
                  </m:oMathPara>
                </a14:m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Če upoštevamo, da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l-SI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, sledi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𝑑𝑜𝑝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sl-SI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l-SI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∙8</m:t>
                            </m:r>
                          </m:den>
                        </m:f>
                      </m:e>
                    </m:rad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=112 </m:t>
                    </m:r>
                    <m:r>
                      <m:rPr>
                        <m:sty m:val="p"/>
                      </m:rP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  <a:blipFill>
                <a:blip r:embed="rId2"/>
                <a:stretch>
                  <a:fillRect l="-597" t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6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Izberemo normirani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115 </m:t>
                    </m:r>
                    <m:r>
                      <m:rPr>
                        <m:sty m:val="p"/>
                      </m:rP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4.Oblika osi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S pomočjo izračunanih premerov oblikujemo rotirajočo os, ki ustreza zahtevam za varno obratovanje.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233265"/>
                <a:ext cx="10212373" cy="6330535"/>
              </a:xfrm>
              <a:blipFill>
                <a:blip r:embed="rId2"/>
                <a:stretch>
                  <a:fillRect l="-597" t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03" y="2255532"/>
            <a:ext cx="9268808" cy="36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421</Words>
  <Application>Microsoft Office PowerPoint</Application>
  <PresentationFormat>Širokozaslonsko</PresentationFormat>
  <Paragraphs>44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Century Schoolbook</vt:lpstr>
      <vt:lpstr>Wingdings</vt:lpstr>
      <vt:lpstr>Wingdings 2</vt:lpstr>
      <vt:lpstr>Officeova tema</vt:lpstr>
      <vt:lpstr>3_View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60</cp:revision>
  <dcterms:created xsi:type="dcterms:W3CDTF">2022-12-12T14:37:12Z</dcterms:created>
  <dcterms:modified xsi:type="dcterms:W3CDTF">2024-04-27T17:54:09Z</dcterms:modified>
</cp:coreProperties>
</file>