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60" r:id="rId5"/>
    <p:sldId id="262" r:id="rId6"/>
    <p:sldId id="263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AFB9CB3E-2729-4391-8487-1584323D8F9B}">
          <p14:sldIdLst>
            <p14:sldId id="256"/>
            <p14:sldId id="257"/>
            <p14:sldId id="265"/>
            <p14:sldId id="260"/>
            <p14:sldId id="262"/>
            <p14:sldId id="263"/>
            <p14:sldId id="266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70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20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65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89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28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48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716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940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43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10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35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D9DA6AB-8F15-4DD6-9FCD-C3AEAD372683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B68808-0E83-44D0-9B1E-E40A28622550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0A687A5-268F-4FCC-92DE-9BCCA6A41779}"/>
              </a:ext>
            </a:extLst>
          </p:cNvPr>
          <p:cNvSpPr txBox="1"/>
          <p:nvPr/>
        </p:nvSpPr>
        <p:spPr>
          <a:xfrm>
            <a:off x="1105786" y="4965405"/>
            <a:ext cx="6262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solidFill>
                  <a:schemeClr val="bg1"/>
                </a:solidFill>
              </a:rPr>
              <a:t>LIKOVNO SNOVANJE </a:t>
            </a:r>
          </a:p>
          <a:p>
            <a:r>
              <a:rPr lang="sl-SI" sz="5400" dirty="0">
                <a:solidFill>
                  <a:schemeClr val="bg1"/>
                </a:solidFill>
              </a:rPr>
              <a:t>RISANJE S KAVO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14AECFC-9E37-4A1B-A64D-38E2CC310E93}"/>
              </a:ext>
            </a:extLst>
          </p:cNvPr>
          <p:cNvSpPr txBox="1"/>
          <p:nvPr/>
        </p:nvSpPr>
        <p:spPr>
          <a:xfrm>
            <a:off x="10253472" y="5986272"/>
            <a:ext cx="146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3. 12. 2020</a:t>
            </a:r>
          </a:p>
        </p:txBody>
      </p:sp>
      <p:pic>
        <p:nvPicPr>
          <p:cNvPr id="3074" name="Picture 2" descr="Детский мастер класс по рисованию кофе">
            <a:extLst>
              <a:ext uri="{FF2B5EF4-FFF2-40B4-BE49-F238E27FC236}">
                <a16:creationId xmlns:a16="http://schemas.microsoft.com/office/drawing/2014/main" id="{F7CA4308-4629-4F94-B011-64D6B8E39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90" y="502396"/>
            <a:ext cx="4762500" cy="341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876C3DF-D251-4147-893A-4467434A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98" y="1451950"/>
            <a:ext cx="3451024" cy="462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23E92AB-A8F6-4677-98EF-EA65264F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72" y="1451950"/>
            <a:ext cx="2670758" cy="361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5F0CC5C-19F1-4269-9FAA-F4CFAC10E0F4}"/>
              </a:ext>
            </a:extLst>
          </p:cNvPr>
          <p:cNvSpPr txBox="1"/>
          <p:nvPr/>
        </p:nvSpPr>
        <p:spPr>
          <a:xfrm>
            <a:off x="802194" y="497746"/>
            <a:ext cx="6925056" cy="769441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PRIMERI RISANJA S KAVO</a:t>
            </a:r>
            <a:endParaRPr lang="sl-SI" sz="4400" dirty="0"/>
          </a:p>
        </p:txBody>
      </p:sp>
      <p:pic>
        <p:nvPicPr>
          <p:cNvPr id="2050" name="Picture 2" descr="80% на картины из кофе и шоколада своими руками 555 р. за сертификат на три  любых видео мастер-класса по кофейному и/или шоколадному рисованию">
            <a:extLst>
              <a:ext uri="{FF2B5EF4-FFF2-40B4-BE49-F238E27FC236}">
                <a16:creationId xmlns:a16="http://schemas.microsoft.com/office/drawing/2014/main" id="{3EC5E8E4-866A-470F-B5E9-EFB176BE5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78" y="1451950"/>
            <a:ext cx="48768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Три простых шага для создания кофейной акварели своими руками. Секреты  успешного старта — Julia Latte">
            <a:extLst>
              <a:ext uri="{FF2B5EF4-FFF2-40B4-BE49-F238E27FC236}">
                <a16:creationId xmlns:a16="http://schemas.microsoft.com/office/drawing/2014/main" id="{F538F40D-06CE-4FCF-9E21-05955D84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88" y="4042750"/>
            <a:ext cx="3647653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A8E874-24DF-4102-BA6A-7968043D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RISBE SO USTVARJENE S….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14053B0-8622-4887-9B56-E0D02756F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639494"/>
            <a:ext cx="7210424" cy="479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28503B8-A747-4850-9A7F-8F959981E981}"/>
              </a:ext>
            </a:extLst>
          </p:cNvPr>
          <p:cNvSpPr txBox="1"/>
          <p:nvPr/>
        </p:nvSpPr>
        <p:spPr>
          <a:xfrm>
            <a:off x="8074025" y="3139110"/>
            <a:ext cx="3333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chemeClr val="bg1"/>
                </a:solidFill>
              </a:rPr>
              <a:t>IN DANES BOŠ TUDI TI RISALA S KAVO.</a:t>
            </a:r>
          </a:p>
        </p:txBody>
      </p:sp>
    </p:spTree>
    <p:extLst>
      <p:ext uri="{BB962C8B-B14F-4D97-AF65-F5344CB8AC3E}">
        <p14:creationId xmlns:p14="http://schemas.microsoft.com/office/powerpoint/2010/main" val="108222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6" y="1057275"/>
            <a:ext cx="635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/>
          <p:cNvSpPr txBox="1"/>
          <p:nvPr/>
        </p:nvSpPr>
        <p:spPr>
          <a:xfrm>
            <a:off x="8555675" y="5258020"/>
            <a:ext cx="3402551" cy="92333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PROSI STARŠE, NAJ TI SKUHAJO SKODELICO RES MOČNE ČRNE KAVE ALI JO SKUHAJ SAMA.</a:t>
            </a:r>
          </a:p>
        </p:txBody>
      </p:sp>
    </p:spTree>
    <p:extLst>
      <p:ext uri="{BB962C8B-B14F-4D97-AF65-F5344CB8AC3E}">
        <p14:creationId xmlns:p14="http://schemas.microsoft.com/office/powerpoint/2010/main" val="413604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751647"/>
            <a:ext cx="635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/>
          <p:cNvSpPr txBox="1"/>
          <p:nvPr/>
        </p:nvSpPr>
        <p:spPr>
          <a:xfrm>
            <a:off x="8644890" y="5148387"/>
            <a:ext cx="3181350" cy="1200329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KO SE KAVA OHLADI, JO PRELIJ V TRI KOZARČKE.</a:t>
            </a:r>
          </a:p>
        </p:txBody>
      </p:sp>
    </p:spTree>
    <p:extLst>
      <p:ext uri="{BB962C8B-B14F-4D97-AF65-F5344CB8AC3E}">
        <p14:creationId xmlns:p14="http://schemas.microsoft.com/office/powerpoint/2010/main" val="357728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69" y="702318"/>
            <a:ext cx="4724975" cy="354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/>
          <p:cNvSpPr txBox="1"/>
          <p:nvPr/>
        </p:nvSpPr>
        <p:spPr>
          <a:xfrm>
            <a:off x="1592491" y="5009941"/>
            <a:ext cx="3843130" cy="1200329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V DRUGI KOZARČEK DODAJ DVE ŽLIČKI VODE IN V TRETJEGA TRI ŽLIČKE VODE.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66" y="1304183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/>
          <p:cNvSpPr txBox="1"/>
          <p:nvPr/>
        </p:nvSpPr>
        <p:spPr>
          <a:xfrm>
            <a:off x="8558125" y="5009941"/>
            <a:ext cx="2816882" cy="1384995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DOBILA BOŠ TRI ODTENKE RJAVE BARVE.</a:t>
            </a:r>
          </a:p>
        </p:txBody>
      </p:sp>
    </p:spTree>
    <p:extLst>
      <p:ext uri="{BB962C8B-B14F-4D97-AF65-F5344CB8AC3E}">
        <p14:creationId xmlns:p14="http://schemas.microsoft.com/office/powerpoint/2010/main" val="404593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F2A6220-C6FD-4F60-A38C-959E6FD666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5428" y="838638"/>
            <a:ext cx="3529014" cy="403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l-SI" sz="4000" dirty="0">
                <a:solidFill>
                  <a:schemeClr val="bg1"/>
                </a:solidFill>
              </a:rPr>
              <a:t>POTREBUJEŠ:</a:t>
            </a:r>
          </a:p>
          <a:p>
            <a:r>
              <a:rPr lang="sl-SI" dirty="0">
                <a:solidFill>
                  <a:schemeClr val="bg1"/>
                </a:solidFill>
              </a:rPr>
              <a:t>LIST (RISALNI LIST),</a:t>
            </a:r>
          </a:p>
          <a:p>
            <a:r>
              <a:rPr lang="sl-SI" dirty="0">
                <a:solidFill>
                  <a:schemeClr val="bg1"/>
                </a:solidFill>
              </a:rPr>
              <a:t>ČOPIČ,</a:t>
            </a:r>
          </a:p>
          <a:p>
            <a:r>
              <a:rPr lang="sl-SI" dirty="0">
                <a:solidFill>
                  <a:schemeClr val="bg1"/>
                </a:solidFill>
              </a:rPr>
              <a:t>RJAVI FLOMASTER,</a:t>
            </a:r>
          </a:p>
          <a:p>
            <a:r>
              <a:rPr lang="sl-SI" dirty="0">
                <a:solidFill>
                  <a:schemeClr val="bg1"/>
                </a:solidFill>
              </a:rPr>
              <a:t>SKODELICO MOČNE KAVE,</a:t>
            </a:r>
          </a:p>
          <a:p>
            <a:r>
              <a:rPr lang="sl-SI" dirty="0">
                <a:solidFill>
                  <a:schemeClr val="bg1"/>
                </a:solidFill>
              </a:rPr>
              <a:t>3 SKODELICE,</a:t>
            </a:r>
          </a:p>
          <a:p>
            <a:r>
              <a:rPr lang="sl-SI" dirty="0">
                <a:solidFill>
                  <a:schemeClr val="bg1"/>
                </a:solidFill>
              </a:rPr>
              <a:t>ŽLIČKO,</a:t>
            </a:r>
          </a:p>
          <a:p>
            <a:r>
              <a:rPr lang="sl-SI" dirty="0">
                <a:solidFill>
                  <a:schemeClr val="bg1"/>
                </a:solidFill>
              </a:rPr>
              <a:t>VODO.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0CE9346-D33A-4CD8-BF16-C5790B7A2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00" y="176053"/>
            <a:ext cx="2428875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393650D-3D14-435F-97EB-379ECF661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255" y="174723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0BB637C-3978-4133-A38C-5BA24C0A5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7" y="221970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060AA79-FC81-435D-A7D6-500390BF7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219" y="2300006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A7F8E5D-36F5-4DB4-AC19-4ABD177BD2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849" r="47949" b="19414"/>
          <a:stretch/>
        </p:blipFill>
        <p:spPr>
          <a:xfrm>
            <a:off x="2449115" y="4520539"/>
            <a:ext cx="966788" cy="1016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084BCA9-3C96-4AA8-B348-C79A8E3D2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8268" y="4520539"/>
            <a:ext cx="25146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2F6E942-6ECF-4A87-B47C-67FD9C8C2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1745" y="452108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2E9DF98-1759-465D-921F-072BCAE852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5523" y="5286369"/>
            <a:ext cx="963251" cy="101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F1E9B4E-5BF9-4CBA-88DE-00FDF74EBA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6675" y="4192919"/>
            <a:ext cx="963251" cy="101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739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A180377-E448-490F-A127-382493157040}"/>
              </a:ext>
            </a:extLst>
          </p:cNvPr>
          <p:cNvSpPr txBox="1"/>
          <p:nvPr/>
        </p:nvSpPr>
        <p:spPr>
          <a:xfrm>
            <a:off x="3933825" y="910250"/>
            <a:ext cx="432435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</a:rPr>
              <a:t>NAVODILA ZA DELO:</a:t>
            </a:r>
          </a:p>
          <a:p>
            <a:endParaRPr lang="sl-SI" sz="2800" dirty="0">
              <a:solidFill>
                <a:schemeClr val="bg1"/>
              </a:solidFill>
            </a:endParaRPr>
          </a:p>
          <a:p>
            <a:r>
              <a:rPr lang="sl-SI" sz="2000" dirty="0">
                <a:solidFill>
                  <a:schemeClr val="bg1"/>
                </a:solidFill>
              </a:rPr>
              <a:t>1. LIST POSTAVI NAVPIČNO ALI VODORAVNO IN NANJ Z RJAVIM FLOMASTROM NARIŠI CVETICE ALI KAKŠNO ŽIVAL. </a:t>
            </a:r>
          </a:p>
          <a:p>
            <a:endParaRPr lang="sl-SI" sz="2000" dirty="0">
              <a:solidFill>
                <a:schemeClr val="bg1"/>
              </a:solidFill>
            </a:endParaRPr>
          </a:p>
          <a:p>
            <a:r>
              <a:rPr lang="sl-SI" sz="2000" dirty="0">
                <a:solidFill>
                  <a:schemeClr val="bg1"/>
                </a:solidFill>
              </a:rPr>
              <a:t>2. Z RAZLIČNIMI ODTENKI KAVE TAKO ZAPOLNI CELOTEN PROSTOR.</a:t>
            </a:r>
          </a:p>
          <a:p>
            <a:endParaRPr lang="sl-SI" sz="2000" dirty="0">
              <a:solidFill>
                <a:schemeClr val="bg1"/>
              </a:solidFill>
            </a:endParaRPr>
          </a:p>
          <a:p>
            <a:r>
              <a:rPr lang="sl-SI" sz="2000" dirty="0">
                <a:solidFill>
                  <a:schemeClr val="bg1"/>
                </a:solidFill>
              </a:rPr>
              <a:t>3. POUDARI TISTE DELE MOTIVA OZ. ROŽ ALI ŽIVALI, KI SE TI ZDIJO BOLJ </a:t>
            </a:r>
          </a:p>
          <a:p>
            <a:r>
              <a:rPr lang="sl-SI" sz="2000" dirty="0">
                <a:solidFill>
                  <a:schemeClr val="bg1"/>
                </a:solidFill>
              </a:rPr>
              <a:t>IZSTOPAJOČI. </a:t>
            </a:r>
          </a:p>
          <a:p>
            <a:endParaRPr lang="sl-SI" sz="2000" dirty="0">
              <a:solidFill>
                <a:schemeClr val="bg1"/>
              </a:solidFill>
            </a:endParaRPr>
          </a:p>
          <a:p>
            <a:pPr algn="ctr"/>
            <a:r>
              <a:rPr lang="sl-SI" sz="2000" dirty="0">
                <a:solidFill>
                  <a:schemeClr val="bg1"/>
                </a:solidFill>
              </a:rPr>
              <a:t>ŽELIM TI VELIKO SPROŠČENIH USTVARJALIH TRENUTKOV. </a:t>
            </a:r>
            <a:r>
              <a:rPr lang="sl-SI" sz="20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endParaRPr lang="sl-SI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sl-SI" sz="2000" dirty="0">
                <a:solidFill>
                  <a:schemeClr val="bg1"/>
                </a:solidFill>
                <a:sym typeface="Wingdings" panose="05000000000000000000" pitchFamily="2" charset="2"/>
              </a:rPr>
              <a:t>UČITELJICA Nadja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Številke s kavo. Master razred |">
            <a:extLst>
              <a:ext uri="{FF2B5EF4-FFF2-40B4-BE49-F238E27FC236}">
                <a16:creationId xmlns:a16="http://schemas.microsoft.com/office/drawing/2014/main" id="{BD86D93A-105B-46AB-B32F-D9A20E95D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6" y="814870"/>
            <a:ext cx="3493450" cy="4798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Številke s kavo. Master razred |">
            <a:extLst>
              <a:ext uri="{FF2B5EF4-FFF2-40B4-BE49-F238E27FC236}">
                <a16:creationId xmlns:a16="http://schemas.microsoft.com/office/drawing/2014/main" id="{B2F6BEEF-83D3-4FFF-BCE4-9D2D252C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054345"/>
            <a:ext cx="3572388" cy="2595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етодическая разработка &quot;Рисование кофе&quot;">
            <a:extLst>
              <a:ext uri="{FF2B5EF4-FFF2-40B4-BE49-F238E27FC236}">
                <a16:creationId xmlns:a16="http://schemas.microsoft.com/office/drawing/2014/main" id="{469DE6DB-AC97-442C-8916-49CA3FFF6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5497" r="10699" b="7556"/>
          <a:stretch/>
        </p:blipFill>
        <p:spPr bwMode="auto">
          <a:xfrm>
            <a:off x="9060189" y="3717683"/>
            <a:ext cx="1966324" cy="290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20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</TotalTime>
  <Words>161</Words>
  <Application>Microsoft Office PowerPoint</Application>
  <PresentationFormat>Širokozaslonsko</PresentationFormat>
  <Paragraphs>30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Tw Cen MT</vt:lpstr>
      <vt:lpstr>Tw Cen MT Condensed</vt:lpstr>
      <vt:lpstr>Wingdings</vt:lpstr>
      <vt:lpstr>Wingdings 3</vt:lpstr>
      <vt:lpstr>Integral</vt:lpstr>
      <vt:lpstr>PowerPointova predstavitev</vt:lpstr>
      <vt:lpstr>PowerPointova predstavitev</vt:lpstr>
      <vt:lpstr>RISBE SO USTVARJENE S….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UMETNOST</dc:title>
  <dc:creator>kaja kirbiš</dc:creator>
  <cp:lastModifiedBy>Uporabnik</cp:lastModifiedBy>
  <cp:revision>13</cp:revision>
  <dcterms:created xsi:type="dcterms:W3CDTF">2020-11-29T08:22:55Z</dcterms:created>
  <dcterms:modified xsi:type="dcterms:W3CDTF">2020-12-02T17:03:10Z</dcterms:modified>
</cp:coreProperties>
</file>