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99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8" r:id="rId42"/>
    <p:sldId id="294" r:id="rId43"/>
    <p:sldId id="295" r:id="rId44"/>
    <p:sldId id="296" r:id="rId45"/>
    <p:sldId id="297" r:id="rId46"/>
    <p:sldId id="300" r:id="rId47"/>
  </p:sldIdLst>
  <p:sldSz cx="9144000" cy="5143500" type="screen16x9"/>
  <p:notesSz cx="6858000" cy="9144000"/>
  <p:custDataLst>
    <p:tags r:id="rId4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38B2"/>
    <a:srgbClr val="8C606C"/>
    <a:srgbClr val="588258"/>
    <a:srgbClr val="3399FF"/>
    <a:srgbClr val="0066FF"/>
    <a:srgbClr val="8EACD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FB1CC-234F-0000-0D1F-F50788DAE4A2}" v="13" dt="2019-11-05T11:43:38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Kušar" userId="S::anita.kusar@osgradec.si::18af8874-c33e-46c9-93ac-98a586e27839" providerId="AD" clId="Web-{F8AFB1CC-234F-0000-0D1F-F50788DAE4A2}"/>
    <pc:docChg chg="modSld">
      <pc:chgData name="Anita Kušar" userId="S::anita.kusar@osgradec.si::18af8874-c33e-46c9-93ac-98a586e27839" providerId="AD" clId="Web-{F8AFB1CC-234F-0000-0D1F-F50788DAE4A2}" dt="2019-11-05T11:43:38.170" v="12" actId="20577"/>
      <pc:docMkLst>
        <pc:docMk/>
      </pc:docMkLst>
      <pc:sldChg chg="modSp">
        <pc:chgData name="Anita Kušar" userId="S::anita.kusar@osgradec.si::18af8874-c33e-46c9-93ac-98a586e27839" providerId="AD" clId="Web-{F8AFB1CC-234F-0000-0D1F-F50788DAE4A2}" dt="2019-11-05T11:43:38.170" v="12" actId="20577"/>
        <pc:sldMkLst>
          <pc:docMk/>
          <pc:sldMk cId="0" sldId="282"/>
        </pc:sldMkLst>
        <pc:spChg chg="mod">
          <ac:chgData name="Anita Kušar" userId="S::anita.kusar@osgradec.si::18af8874-c33e-46c9-93ac-98a586e27839" providerId="AD" clId="Web-{F8AFB1CC-234F-0000-0D1F-F50788DAE4A2}" dt="2019-11-05T11:43:38.170" v="12" actId="20577"/>
          <ac:spMkLst>
            <pc:docMk/>
            <pc:sldMk cId="0" sldId="282"/>
            <ac:spMk id="2867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Kliknite, če želite urediti sloge besedila matrice</a:t>
            </a:r>
          </a:p>
          <a:p>
            <a:pPr lvl="1"/>
            <a:r>
              <a:rPr lang="en-US" noProof="0"/>
              <a:t>Druga raven</a:t>
            </a:r>
          </a:p>
          <a:p>
            <a:pPr lvl="2"/>
            <a:r>
              <a:rPr lang="en-US" noProof="0"/>
              <a:t>Tretja raven</a:t>
            </a:r>
          </a:p>
          <a:p>
            <a:pPr lvl="3"/>
            <a:r>
              <a:rPr lang="en-US" noProof="0"/>
              <a:t>Četrta raven</a:t>
            </a:r>
          </a:p>
          <a:p>
            <a:pPr lvl="4"/>
            <a:r>
              <a:rPr lang="en-US" noProof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FA97FA-E832-4173-99C0-9B7A5C654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46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F03A53-29C2-473E-B6BF-C7AF4773AD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187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30F82-1E38-4E57-BAE9-5FFD7760D69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4256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2FB36-228D-4E66-BF68-B1CA43B6EF3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47745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A7047-3EC4-4BF8-B67F-588BB9EDE7A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09906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5BC9FA-761A-44CE-9564-4D800D42F42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840013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565D7A-956C-4BE4-8743-0CF7AD47B89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76500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FD6B8-5386-4699-8271-B3FEA29758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75114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03F440-62B2-428F-82E3-8BBF25161EC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7452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E7D987-FDDB-46B2-851E-9B9F211AD3D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08388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17898-8EB0-403C-B7EF-BD2C08A8AF6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67850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EFCE7-DCA0-4FE4-B1E2-FFD7C41DBB6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1731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D4DC66-55FA-40D7-B94F-304844B7F44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4801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155BD-358C-4967-8415-E1ADC568D94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09783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9855C-34A1-4F5A-8DB7-58A04FDE129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0290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50B6B7-E43E-4931-B6EE-2D3D8FD1BE9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57042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7B4696-A3FA-4701-B6BB-F849538A17F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5348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7EB5C-B334-4B94-81B6-8058EC85273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27649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0B9856-0452-4760-A25C-3F2DD6E2A40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46283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0B9856-0452-4760-A25C-3F2DD6E2A40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3986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510344-F369-4269-AD8B-DF02FCD927E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92887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5207A6-0E5B-41BF-941B-495F2B3ABF4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59566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9554C8-4A75-4901-995E-D23D53CE5DE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566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CB744-58CC-4121-9AB7-6DB5849F20B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52052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AC7AD-715D-4C79-B6E6-19073B56AB2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73124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04B319-6191-4DA5-A7D2-68A7B6E83AE3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86638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9CF04-AF3F-40B4-B4F7-18ECCFA2F4F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0153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B90CF2-D6A1-47CC-9948-8FD897F64666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0938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FD3D5-DDF5-4D1D-A6D4-7F4A617BCCC7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3520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3285C-4A15-4CB2-B84C-FE7D7B0FBD9C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95434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DD41E3-89D9-4BA5-84CC-E15B3FECB587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7686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F46A4-2B89-4AAE-9EFD-BEF6695F374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64264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F46A4-2B89-4AAE-9EFD-BEF6695F3743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95376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2E82B9-91E6-4E0B-8448-B425780C19CF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49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16BA5D-D9EE-468E-8FA8-82E5CAFACD6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861487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68F20-7105-407F-BD59-A1C5E9EE3D81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54507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472A7-0F92-4961-9A2B-72CF60F364F5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246699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516E44-56C7-4D4A-89D1-F9D7DDA2B903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4479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2771CA-D5BD-48A6-A37D-45E44FD7398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3320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3C7873-1A23-47B1-81AF-2EA1F0CAD6C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4509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2EE34-DE47-4CEB-A8EB-D8A0520BB0B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0706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763D00-3779-4F94-A81D-5C65B28D68F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7654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D250A-1F4D-42F5-9BB0-842FBE194FA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268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7EB8-F6BB-4177-B0CF-C7AE46605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5DE4B-5C32-4ECA-A62B-86AD7E8A8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E24A9-7624-4EEB-B795-F82D6EB82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2AAB5-D85A-4C39-B725-A233053F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220BB-6F15-48E0-BD4D-AA38993F9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18F9A-84D1-4115-A9E4-F92D4BE78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3DBDF-185A-4C42-9F92-A413187D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8E479-A73F-4356-83DC-59B6A6A74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BDB39-A794-41B7-A45D-4A4BBDA68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6FCB8-20DC-419B-A68B-D7E6A0A3A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3A014-4301-4657-A96D-8E0C90B94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4A96B1-09C6-4161-970C-E56C63B3E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A_BYwlzDVQ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6s49OKp6aE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85750"/>
            <a:ext cx="8534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sl-SI" sz="60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anose="020E0502030303020204" pitchFamily="34" charset="0"/>
                <a:ea typeface="Dotum" panose="020B0600000101010101" pitchFamily="34" charset="-127"/>
              </a:rPr>
              <a:t> </a:t>
            </a:r>
            <a:r>
              <a:rPr lang="sl-SI" sz="6000" dirty="0">
                <a:solidFill>
                  <a:srgbClr val="58825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anose="020E0502030303020204" pitchFamily="34" charset="0"/>
                <a:ea typeface="Dotum" panose="020B0600000101010101" pitchFamily="34" charset="-127"/>
              </a:rPr>
              <a:t>Kje so note doma?</a:t>
            </a:r>
            <a:br>
              <a:rPr lang="sl-SI" sz="60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anose="020E0502030303020204" pitchFamily="34" charset="0"/>
                <a:ea typeface="Dotum" panose="020B0600000101010101" pitchFamily="34" charset="-127"/>
              </a:rPr>
            </a:br>
            <a:endParaRPr lang="en-US" sz="4000" b="1" dirty="0">
              <a:solidFill>
                <a:srgbClr val="AF38B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anose="020E0502030303020204" pitchFamily="34" charset="0"/>
              <a:ea typeface="Dotum" panose="020B0600000101010101" pitchFamily="34" charset="-127"/>
            </a:endParaRPr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  <a:ea typeface="Dotum" panose="020B0600000101010101" pitchFamily="34" charset="-127"/>
              </a:rPr>
              <a:t>Klavdija Štrancar, 201</a:t>
            </a:r>
            <a:r>
              <a:rPr lang="sl-SI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  <a:ea typeface="Dotum" panose="020B0600000101010101" pitchFamily="34" charset="-127"/>
              </a:rPr>
              <a:t>7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Candara" panose="020E0502030303020204" pitchFamily="34" charset="0"/>
              <a:ea typeface="Dotum" panose="020B0600000101010101" pitchFamily="34" charset="-127"/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3124200" y="2266950"/>
            <a:ext cx="34419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anose="020E0502030303020204" pitchFamily="34" charset="0"/>
                <a:ea typeface="Dotum" panose="020B0600000101010101" pitchFamily="34" charset="-127"/>
              </a:rPr>
              <a:t>KVIZ 2</a:t>
            </a:r>
            <a:r>
              <a:rPr lang="sl-SI" sz="3200" b="1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anose="020E0502030303020204" pitchFamily="34" charset="0"/>
                <a:ea typeface="Dotum" panose="020B0600000101010101" pitchFamily="34" charset="-127"/>
              </a:rPr>
              <a:t>0 VPRAŠANJ</a:t>
            </a:r>
            <a:endParaRPr lang="sl-SI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Ritem, ki ima dodano piko na desni strani. Pika noto podaljša za pol dobe.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>
              <a:spcBef>
                <a:spcPct val="50000"/>
              </a:spcBef>
            </a:pPr>
            <a:endParaRPr lang="en-US" sz="5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472" y="3009900"/>
            <a:ext cx="1969056" cy="15656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partitura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216" y="1200151"/>
            <a:ext cx="3648584" cy="38105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Notni zapis večglasne skladbe, ki jo hkrati izvaja več instrumentalistov ali pevcev.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00150"/>
            <a:ext cx="82296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ponavljaj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in kaj nam pove?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074" name="Picture 2" descr="Music-repea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9075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Zadnja taktnica v notnem črtovju, ki jo od končaja ločita dve piki. Pove nam, od kje do kje moramo ponavljati skladbo.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>
                <a:solidFill>
                  <a:schemeClr val="bg1"/>
                </a:solidFill>
                <a:latin typeface="Candara" pitchFamily="34" charset="0"/>
              </a:rPr>
              <a:t> 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685800" y="120015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določa taktovski način?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1026" name="Picture 2" descr="Music-timesig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49555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Številka zgoraj nam pove, koliko dob je v taktu, številka spodaj pa, kakšna je vrednost note.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2050" name="Picture 2" descr="Music-timesig.sv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9085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Kam v notnem črtovju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zapisujemo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note?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>
              <a:spcBef>
                <a:spcPct val="50000"/>
              </a:spcBef>
            </a:pPr>
            <a:endParaRPr lang="en-US" sz="48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300" y="2724150"/>
            <a:ext cx="5867400" cy="685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 takte, ki jih ločimo s taktnicami. V določenem taktu je ustrezno število notnih vrednosti, kar določi taktovski način.</a:t>
            </a:r>
          </a:p>
          <a:p>
            <a:pPr>
              <a:spcBef>
                <a:spcPct val="50000"/>
              </a:spcBef>
            </a:pP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762000" y="127635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v glasbi pomeni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crescendo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</a:p>
          <a:p>
            <a:endParaRPr lang="sl-SI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7170" name="Picture 2" descr="Music-crescendo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43150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57150"/>
            <a:ext cx="8229600" cy="857250"/>
          </a:xfrm>
          <a:ln>
            <a:solidFill>
              <a:srgbClr val="AF38B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sl-SI" sz="48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vprašanje.</a:t>
            </a:r>
            <a:endParaRPr lang="en-US" sz="4800" b="1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6571" y="770164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19</a:t>
            </a: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AF38B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3399FF"/>
                </a:solidFill>
              </a:rPr>
              <a:t>20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Naraščajočo glasnost, ko glasba iz tihe prerašča v glasno.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 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Poslušaj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  <a:hlinkClick r:id="rId3"/>
              </a:rPr>
              <a:t>posnetek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</a:p>
          <a:p>
            <a:pPr eaLnBrk="1" hangingPunct="1"/>
            <a:r>
              <a:rPr lang="sl-SI" sz="36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V kakšnem tempu je skladba? Kdo je izvajalec? Ali je skladba inštrumentalna ali vokalna?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Skladba je v počasnem tempu, inštrumentalna, izvaja jo simfonični orkester.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 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838200" y="135255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44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takt</a:t>
            </a:r>
            <a:r>
              <a:rPr lang="sl-SI" sz="44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in kaj je v njem?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300" y="2228850"/>
            <a:ext cx="5867400" cy="685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00150"/>
            <a:ext cx="8229600" cy="339447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Prostor med dvema taktnicama. V določenem taktu je ustrezno število notnih vrednosti, kar določi taktovski način.</a:t>
            </a:r>
          </a:p>
          <a:p>
            <a:pPr marL="0" indent="0" eaLnBrk="1" hangingPunct="1">
              <a:buNone/>
            </a:pP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852028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4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Poimenuj </a:t>
            </a:r>
            <a:r>
              <a:rPr lang="sl-SI" sz="4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note</a:t>
            </a:r>
            <a:r>
              <a:rPr lang="sl-SI" sz="44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713" y="2343148"/>
            <a:ext cx="752475" cy="1076325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2419350"/>
            <a:ext cx="533400" cy="10858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6738" y="3081953"/>
            <a:ext cx="552450" cy="4381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1218" y="2391539"/>
            <a:ext cx="619125" cy="107632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9716" y="2450580"/>
            <a:ext cx="552450" cy="971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713" y="2343148"/>
            <a:ext cx="752475" cy="1076325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2419350"/>
            <a:ext cx="533400" cy="10858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6738" y="3081953"/>
            <a:ext cx="552450" cy="4381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1218" y="2391539"/>
            <a:ext cx="619125" cy="107632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9716" y="2450580"/>
            <a:ext cx="552450" cy="971550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457200" y="3638550"/>
            <a:ext cx="838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ŠESTNAJSTINKA                       CELINKA                         POLOVINKA          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2590800" y="1940997"/>
            <a:ext cx="519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2">
                    <a:lumMod val="50000"/>
                  </a:schemeClr>
                </a:solidFill>
              </a:rPr>
              <a:t>ČETRTINKA                       OSMINKA          </a:t>
            </a:r>
          </a:p>
        </p:txBody>
      </p:sp>
      <p:pic>
        <p:nvPicPr>
          <p:cNvPr id="11" name="Slika 10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4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13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/>
              </a:rPr>
              <a:t>Kako imenujemo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/>
              </a:rPr>
              <a:t>znak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/>
              </a:rPr>
              <a:t> na sliki in kam se zapisuje?</a:t>
            </a:r>
            <a:endParaRPr lang="en-US" sz="4000">
              <a:solidFill>
                <a:schemeClr val="accent2">
                  <a:lumMod val="50000"/>
                </a:schemeClr>
              </a:solidFill>
              <a:latin typeface="Candara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571750"/>
            <a:ext cx="1357745" cy="14001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23950"/>
            <a:ext cx="8229600" cy="3394472"/>
          </a:xfrm>
        </p:spPr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Basovski ali F-ključ, zapisuje se na četrti črti, kjer je nota </a:t>
            </a:r>
            <a:r>
              <a:rPr lang="sl-SI" sz="4000" b="1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f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0" y="2952749"/>
            <a:ext cx="1320925" cy="15820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14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914400" y="135255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sestavlja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notno črtovje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495550"/>
            <a:ext cx="7781217" cy="1552632"/>
          </a:xfrm>
          <a:prstGeom prst="rect">
            <a:avLst/>
          </a:prstGeom>
        </p:spPr>
      </p:pic>
      <p:cxnSp>
        <p:nvCxnSpPr>
          <p:cNvPr id="5" name="Raven povezovalnik 4"/>
          <p:cNvCxnSpPr/>
          <p:nvPr/>
        </p:nvCxnSpPr>
        <p:spPr>
          <a:xfrm>
            <a:off x="1447800" y="4048182"/>
            <a:ext cx="5334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2438400" y="2571750"/>
            <a:ext cx="5334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ven povezovalnik 9"/>
          <p:cNvCxnSpPr/>
          <p:nvPr/>
        </p:nvCxnSpPr>
        <p:spPr>
          <a:xfrm>
            <a:off x="3200400" y="2571750"/>
            <a:ext cx="5334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ven povezovalnik 10"/>
          <p:cNvCxnSpPr/>
          <p:nvPr/>
        </p:nvCxnSpPr>
        <p:spPr>
          <a:xfrm>
            <a:off x="2171700" y="4048182"/>
            <a:ext cx="5334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durova lestvica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00150"/>
            <a:ext cx="8229600" cy="3394472"/>
          </a:xfrm>
        </p:spPr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5 črt, 4 praznine in pomožne črte.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15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imenujemo spodnji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znak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in kam se zapisuje?</a:t>
            </a:r>
          </a:p>
          <a:p>
            <a:pPr eaLnBrk="1" hangingPunct="1"/>
            <a:endParaRPr lang="sl-SI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 marL="0" indent="0" eaLnBrk="1" hangingPunct="1">
              <a:buNone/>
            </a:pP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571750"/>
            <a:ext cx="838200" cy="18916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Violinski ali G-ključ.</a:t>
            </a:r>
          </a:p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Zapisuje se na drugi notni črti, kjer je nota </a:t>
            </a:r>
            <a:r>
              <a:rPr lang="sl-SI" sz="4000" b="1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g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1884" y="2876550"/>
            <a:ext cx="1123448" cy="18549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16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Poslušaj naslednji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  <a:hlinkClick r:id="rId3"/>
              </a:rPr>
              <a:t>posnetek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 </a:t>
            </a:r>
          </a:p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Ali je tempo enakomeren? Katere inštrumente slišimo? Ali je skladba inštrumentalna ali vokalna?</a:t>
            </a:r>
            <a:endParaRPr lang="en-US" sz="5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Skladba je inštrumentalna, nima enakomernega tempa, slišimo klavir.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17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končaj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 Nariši in opiši ga.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Končaj je zadnja taktnica v notnem črtovju, sestavljena je iz tanke in debele črte. 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23015"/>
            <a:ext cx="965125" cy="917348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3028950"/>
            <a:ext cx="1238423" cy="13527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18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Zraven note napiši odgovarjajočo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pavzo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in povej, koliko dob traja.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713" y="3599526"/>
            <a:ext cx="852086" cy="68764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117" y="3288660"/>
            <a:ext cx="743054" cy="85737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2712" y="3269223"/>
            <a:ext cx="840708" cy="1036490"/>
          </a:xfrm>
          <a:prstGeom prst="rect">
            <a:avLst/>
          </a:prstGeom>
        </p:spPr>
      </p:pic>
      <p:cxnSp>
        <p:nvCxnSpPr>
          <p:cNvPr id="9" name="Raven povezovalnik 8"/>
          <p:cNvCxnSpPr/>
          <p:nvPr/>
        </p:nvCxnSpPr>
        <p:spPr>
          <a:xfrm>
            <a:off x="914400" y="3943350"/>
            <a:ext cx="7543800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polovinska pavza 2 dobi </a:t>
            </a:r>
          </a:p>
          <a:p>
            <a:pPr eaLnBrk="1" hangingPunct="1"/>
            <a:r>
              <a:rPr lang="sl-SI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četrtinska pavza 1 dobo,</a:t>
            </a:r>
          </a:p>
          <a:p>
            <a:pPr eaLnBrk="1" hangingPunct="1"/>
            <a:r>
              <a:rPr lang="sl-SI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celinska pavza 4 dobe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cxnSp>
        <p:nvCxnSpPr>
          <p:cNvPr id="9" name="Raven povezovalnik 8"/>
          <p:cNvCxnSpPr/>
          <p:nvPr/>
        </p:nvCxnSpPr>
        <p:spPr>
          <a:xfrm>
            <a:off x="800100" y="3970252"/>
            <a:ext cx="7543800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" name="Slik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2843" y="3846259"/>
            <a:ext cx="866896" cy="35247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4592" y="3743141"/>
            <a:ext cx="819264" cy="35247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4421" y="3628825"/>
            <a:ext cx="581106" cy="581106"/>
          </a:xfrm>
          <a:prstGeom prst="rect">
            <a:avLst/>
          </a:prstGeom>
        </p:spPr>
      </p:pic>
      <p:pic>
        <p:nvPicPr>
          <p:cNvPr id="13" name="Slika 12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51802"/>
            <a:ext cx="965125" cy="91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64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19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imenujemo spodnje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znake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 Poimenuj jih.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3700" y="2334221"/>
            <a:ext cx="3276600" cy="11263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Zaporedje osmih tonov, od katerih je zadnji ponovitev prvega.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Predznaki:</a:t>
            </a:r>
          </a:p>
          <a:p>
            <a:pPr eaLnBrk="1" hangingPunct="1"/>
            <a:endParaRPr lang="sl-SI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 eaLnBrk="1" hangingPunct="1"/>
            <a:endParaRPr lang="sl-SI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 marL="0" indent="0" eaLnBrk="1" hangingPunct="1"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               </a:t>
            </a:r>
            <a:r>
              <a:rPr lang="sl-SI" sz="36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razvezaj  višaj     nižaj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3700" y="2334221"/>
            <a:ext cx="3276600" cy="11263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20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Poimenuj dele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note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62150"/>
            <a:ext cx="5402826" cy="22037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1962149"/>
            <a:ext cx="5402826" cy="22037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895350"/>
            <a:ext cx="3286125" cy="2085975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533400" y="3257550"/>
            <a:ext cx="838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600" i="1" dirty="0">
                <a:latin typeface="Candara" panose="020E0502030303020204" pitchFamily="34" charset="0"/>
              </a:rPr>
              <a:t>Kviz je narejen po učbeniku za glasbeno umetnost v 5. razredu.</a:t>
            </a:r>
          </a:p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51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ostinato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Melodični ali ritmični odmev, ki se ponavlja.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3.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melodija</a:t>
            </a:r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sl-SI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25" y="2343150"/>
            <a:ext cx="3105150" cy="12477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AF38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Zaporedje tonov v različnih višinah in z različnimi trajanji.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943350"/>
            <a:ext cx="965125" cy="917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4. VPRAŠANJE</a:t>
            </a:r>
            <a:endParaRPr lang="en-US" sz="48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punktirani ritem</a:t>
            </a:r>
            <a:r>
              <a:rPr lang="sl-SI" sz="4000" dirty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208" y="2413094"/>
            <a:ext cx="2743583" cy="21815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wipe dir="r"/>
      </p:transition>
    </mc:Choice>
    <mc:Fallback xmlns="">
      <p:transition spd="slow">
        <p:wipe dir="r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d8d74b26429241a1a251974b190ef16488f7939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6BDAB1678EEC4BAF3ABAE2A6BCFBB5" ma:contentTypeVersion="11" ma:contentTypeDescription="Ustvari nov dokument." ma:contentTypeScope="" ma:versionID="ad8a1cded98d0cd31b555d8717b422a4">
  <xsd:schema xmlns:xsd="http://www.w3.org/2001/XMLSchema" xmlns:xs="http://www.w3.org/2001/XMLSchema" xmlns:p="http://schemas.microsoft.com/office/2006/metadata/properties" xmlns:ns3="5eb0e5bb-003c-49d1-b588-f515760f1d55" xmlns:ns4="58eb8b2f-1f4f-45d6-90f2-6e46f688ebff" targetNamespace="http://schemas.microsoft.com/office/2006/metadata/properties" ma:root="true" ma:fieldsID="4a09813972a5ae47b450f0df96585df8" ns3:_="" ns4:_="">
    <xsd:import namespace="5eb0e5bb-003c-49d1-b588-f515760f1d55"/>
    <xsd:import namespace="58eb8b2f-1f4f-45d6-90f2-6e46f688eb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0e5bb-003c-49d1-b588-f515760f1d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b8b2f-1f4f-45d6-90f2-6e46f688ebf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Razprševanje namiga za skupno rab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97AE0F-DED9-4E17-AA03-0445A0FEF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57433B-03E5-4B3B-B6ED-F705D9B1CEA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eb0e5bb-003c-49d1-b588-f515760f1d55"/>
    <ds:schemaRef ds:uri="http://purl.org/dc/terms/"/>
    <ds:schemaRef ds:uri="http://schemas.openxmlformats.org/package/2006/metadata/core-properties"/>
    <ds:schemaRef ds:uri="58eb8b2f-1f4f-45d6-90f2-6e46f688ebff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0A05ACE-954C-499B-9F60-CD5C6485A6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b0e5bb-003c-49d1-b588-f515760f1d55"/>
    <ds:schemaRef ds:uri="58eb8b2f-1f4f-45d6-90f2-6e46f688eb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669</Words>
  <Application>Microsoft Office PowerPoint</Application>
  <PresentationFormat>Diaprojekcija na zaslonu (16:9)</PresentationFormat>
  <Paragraphs>158</Paragraphs>
  <Slides>43</Slides>
  <Notes>42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4" baseType="lpstr">
      <vt:lpstr>Default Design</vt:lpstr>
      <vt:lpstr> Kje so note doma? </vt:lpstr>
      <vt:lpstr>Izberi vprašanje.</vt:lpstr>
      <vt:lpstr>1. VPRAŠANJE</vt:lpstr>
      <vt:lpstr>IN ODGOVOR JE…</vt:lpstr>
      <vt:lpstr>2. VPRAŠANJE</vt:lpstr>
      <vt:lpstr>IN ODGOVOR JE… </vt:lpstr>
      <vt:lpstr>3. VPRAŠANJE</vt:lpstr>
      <vt:lpstr>IN ODGOVOR JE…</vt:lpstr>
      <vt:lpstr>4. VPRAŠANJE</vt:lpstr>
      <vt:lpstr>IN ODGOVOR JE…</vt:lpstr>
      <vt:lpstr>5. VPRAŠANJE</vt:lpstr>
      <vt:lpstr>IN ODGOVOR JE…</vt:lpstr>
      <vt:lpstr>6. VPRAŠANJE</vt:lpstr>
      <vt:lpstr>IN ODGOVOR JE…</vt:lpstr>
      <vt:lpstr>7. VPRAŠANJE</vt:lpstr>
      <vt:lpstr>IN ODGOVOR JE…</vt:lpstr>
      <vt:lpstr>8. VPRAŠANJE</vt:lpstr>
      <vt:lpstr>IN ODGOVOR JE…</vt:lpstr>
      <vt:lpstr>9. VPRAŠANJE</vt:lpstr>
      <vt:lpstr>IN ODGOVOR JE…</vt:lpstr>
      <vt:lpstr>10. VPRAŠANJE</vt:lpstr>
      <vt:lpstr>IN ODGOVOR JE…</vt:lpstr>
      <vt:lpstr>11.  VPRAŠANJE</vt:lpstr>
      <vt:lpstr>IN ODGOVOR JE…</vt:lpstr>
      <vt:lpstr>12. VPRAŠANJE</vt:lpstr>
      <vt:lpstr>IN ODGOVOR JE…</vt:lpstr>
      <vt:lpstr>13. VPRAŠANJE</vt:lpstr>
      <vt:lpstr>IN ODGOVOR JE…</vt:lpstr>
      <vt:lpstr>14. VPRAŠANJE</vt:lpstr>
      <vt:lpstr>IN ODGOVOR JE…</vt:lpstr>
      <vt:lpstr>15. VPRAŠANJE</vt:lpstr>
      <vt:lpstr>IN ODGOVOR JE…</vt:lpstr>
      <vt:lpstr>16. VPRAŠANJE</vt:lpstr>
      <vt:lpstr>IN ODGOVOR JE…</vt:lpstr>
      <vt:lpstr>17.VPRAŠANJE</vt:lpstr>
      <vt:lpstr>IN ODGOVOR JE…</vt:lpstr>
      <vt:lpstr>18. VPRAŠANJE</vt:lpstr>
      <vt:lpstr>IN ODGOVOR JE…</vt:lpstr>
      <vt:lpstr>19. VPRAŠANJE</vt:lpstr>
      <vt:lpstr>IN ODGOVOR JE…</vt:lpstr>
      <vt:lpstr>20. VPRAŠANJE</vt:lpstr>
      <vt:lpstr>IN ODGOVOR JE…</vt:lpstr>
      <vt:lpstr>PowerPointova predstavitev</vt:lpstr>
    </vt:vector>
  </TitlesOfParts>
  <Company>Teachnology,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Twenty Questions</dc:title>
  <dc:creator>Paul McKee</dc:creator>
  <cp:lastModifiedBy>Anita Kušar</cp:lastModifiedBy>
  <cp:revision>99</cp:revision>
  <dcterms:created xsi:type="dcterms:W3CDTF">2005-07-07T00:08:32Z</dcterms:created>
  <dcterms:modified xsi:type="dcterms:W3CDTF">2019-11-05T11:43:38Z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0x010100E86BDAB1678EEC4BAF3ABAE2A6BCFBB5</vt:lpwstr>
  </property>
</Properties>
</file>