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6"/>
    <p:restoredTop sz="94631"/>
  </p:normalViewPr>
  <p:slideViewPr>
    <p:cSldViewPr snapToGrid="0" snapToObjects="1">
      <p:cViewPr varScale="1">
        <p:scale>
          <a:sx n="69" d="100"/>
          <a:sy n="69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4B9FDF-D764-8C42-9023-93F4B6A92A8D}" type="datetimeFigureOut">
              <a:rPr lang="en-US" smtClean="0"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BA4E4-70D6-EF4F-A27A-3618C1FF45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29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BA4E4-70D6-EF4F-A27A-3618C1FF45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89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sl-SI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SONČEV IN LUNIN MRK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55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Luna je </a:t>
            </a:r>
            <a:r>
              <a:rPr lang="en-US" dirty="0" err="1"/>
              <a:t>Zemljin</a:t>
            </a:r>
            <a:r>
              <a:rPr lang="en-US" dirty="0"/>
              <a:t> </a:t>
            </a:r>
            <a:r>
              <a:rPr lang="en-US" dirty="0" err="1"/>
              <a:t>edini</a:t>
            </a:r>
            <a:r>
              <a:rPr lang="en-US" dirty="0"/>
              <a:t> </a:t>
            </a:r>
            <a:r>
              <a:rPr lang="en-US" dirty="0" err="1"/>
              <a:t>naravni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. </a:t>
            </a:r>
          </a:p>
          <a:p>
            <a:r>
              <a:rPr lang="en-US" dirty="0" err="1"/>
              <a:t>Povprečna</a:t>
            </a:r>
            <a:r>
              <a:rPr lang="en-US" dirty="0"/>
              <a:t> </a:t>
            </a:r>
            <a:r>
              <a:rPr lang="en-US" dirty="0" err="1"/>
              <a:t>oddaljenost</a:t>
            </a:r>
            <a:r>
              <a:rPr lang="en-US" dirty="0"/>
              <a:t> Lune od </a:t>
            </a:r>
            <a:r>
              <a:rPr lang="en-US" dirty="0" err="1"/>
              <a:t>Zemlje</a:t>
            </a:r>
            <a:r>
              <a:rPr lang="en-US" dirty="0"/>
              <a:t> je 384.403 km, </a:t>
            </a:r>
            <a:endParaRPr lang="en-US" dirty="0" smtClean="0"/>
          </a:p>
          <a:p>
            <a:r>
              <a:rPr lang="en-US" dirty="0" err="1" smtClean="0"/>
              <a:t>približno</a:t>
            </a:r>
            <a:r>
              <a:rPr lang="en-US" dirty="0" smtClean="0"/>
              <a:t> </a:t>
            </a:r>
            <a:r>
              <a:rPr lang="en-US" dirty="0"/>
              <a:t>30,13 </a:t>
            </a:r>
            <a:r>
              <a:rPr lang="en-US" dirty="0" err="1"/>
              <a:t>Zemljinih</a:t>
            </a:r>
            <a:r>
              <a:rPr lang="en-US" dirty="0"/>
              <a:t> </a:t>
            </a:r>
            <a:r>
              <a:rPr lang="en-US" dirty="0" err="1"/>
              <a:t>ekvatorskih</a:t>
            </a:r>
            <a:r>
              <a:rPr lang="en-US" dirty="0"/>
              <a:t> </a:t>
            </a:r>
            <a:r>
              <a:rPr lang="en-US" dirty="0" err="1"/>
              <a:t>premerov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zato</a:t>
            </a:r>
            <a:r>
              <a:rPr lang="en-US" dirty="0" smtClean="0"/>
              <a:t> </a:t>
            </a:r>
            <a:r>
              <a:rPr lang="en-US" dirty="0" err="1"/>
              <a:t>odbita</a:t>
            </a:r>
            <a:r>
              <a:rPr lang="en-US" dirty="0"/>
              <a:t> </a:t>
            </a:r>
            <a:r>
              <a:rPr lang="en-US" dirty="0" err="1"/>
              <a:t>sončna</a:t>
            </a:r>
            <a:r>
              <a:rPr lang="en-US" dirty="0"/>
              <a:t> </a:t>
            </a:r>
            <a:r>
              <a:rPr lang="en-US" dirty="0" err="1"/>
              <a:t>svetlobo</a:t>
            </a:r>
            <a:r>
              <a:rPr lang="en-US" dirty="0"/>
              <a:t> z </a:t>
            </a:r>
            <a:r>
              <a:rPr lang="en-US" dirty="0" err="1"/>
              <a:t>njenega</a:t>
            </a:r>
            <a:r>
              <a:rPr lang="en-US" dirty="0"/>
              <a:t> </a:t>
            </a:r>
            <a:r>
              <a:rPr lang="en-US" dirty="0" err="1"/>
              <a:t>površja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doseže</a:t>
            </a:r>
            <a:r>
              <a:rPr lang="en-US" dirty="0" smtClean="0"/>
              <a:t> </a:t>
            </a:r>
            <a:r>
              <a:rPr lang="en-US" dirty="0" err="1"/>
              <a:t>Zemljo</a:t>
            </a:r>
            <a:r>
              <a:rPr lang="en-US" dirty="0"/>
              <a:t> v </a:t>
            </a:r>
            <a:r>
              <a:rPr lang="en-US" dirty="0" err="1"/>
              <a:t>približno</a:t>
            </a:r>
            <a:r>
              <a:rPr lang="en-US" dirty="0"/>
              <a:t> 1,255 </a:t>
            </a:r>
            <a:r>
              <a:rPr lang="en-US" dirty="0" err="1"/>
              <a:t>sekunde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283" y="3332052"/>
            <a:ext cx="5583769" cy="408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74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Velikost</a:t>
            </a:r>
            <a:r>
              <a:rPr lang="en-US" dirty="0" smtClean="0"/>
              <a:t> Lune: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premer</a:t>
            </a:r>
            <a:r>
              <a:rPr lang="en-US" dirty="0"/>
              <a:t> Lune </a:t>
            </a:r>
            <a:r>
              <a:rPr lang="en-US" dirty="0" err="1"/>
              <a:t>znaša</a:t>
            </a:r>
            <a:r>
              <a:rPr lang="en-US" dirty="0"/>
              <a:t> 3476 </a:t>
            </a:r>
            <a:r>
              <a:rPr lang="en-US" dirty="0" smtClean="0"/>
              <a:t>km, </a:t>
            </a:r>
          </a:p>
          <a:p>
            <a:r>
              <a:rPr lang="en-US" dirty="0" err="1" smtClean="0"/>
              <a:t>premer</a:t>
            </a:r>
            <a:r>
              <a:rPr lang="en-US" dirty="0" smtClean="0"/>
              <a:t> je </a:t>
            </a:r>
            <a:r>
              <a:rPr lang="en-US" dirty="0" err="1" smtClean="0"/>
              <a:t>velik</a:t>
            </a:r>
            <a:r>
              <a:rPr lang="en-US" dirty="0" smtClean="0"/>
              <a:t> </a:t>
            </a:r>
            <a:r>
              <a:rPr lang="en-US" dirty="0"/>
              <a:t>1/4 </a:t>
            </a:r>
            <a:r>
              <a:rPr lang="en-US" dirty="0" err="1"/>
              <a:t>Zemljinega</a:t>
            </a:r>
            <a:r>
              <a:rPr lang="en-US" dirty="0"/>
              <a:t>,</a:t>
            </a:r>
          </a:p>
          <a:p>
            <a:r>
              <a:rPr lang="en-US" dirty="0"/>
              <a:t>masa  je 1/81 </a:t>
            </a:r>
            <a:r>
              <a:rPr lang="en-US" dirty="0" err="1"/>
              <a:t>Zemljine</a:t>
            </a:r>
            <a:r>
              <a:rPr lang="en-US" dirty="0"/>
              <a:t>,</a:t>
            </a:r>
          </a:p>
          <a:p>
            <a:r>
              <a:rPr lang="en-US" dirty="0"/>
              <a:t>je </a:t>
            </a:r>
            <a:r>
              <a:rPr lang="en-US" dirty="0" err="1"/>
              <a:t>največji</a:t>
            </a:r>
            <a:r>
              <a:rPr lang="en-US" dirty="0"/>
              <a:t> </a:t>
            </a:r>
            <a:r>
              <a:rPr lang="en-US" dirty="0" err="1"/>
              <a:t>naravni</a:t>
            </a:r>
            <a:r>
              <a:rPr lang="en-US" dirty="0"/>
              <a:t>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Osončja</a:t>
            </a:r>
            <a:r>
              <a:rPr lang="en-US" dirty="0"/>
              <a:t> </a:t>
            </a:r>
            <a:r>
              <a:rPr lang="en-US" dirty="0" err="1"/>
              <a:t>glede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matični</a:t>
            </a:r>
            <a:r>
              <a:rPr lang="en-US" dirty="0"/>
              <a:t> planet </a:t>
            </a:r>
            <a:r>
              <a:rPr lang="en-US" dirty="0" err="1"/>
              <a:t>Zemljo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17" y="2658673"/>
            <a:ext cx="4161183" cy="419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170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Vrtenje</a:t>
            </a:r>
            <a:r>
              <a:rPr lang="en-US" dirty="0" smtClean="0"/>
              <a:t> lune in </a:t>
            </a:r>
            <a:r>
              <a:rPr lang="en-US" dirty="0" err="1" smtClean="0"/>
              <a:t>površje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Lunin</a:t>
            </a:r>
            <a:r>
              <a:rPr lang="en-US" dirty="0"/>
              <a:t> </a:t>
            </a:r>
            <a:r>
              <a:rPr lang="en-US" dirty="0" err="1"/>
              <a:t>tir</a:t>
            </a:r>
            <a:r>
              <a:rPr lang="en-US" dirty="0"/>
              <a:t> je </a:t>
            </a:r>
            <a:r>
              <a:rPr lang="en-US" dirty="0" err="1"/>
              <a:t>sočasen</a:t>
            </a:r>
            <a:r>
              <a:rPr lang="en-US" dirty="0"/>
              <a:t> z </a:t>
            </a:r>
            <a:r>
              <a:rPr lang="en-US" dirty="0" err="1"/>
              <a:t>Zemljinim</a:t>
            </a:r>
            <a:r>
              <a:rPr lang="en-US" dirty="0"/>
              <a:t> </a:t>
            </a:r>
            <a:r>
              <a:rPr lang="en-US" dirty="0" err="1"/>
              <a:t>vrtenjem</a:t>
            </a:r>
            <a:r>
              <a:rPr lang="en-US" dirty="0"/>
              <a:t>, </a:t>
            </a:r>
            <a:r>
              <a:rPr lang="en-US" dirty="0" err="1"/>
              <a:t>tako</a:t>
            </a:r>
            <a:r>
              <a:rPr lang="en-US" dirty="0"/>
              <a:t> da </a:t>
            </a:r>
            <a:r>
              <a:rPr lang="en-US" dirty="0" err="1"/>
              <a:t>opazovalec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Zemlji</a:t>
            </a:r>
            <a:r>
              <a:rPr lang="en-US" dirty="0"/>
              <a:t> </a:t>
            </a:r>
            <a:r>
              <a:rPr lang="en-US" dirty="0" err="1"/>
              <a:t>vidi</a:t>
            </a:r>
            <a:r>
              <a:rPr lang="en-US" dirty="0"/>
              <a:t> </a:t>
            </a:r>
            <a:r>
              <a:rPr lang="en-US" dirty="0" err="1"/>
              <a:t>vedno</a:t>
            </a:r>
            <a:r>
              <a:rPr lang="en-US" dirty="0"/>
              <a:t> </a:t>
            </a:r>
            <a:r>
              <a:rPr lang="en-US" dirty="0" err="1"/>
              <a:t>isto</a:t>
            </a:r>
            <a:r>
              <a:rPr lang="en-US" dirty="0"/>
              <a:t> </a:t>
            </a:r>
            <a:r>
              <a:rPr lang="en-US" dirty="0" err="1"/>
              <a:t>stran</a:t>
            </a:r>
            <a:r>
              <a:rPr lang="en-US" dirty="0"/>
              <a:t> Lune. </a:t>
            </a:r>
          </a:p>
          <a:p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bližnjo</a:t>
            </a:r>
            <a:r>
              <a:rPr lang="en-US" dirty="0"/>
              <a:t> </a:t>
            </a:r>
            <a:r>
              <a:rPr lang="en-US" dirty="0" err="1"/>
              <a:t>stran</a:t>
            </a:r>
            <a:r>
              <a:rPr lang="en-US" dirty="0"/>
              <a:t> Lune so </a:t>
            </a:r>
            <a:r>
              <a:rPr lang="en-US" dirty="0" err="1"/>
              <a:t>značilna</a:t>
            </a:r>
            <a:r>
              <a:rPr lang="en-US" dirty="0"/>
              <a:t> </a:t>
            </a:r>
            <a:r>
              <a:rPr lang="en-US" dirty="0" err="1"/>
              <a:t>temna</a:t>
            </a:r>
            <a:r>
              <a:rPr lang="en-US" dirty="0"/>
              <a:t> </a:t>
            </a:r>
            <a:r>
              <a:rPr lang="en-US" dirty="0" err="1"/>
              <a:t>ognjeniška</a:t>
            </a:r>
            <a:r>
              <a:rPr lang="en-US" dirty="0"/>
              <a:t> </a:t>
            </a:r>
            <a:r>
              <a:rPr lang="en-US" dirty="0" err="1"/>
              <a:t>morj</a:t>
            </a:r>
            <a:r>
              <a:rPr lang="en-US" dirty="0"/>
              <a:t> med </a:t>
            </a:r>
            <a:r>
              <a:rPr lang="en-US" dirty="0" err="1"/>
              <a:t>svetlimi</a:t>
            </a:r>
            <a:r>
              <a:rPr lang="en-US" dirty="0"/>
              <a:t> </a:t>
            </a:r>
            <a:r>
              <a:rPr lang="en-US" dirty="0" err="1"/>
              <a:t>starodavnimi</a:t>
            </a:r>
            <a:r>
              <a:rPr lang="en-US" dirty="0"/>
              <a:t> </a:t>
            </a:r>
            <a:r>
              <a:rPr lang="en-US" dirty="0" err="1"/>
              <a:t>skorjastimi</a:t>
            </a:r>
            <a:r>
              <a:rPr lang="en-US" dirty="0"/>
              <a:t> </a:t>
            </a:r>
            <a:r>
              <a:rPr lang="en-US" dirty="0" err="1"/>
              <a:t>gorami</a:t>
            </a:r>
            <a:r>
              <a:rPr lang="en-US" dirty="0"/>
              <a:t> in </a:t>
            </a:r>
            <a:r>
              <a:rPr lang="en-US" dirty="0" err="1"/>
              <a:t>izrazitimi</a:t>
            </a:r>
            <a:r>
              <a:rPr lang="en-US" dirty="0"/>
              <a:t> </a:t>
            </a:r>
            <a:r>
              <a:rPr lang="en-US" dirty="0" err="1"/>
              <a:t>udarnimi</a:t>
            </a:r>
            <a:r>
              <a:rPr lang="en-US" dirty="0"/>
              <a:t> </a:t>
            </a:r>
            <a:r>
              <a:rPr lang="en-US" dirty="0" err="1"/>
              <a:t>kraterji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77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Lunina</a:t>
            </a:r>
            <a:r>
              <a:rPr lang="en-US" dirty="0" smtClean="0"/>
              <a:t> </a:t>
            </a:r>
            <a:r>
              <a:rPr lang="en-US" dirty="0" err="1" smtClean="0"/>
              <a:t>pojava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nebu</a:t>
            </a:r>
            <a:r>
              <a:rPr lang="en-US" dirty="0" smtClean="0"/>
              <a:t> in </a:t>
            </a:r>
            <a:r>
              <a:rPr lang="en-US" dirty="0" err="1" smtClean="0"/>
              <a:t>njene</a:t>
            </a:r>
            <a:r>
              <a:rPr lang="en-US" dirty="0" smtClean="0"/>
              <a:t> </a:t>
            </a:r>
            <a:r>
              <a:rPr lang="en-US" dirty="0" err="1" smtClean="0"/>
              <a:t>mene</a:t>
            </a:r>
            <a:r>
              <a:rPr lang="en-US" dirty="0" smtClean="0"/>
              <a:t> </a:t>
            </a:r>
            <a:r>
              <a:rPr lang="en-US" dirty="0" err="1" smtClean="0"/>
              <a:t>vplivajo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koledar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err="1" smtClean="0"/>
              <a:t>jezik</a:t>
            </a:r>
            <a:endParaRPr lang="en-US" dirty="0"/>
          </a:p>
          <a:p>
            <a:r>
              <a:rPr lang="en-US" dirty="0" err="1"/>
              <a:t>umetnost</a:t>
            </a:r>
            <a:r>
              <a:rPr lang="en-US" dirty="0"/>
              <a:t> in </a:t>
            </a:r>
          </a:p>
          <a:p>
            <a:r>
              <a:rPr lang="en-US" dirty="0" err="1"/>
              <a:t>mitologijo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05" y="3335167"/>
            <a:ext cx="10058400" cy="568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Plimovanje</a:t>
            </a:r>
            <a:r>
              <a:rPr lang="en-US" dirty="0" smtClean="0"/>
              <a:t> in </a:t>
            </a:r>
            <a:r>
              <a:rPr lang="en-US" dirty="0" err="1" smtClean="0"/>
              <a:t>človek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luni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Lunino</a:t>
            </a:r>
            <a:r>
              <a:rPr lang="en-US" dirty="0"/>
              <a:t> </a:t>
            </a:r>
            <a:r>
              <a:rPr lang="en-US" dirty="0" err="1"/>
              <a:t>gravitacijsko</a:t>
            </a:r>
            <a:r>
              <a:rPr lang="en-US" dirty="0"/>
              <a:t> </a:t>
            </a:r>
            <a:r>
              <a:rPr lang="en-US" dirty="0" err="1"/>
              <a:t>polje</a:t>
            </a:r>
            <a:r>
              <a:rPr lang="en-US" dirty="0"/>
              <a:t> </a:t>
            </a:r>
            <a:r>
              <a:rPr lang="en-US" dirty="0" err="1"/>
              <a:t>povzroča</a:t>
            </a:r>
            <a:r>
              <a:rPr lang="en-US" dirty="0"/>
              <a:t> </a:t>
            </a:r>
            <a:r>
              <a:rPr lang="en-US" dirty="0" err="1"/>
              <a:t>plimovanje</a:t>
            </a:r>
            <a:r>
              <a:rPr lang="en-US" dirty="0"/>
              <a:t> in </a:t>
            </a:r>
            <a:r>
              <a:rPr lang="en-US" dirty="0" err="1"/>
              <a:t>minutno</a:t>
            </a:r>
            <a:r>
              <a:rPr lang="en-US" dirty="0"/>
              <a:t> </a:t>
            </a:r>
            <a:r>
              <a:rPr lang="en-US" dirty="0" err="1"/>
              <a:t>daljšanje</a:t>
            </a:r>
            <a:r>
              <a:rPr lang="en-US" dirty="0"/>
              <a:t> </a:t>
            </a:r>
            <a:r>
              <a:rPr lang="en-US" dirty="0" err="1"/>
              <a:t>koledarskega</a:t>
            </a:r>
            <a:r>
              <a:rPr lang="en-US" dirty="0"/>
              <a:t> </a:t>
            </a:r>
            <a:r>
              <a:rPr lang="en-US" dirty="0" err="1"/>
              <a:t>leta</a:t>
            </a:r>
            <a:r>
              <a:rPr lang="en-US" dirty="0"/>
              <a:t>. </a:t>
            </a:r>
            <a:r>
              <a:rPr lang="en-US" dirty="0" err="1"/>
              <a:t>Simbol</a:t>
            </a:r>
            <a:r>
              <a:rPr lang="en-US" dirty="0"/>
              <a:t> Lune je </a:t>
            </a:r>
            <a:r>
              <a:rPr lang="en-US" dirty="0" err="1"/>
              <a:t>srp</a:t>
            </a:r>
            <a:r>
              <a:rPr lang="en-US" dirty="0"/>
              <a:t> (☾ in ☽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/>
              <a:t>Je </a:t>
            </a:r>
            <a:r>
              <a:rPr lang="en-US" dirty="0" err="1"/>
              <a:t>edino</a:t>
            </a:r>
            <a:r>
              <a:rPr lang="en-US" dirty="0"/>
              <a:t> </a:t>
            </a:r>
            <a:r>
              <a:rPr lang="en-US" dirty="0" err="1"/>
              <a:t>nebesno</a:t>
            </a:r>
            <a:r>
              <a:rPr lang="en-US" dirty="0"/>
              <a:t> </a:t>
            </a:r>
            <a:r>
              <a:rPr lang="en-US" dirty="0" err="1"/>
              <a:t>telo</a:t>
            </a:r>
            <a:r>
              <a:rPr lang="en-US" dirty="0"/>
              <a:t> </a:t>
            </a:r>
            <a:r>
              <a:rPr lang="en-US" dirty="0" err="1"/>
              <a:t>poleg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katerega</a:t>
            </a:r>
            <a:r>
              <a:rPr lang="en-US" dirty="0"/>
              <a:t> je do </a:t>
            </a:r>
            <a:r>
              <a:rPr lang="en-US" dirty="0" err="1"/>
              <a:t>sedaj</a:t>
            </a:r>
            <a:r>
              <a:rPr lang="en-US" dirty="0"/>
              <a:t> </a:t>
            </a:r>
            <a:r>
              <a:rPr lang="en-US" dirty="0" err="1"/>
              <a:t>stopil</a:t>
            </a:r>
            <a:r>
              <a:rPr lang="en-US" dirty="0"/>
              <a:t> </a:t>
            </a:r>
            <a:r>
              <a:rPr lang="en-US" dirty="0" err="1"/>
              <a:t>človek</a:t>
            </a:r>
            <a:r>
              <a:rPr lang="en-US" dirty="0"/>
              <a:t>.</a:t>
            </a:r>
          </a:p>
          <a:p>
            <a:r>
              <a:rPr lang="en-US" dirty="0" err="1"/>
              <a:t>Prvič</a:t>
            </a:r>
            <a:r>
              <a:rPr lang="en-US" dirty="0"/>
              <a:t>  je </a:t>
            </a:r>
            <a:r>
              <a:rPr lang="en-US" dirty="0" err="1"/>
              <a:t>nanjo</a:t>
            </a:r>
            <a:r>
              <a:rPr lang="en-US" dirty="0"/>
              <a:t> </a:t>
            </a:r>
            <a:r>
              <a:rPr lang="en-US" dirty="0" err="1"/>
              <a:t>stopil</a:t>
            </a:r>
            <a:r>
              <a:rPr lang="en-US" dirty="0"/>
              <a:t> </a:t>
            </a:r>
            <a:r>
              <a:rPr lang="en-US" dirty="0" err="1"/>
              <a:t>človek</a:t>
            </a:r>
            <a:r>
              <a:rPr lang="en-US" dirty="0"/>
              <a:t> </a:t>
            </a:r>
            <a:r>
              <a:rPr lang="en-US" dirty="0" err="1"/>
              <a:t>leta</a:t>
            </a:r>
            <a:r>
              <a:rPr lang="en-US" dirty="0"/>
              <a:t> 1969.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451" y="3590235"/>
            <a:ext cx="7288695" cy="485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472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LUNIN MRK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</a:t>
            </a:r>
            <a:r>
              <a:rPr lang="en-US" dirty="0" err="1"/>
              <a:t>pojava</a:t>
            </a:r>
            <a:r>
              <a:rPr lang="en-US" dirty="0"/>
              <a:t> </a:t>
            </a:r>
            <a:r>
              <a:rPr lang="en-US" dirty="0" err="1"/>
              <a:t>Luninih</a:t>
            </a:r>
            <a:r>
              <a:rPr lang="en-US" dirty="0"/>
              <a:t> </a:t>
            </a:r>
            <a:r>
              <a:rPr lang="en-US" dirty="0" err="1"/>
              <a:t>mrkov</a:t>
            </a:r>
            <a:r>
              <a:rPr lang="en-US" dirty="0"/>
              <a:t> pride </a:t>
            </a:r>
            <a:r>
              <a:rPr lang="en-US" dirty="0" err="1"/>
              <a:t>ponavadi</a:t>
            </a:r>
            <a:r>
              <a:rPr lang="en-US" dirty="0"/>
              <a:t> 14 </a:t>
            </a:r>
            <a:r>
              <a:rPr lang="en-US" dirty="0" err="1"/>
              <a:t>dni</a:t>
            </a:r>
            <a:r>
              <a:rPr lang="en-US" dirty="0"/>
              <a:t>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pa 14 </a:t>
            </a:r>
            <a:r>
              <a:rPr lang="en-US" dirty="0" err="1"/>
              <a:t>dni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Sončevem</a:t>
            </a:r>
            <a:r>
              <a:rPr lang="en-US" dirty="0"/>
              <a:t> </a:t>
            </a:r>
            <a:r>
              <a:rPr lang="en-US" dirty="0" err="1"/>
              <a:t>mrku</a:t>
            </a:r>
            <a:r>
              <a:rPr lang="en-US" dirty="0"/>
              <a:t>, </a:t>
            </a:r>
            <a:r>
              <a:rPr lang="en-US" dirty="0" err="1"/>
              <a:t>kar</a:t>
            </a:r>
            <a:r>
              <a:rPr lang="en-US" dirty="0"/>
              <a:t> je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povsem</a:t>
            </a:r>
            <a:r>
              <a:rPr lang="en-US" dirty="0"/>
              <a:t> </a:t>
            </a:r>
            <a:r>
              <a:rPr lang="en-US" dirty="0" err="1"/>
              <a:t>normalno</a:t>
            </a:r>
            <a:r>
              <a:rPr lang="en-US" dirty="0"/>
              <a:t>, </a:t>
            </a:r>
            <a:r>
              <a:rPr lang="en-US" dirty="0" err="1"/>
              <a:t>saj</a:t>
            </a:r>
            <a:r>
              <a:rPr lang="en-US" dirty="0"/>
              <a:t> se </a:t>
            </a:r>
            <a:r>
              <a:rPr lang="en-US" dirty="0" err="1"/>
              <a:t>Zemlja</a:t>
            </a:r>
            <a:r>
              <a:rPr lang="en-US" dirty="0"/>
              <a:t>, Luna in </a:t>
            </a:r>
            <a:r>
              <a:rPr lang="en-US" dirty="0" err="1"/>
              <a:t>Sonce</a:t>
            </a:r>
            <a:r>
              <a:rPr lang="en-US" dirty="0"/>
              <a:t> </a:t>
            </a:r>
            <a:r>
              <a:rPr lang="en-US" dirty="0" err="1"/>
              <a:t>poravnajo</a:t>
            </a:r>
            <a:r>
              <a:rPr lang="en-US" dirty="0"/>
              <a:t> v </a:t>
            </a:r>
            <a:r>
              <a:rPr lang="en-US" dirty="0" err="1"/>
              <a:t>ravno</a:t>
            </a:r>
            <a:r>
              <a:rPr lang="en-US" dirty="0"/>
              <a:t> </a:t>
            </a:r>
            <a:r>
              <a:rPr lang="en-US" dirty="0" err="1"/>
              <a:t>črto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Luninem</a:t>
            </a:r>
            <a:r>
              <a:rPr lang="en-US" dirty="0"/>
              <a:t> </a:t>
            </a:r>
            <a:r>
              <a:rPr lang="en-US" dirty="0" err="1"/>
              <a:t>mrku</a:t>
            </a:r>
            <a:r>
              <a:rPr lang="en-US" dirty="0"/>
              <a:t> se </a:t>
            </a:r>
            <a:r>
              <a:rPr lang="en-US" dirty="0" err="1"/>
              <a:t>zgodi</a:t>
            </a:r>
            <a:r>
              <a:rPr lang="en-US" dirty="0"/>
              <a:t>, da Luna,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kroži</a:t>
            </a:r>
            <a:r>
              <a:rPr lang="en-US" dirty="0"/>
              <a:t> </a:t>
            </a:r>
            <a:r>
              <a:rPr lang="en-US" dirty="0" err="1"/>
              <a:t>okoli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, </a:t>
            </a:r>
            <a:r>
              <a:rPr lang="en-US" dirty="0" err="1"/>
              <a:t>zaide</a:t>
            </a:r>
            <a:r>
              <a:rPr lang="en-US" dirty="0"/>
              <a:t> v </a:t>
            </a:r>
            <a:r>
              <a:rPr lang="en-US" dirty="0" err="1"/>
              <a:t>Zemljino</a:t>
            </a:r>
            <a:r>
              <a:rPr lang="en-US" dirty="0"/>
              <a:t> </a:t>
            </a:r>
            <a:r>
              <a:rPr lang="en-US" dirty="0" err="1"/>
              <a:t>senco</a:t>
            </a:r>
            <a:r>
              <a:rPr lang="en-US" dirty="0"/>
              <a:t>. </a:t>
            </a:r>
            <a:r>
              <a:rPr lang="en-US" dirty="0" err="1"/>
              <a:t>Vendar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Luninem</a:t>
            </a:r>
            <a:r>
              <a:rPr lang="en-US" dirty="0"/>
              <a:t> </a:t>
            </a:r>
            <a:r>
              <a:rPr lang="en-US" dirty="0" err="1"/>
              <a:t>mrku</a:t>
            </a:r>
            <a:r>
              <a:rPr lang="en-US" dirty="0"/>
              <a:t> Luna le </a:t>
            </a:r>
            <a:r>
              <a:rPr lang="en-US" dirty="0" err="1"/>
              <a:t>redko</a:t>
            </a:r>
            <a:r>
              <a:rPr lang="en-US" dirty="0"/>
              <a:t> </a:t>
            </a:r>
            <a:r>
              <a:rPr lang="en-US" dirty="0" err="1"/>
              <a:t>kdaj</a:t>
            </a:r>
            <a:r>
              <a:rPr lang="en-US" dirty="0"/>
              <a:t> </a:t>
            </a:r>
            <a:r>
              <a:rPr lang="en-US" dirty="0" err="1"/>
              <a:t>popolnoma</a:t>
            </a:r>
            <a:r>
              <a:rPr lang="en-US" dirty="0"/>
              <a:t> </a:t>
            </a:r>
            <a:r>
              <a:rPr lang="en-US" dirty="0" err="1"/>
              <a:t>izgine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4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Razlika</a:t>
            </a:r>
            <a:r>
              <a:rPr lang="en-US" dirty="0" smtClean="0"/>
              <a:t> med </a:t>
            </a:r>
            <a:r>
              <a:rPr lang="en-US" dirty="0" err="1" smtClean="0"/>
              <a:t>sončnim</a:t>
            </a:r>
            <a:r>
              <a:rPr lang="en-US" dirty="0" smtClean="0"/>
              <a:t> in </a:t>
            </a:r>
            <a:r>
              <a:rPr lang="en-US" dirty="0" err="1" smtClean="0"/>
              <a:t>luninim</a:t>
            </a:r>
            <a:r>
              <a:rPr lang="en-US" dirty="0" smtClean="0"/>
              <a:t> </a:t>
            </a:r>
            <a:r>
              <a:rPr lang="en-US" dirty="0" err="1" smtClean="0"/>
              <a:t>mrkom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36" y="2635250"/>
            <a:ext cx="6339840" cy="3352800"/>
          </a:xfrm>
        </p:spPr>
      </p:pic>
    </p:spTree>
    <p:extLst>
      <p:ext uri="{BB962C8B-B14F-4D97-AF65-F5344CB8AC3E}">
        <p14:creationId xmlns:p14="http://schemas.microsoft.com/office/powerpoint/2010/main" val="187000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LUNINI MRKI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Popolni</a:t>
            </a:r>
            <a:r>
              <a:rPr lang="en-US" dirty="0" smtClean="0"/>
              <a:t> </a:t>
            </a:r>
            <a:r>
              <a:rPr lang="en-US" dirty="0" err="1" smtClean="0"/>
              <a:t>lunin</a:t>
            </a:r>
            <a:r>
              <a:rPr lang="en-US" dirty="0" smtClean="0"/>
              <a:t> </a:t>
            </a:r>
            <a:r>
              <a:rPr lang="en-US" dirty="0" err="1" smtClean="0"/>
              <a:t>mrk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Prvi</a:t>
            </a:r>
            <a:r>
              <a:rPr lang="en-US" dirty="0"/>
              <a:t> je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imenovan</a:t>
            </a:r>
            <a:r>
              <a:rPr lang="en-US" dirty="0"/>
              <a:t> </a:t>
            </a:r>
            <a:r>
              <a:rPr lang="en-US" b="1" dirty="0" err="1"/>
              <a:t>popolni</a:t>
            </a:r>
            <a:r>
              <a:rPr lang="en-US" b="1" dirty="0"/>
              <a:t> </a:t>
            </a:r>
            <a:r>
              <a:rPr lang="en-US" b="1" dirty="0" err="1"/>
              <a:t>Lunin</a:t>
            </a:r>
            <a:r>
              <a:rPr lang="en-US" b="1" dirty="0"/>
              <a:t> </a:t>
            </a:r>
            <a:r>
              <a:rPr lang="en-US" b="1" dirty="0" err="1"/>
              <a:t>mrk</a:t>
            </a:r>
            <a:r>
              <a:rPr lang="en-US" dirty="0"/>
              <a:t>, </a:t>
            </a:r>
            <a:r>
              <a:rPr lang="en-US" dirty="0" err="1"/>
              <a:t>kjer</a:t>
            </a:r>
            <a:r>
              <a:rPr lang="en-US" dirty="0"/>
              <a:t> Luna </a:t>
            </a:r>
            <a:r>
              <a:rPr lang="en-US" dirty="0" err="1"/>
              <a:t>potuje</a:t>
            </a:r>
            <a:r>
              <a:rPr lang="en-US" dirty="0"/>
              <a:t> </a:t>
            </a:r>
            <a:r>
              <a:rPr lang="en-US" dirty="0" err="1"/>
              <a:t>skozi</a:t>
            </a:r>
            <a:r>
              <a:rPr lang="en-US" dirty="0"/>
              <a:t> </a:t>
            </a:r>
            <a:r>
              <a:rPr lang="en-US" dirty="0" err="1"/>
              <a:t>popolno</a:t>
            </a:r>
            <a:r>
              <a:rPr lang="en-US" dirty="0"/>
              <a:t> </a:t>
            </a:r>
            <a:r>
              <a:rPr lang="en-US" dirty="0" err="1"/>
              <a:t>senco</a:t>
            </a:r>
            <a:r>
              <a:rPr lang="en-US" dirty="0"/>
              <a:t> </a:t>
            </a:r>
            <a:r>
              <a:rPr lang="en-US" dirty="0" err="1"/>
              <a:t>Zemlje</a:t>
            </a:r>
            <a:r>
              <a:rPr lang="en-US" dirty="0"/>
              <a:t> in je </a:t>
            </a:r>
            <a:r>
              <a:rPr lang="en-US" dirty="0" err="1"/>
              <a:t>Lunina</a:t>
            </a:r>
            <a:r>
              <a:rPr lang="en-US" dirty="0"/>
              <a:t> </a:t>
            </a:r>
            <a:r>
              <a:rPr lang="en-US" dirty="0" err="1"/>
              <a:t>ploskvica</a:t>
            </a:r>
            <a:r>
              <a:rPr lang="en-US" dirty="0"/>
              <a:t> </a:t>
            </a:r>
            <a:r>
              <a:rPr lang="en-US" dirty="0" err="1"/>
              <a:t>popolnoma</a:t>
            </a:r>
            <a:r>
              <a:rPr lang="en-US" dirty="0"/>
              <a:t> </a:t>
            </a:r>
            <a:r>
              <a:rPr lang="en-US" dirty="0" err="1"/>
              <a:t>prekrita</a:t>
            </a:r>
            <a:r>
              <a:rPr lang="en-US" dirty="0"/>
              <a:t>. Ta </a:t>
            </a:r>
            <a:r>
              <a:rPr lang="en-US" dirty="0" err="1"/>
              <a:t>pojava</a:t>
            </a:r>
            <a:r>
              <a:rPr lang="en-US" dirty="0"/>
              <a:t> pa se le </a:t>
            </a:r>
            <a:r>
              <a:rPr lang="en-US" dirty="0" err="1"/>
              <a:t>redko</a:t>
            </a:r>
            <a:r>
              <a:rPr lang="en-US" dirty="0"/>
              <a:t> </a:t>
            </a:r>
            <a:r>
              <a:rPr lang="en-US" dirty="0" err="1"/>
              <a:t>pojavi</a:t>
            </a:r>
            <a:r>
              <a:rPr lang="en-US" dirty="0"/>
              <a:t> v </a:t>
            </a:r>
            <a:r>
              <a:rPr lang="en-US" dirty="0" err="1"/>
              <a:t>povezavi</a:t>
            </a:r>
            <a:r>
              <a:rPr lang="en-US" dirty="0"/>
              <a:t> z </a:t>
            </a:r>
            <a:r>
              <a:rPr lang="en-US" dirty="0" err="1"/>
              <a:t>popolnim</a:t>
            </a:r>
            <a:r>
              <a:rPr lang="en-US" dirty="0"/>
              <a:t> </a:t>
            </a:r>
            <a:r>
              <a:rPr lang="en-US" dirty="0" err="1"/>
              <a:t>Sončevim</a:t>
            </a:r>
            <a:r>
              <a:rPr lang="en-US" dirty="0"/>
              <a:t> </a:t>
            </a:r>
            <a:r>
              <a:rPr lang="en-US" dirty="0" err="1"/>
              <a:t>mrkom</a:t>
            </a:r>
            <a:r>
              <a:rPr lang="en-US" dirty="0"/>
              <a:t> (</a:t>
            </a:r>
            <a:r>
              <a:rPr lang="en-US" dirty="0" err="1"/>
              <a:t>skratka</a:t>
            </a:r>
            <a:r>
              <a:rPr lang="en-US" dirty="0"/>
              <a:t> da bi se </a:t>
            </a:r>
            <a:r>
              <a:rPr lang="en-US" dirty="0" err="1"/>
              <a:t>oba</a:t>
            </a:r>
            <a:r>
              <a:rPr lang="en-US" dirty="0"/>
              <a:t> </a:t>
            </a:r>
            <a:r>
              <a:rPr lang="en-US" dirty="0" err="1"/>
              <a:t>pojavila</a:t>
            </a:r>
            <a:r>
              <a:rPr lang="en-US" dirty="0"/>
              <a:t> v </a:t>
            </a:r>
            <a:r>
              <a:rPr lang="en-US" dirty="0" err="1"/>
              <a:t>razmiku</a:t>
            </a:r>
            <a:r>
              <a:rPr lang="en-US" dirty="0"/>
              <a:t> 14 </a:t>
            </a:r>
            <a:r>
              <a:rPr lang="en-US" dirty="0" err="1"/>
              <a:t>dni</a:t>
            </a:r>
            <a:r>
              <a:rPr lang="en-US" dirty="0"/>
              <a:t>). </a:t>
            </a:r>
          </a:p>
          <a:p>
            <a:endParaRPr lang="en-US" dirty="0" smtClean="0"/>
          </a:p>
          <a:p>
            <a:r>
              <a:rPr lang="en-US" dirty="0" err="1" smtClean="0"/>
              <a:t>Ponavadi</a:t>
            </a:r>
            <a:r>
              <a:rPr lang="en-US" dirty="0" smtClean="0"/>
              <a:t> </a:t>
            </a:r>
            <a:r>
              <a:rPr lang="en-US" dirty="0" err="1"/>
              <a:t>dobi</a:t>
            </a:r>
            <a:r>
              <a:rPr lang="en-US" dirty="0"/>
              <a:t> </a:t>
            </a:r>
            <a:r>
              <a:rPr lang="en-US" dirty="0" err="1"/>
              <a:t>kakšno</a:t>
            </a:r>
            <a:r>
              <a:rPr lang="en-US" dirty="0"/>
              <a:t> </a:t>
            </a:r>
            <a:r>
              <a:rPr lang="en-US" dirty="0" err="1"/>
              <a:t>lepo</a:t>
            </a:r>
            <a:r>
              <a:rPr lang="en-US" dirty="0"/>
              <a:t> </a:t>
            </a:r>
            <a:r>
              <a:rPr lang="en-US" dirty="0" err="1"/>
              <a:t>barvo</a:t>
            </a:r>
            <a:r>
              <a:rPr lang="en-US" dirty="0"/>
              <a:t> (</a:t>
            </a:r>
            <a:r>
              <a:rPr lang="en-US" dirty="0" err="1"/>
              <a:t>recimo</a:t>
            </a:r>
            <a:r>
              <a:rPr lang="en-US" dirty="0"/>
              <a:t> </a:t>
            </a:r>
            <a:r>
              <a:rPr lang="en-US" dirty="0" err="1"/>
              <a:t>rdečo</a:t>
            </a:r>
            <a:r>
              <a:rPr lang="en-US" dirty="0"/>
              <a:t>). Do </a:t>
            </a:r>
            <a:r>
              <a:rPr lang="en-US" dirty="0" err="1"/>
              <a:t>tega</a:t>
            </a:r>
            <a:r>
              <a:rPr lang="en-US" dirty="0"/>
              <a:t> </a:t>
            </a:r>
            <a:r>
              <a:rPr lang="en-US" dirty="0" err="1"/>
              <a:t>pojava</a:t>
            </a:r>
            <a:r>
              <a:rPr lang="en-US" dirty="0"/>
              <a:t> pride, </a:t>
            </a:r>
            <a:r>
              <a:rPr lang="en-US" dirty="0" err="1"/>
              <a:t>saj</a:t>
            </a:r>
            <a:r>
              <a:rPr lang="en-US" dirty="0"/>
              <a:t> se </a:t>
            </a:r>
            <a:r>
              <a:rPr lang="en-US" dirty="0" err="1"/>
              <a:t>nekaj</a:t>
            </a:r>
            <a:r>
              <a:rPr lang="en-US" dirty="0"/>
              <a:t> </a:t>
            </a:r>
            <a:r>
              <a:rPr lang="en-US" dirty="0" err="1"/>
              <a:t>sončne</a:t>
            </a:r>
            <a:r>
              <a:rPr lang="en-US" dirty="0"/>
              <a:t> </a:t>
            </a:r>
            <a:r>
              <a:rPr lang="en-US" dirty="0" err="1"/>
              <a:t>svetlobe</a:t>
            </a:r>
            <a:r>
              <a:rPr lang="en-US" dirty="0"/>
              <a:t> </a:t>
            </a:r>
            <a:r>
              <a:rPr lang="en-US" dirty="0" err="1"/>
              <a:t>odbije</a:t>
            </a:r>
            <a:r>
              <a:rPr lang="en-US" dirty="0"/>
              <a:t> od </a:t>
            </a:r>
            <a:r>
              <a:rPr lang="en-US" dirty="0" err="1"/>
              <a:t>Zemljine</a:t>
            </a:r>
            <a:r>
              <a:rPr lang="en-US" dirty="0"/>
              <a:t> </a:t>
            </a:r>
            <a:r>
              <a:rPr lang="en-US" dirty="0" err="1"/>
              <a:t>atmosfere</a:t>
            </a:r>
            <a:r>
              <a:rPr lang="en-US" dirty="0"/>
              <a:t> in </a:t>
            </a:r>
            <a:r>
              <a:rPr lang="en-US" dirty="0" err="1"/>
              <a:t>osvetli</a:t>
            </a:r>
            <a:r>
              <a:rPr lang="en-US" dirty="0"/>
              <a:t> </a:t>
            </a:r>
            <a:r>
              <a:rPr lang="en-US" dirty="0" err="1"/>
              <a:t>Luno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226" y="4916557"/>
            <a:ext cx="3284883" cy="194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493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Delni</a:t>
            </a:r>
            <a:r>
              <a:rPr lang="en-US" dirty="0" smtClean="0"/>
              <a:t> </a:t>
            </a:r>
            <a:r>
              <a:rPr lang="en-US" dirty="0" err="1" smtClean="0"/>
              <a:t>lunin</a:t>
            </a:r>
            <a:r>
              <a:rPr lang="en-US" dirty="0" smtClean="0"/>
              <a:t> </a:t>
            </a:r>
            <a:r>
              <a:rPr lang="en-US" dirty="0" err="1" smtClean="0"/>
              <a:t>mrk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Največkrat</a:t>
            </a:r>
            <a:r>
              <a:rPr lang="en-US" dirty="0"/>
              <a:t> se </a:t>
            </a:r>
            <a:r>
              <a:rPr lang="en-US" dirty="0" err="1"/>
              <a:t>zgodi</a:t>
            </a:r>
            <a:r>
              <a:rPr lang="en-US" dirty="0"/>
              <a:t>, da </a:t>
            </a:r>
            <a:r>
              <a:rPr lang="en-US" dirty="0" err="1"/>
              <a:t>vidimo</a:t>
            </a:r>
            <a:r>
              <a:rPr lang="en-US" dirty="0"/>
              <a:t> </a:t>
            </a:r>
            <a:r>
              <a:rPr lang="en-US" dirty="0" err="1"/>
              <a:t>delni</a:t>
            </a:r>
            <a:r>
              <a:rPr lang="en-US" dirty="0"/>
              <a:t> </a:t>
            </a:r>
            <a:r>
              <a:rPr lang="en-US" dirty="0" err="1"/>
              <a:t>Sončeve</a:t>
            </a:r>
            <a:r>
              <a:rPr lang="en-US" dirty="0"/>
              <a:t> </a:t>
            </a:r>
            <a:r>
              <a:rPr lang="en-US" dirty="0" err="1"/>
              <a:t>mrk</a:t>
            </a:r>
            <a:r>
              <a:rPr lang="en-US" dirty="0"/>
              <a:t> in pa </a:t>
            </a:r>
            <a:r>
              <a:rPr lang="en-US" dirty="0" err="1"/>
              <a:t>popolni</a:t>
            </a:r>
            <a:r>
              <a:rPr lang="en-US" dirty="0"/>
              <a:t> </a:t>
            </a:r>
            <a:r>
              <a:rPr lang="en-US" dirty="0" err="1"/>
              <a:t>Lunin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pa </a:t>
            </a:r>
            <a:r>
              <a:rPr lang="en-US" dirty="0" err="1"/>
              <a:t>obratno</a:t>
            </a:r>
            <a:r>
              <a:rPr lang="en-US" dirty="0"/>
              <a:t>, </a:t>
            </a:r>
            <a:r>
              <a:rPr lang="en-US" dirty="0" err="1"/>
              <a:t>popolni</a:t>
            </a:r>
            <a:r>
              <a:rPr lang="en-US" dirty="0"/>
              <a:t> </a:t>
            </a:r>
            <a:r>
              <a:rPr lang="en-US" dirty="0" err="1"/>
              <a:t>Sončev</a:t>
            </a:r>
            <a:r>
              <a:rPr lang="en-US" dirty="0"/>
              <a:t> in </a:t>
            </a:r>
            <a:r>
              <a:rPr lang="en-US" b="1" dirty="0" err="1"/>
              <a:t>delni</a:t>
            </a:r>
            <a:r>
              <a:rPr lang="en-US" b="1" dirty="0"/>
              <a:t> </a:t>
            </a:r>
            <a:r>
              <a:rPr lang="en-US" b="1" dirty="0" err="1"/>
              <a:t>Lunin</a:t>
            </a:r>
            <a:r>
              <a:rPr lang="en-US" b="1" dirty="0"/>
              <a:t> </a:t>
            </a:r>
            <a:r>
              <a:rPr lang="en-US" b="1" dirty="0" err="1"/>
              <a:t>mrk</a:t>
            </a:r>
            <a:r>
              <a:rPr lang="en-US" dirty="0"/>
              <a:t>.  Se pa </a:t>
            </a:r>
            <a:r>
              <a:rPr lang="en-US" dirty="0" err="1"/>
              <a:t>najdejo</a:t>
            </a:r>
            <a:r>
              <a:rPr lang="en-US" dirty="0"/>
              <a:t> </a:t>
            </a:r>
            <a:r>
              <a:rPr lang="en-US" dirty="0" err="1"/>
              <a:t>trenutki</a:t>
            </a:r>
            <a:r>
              <a:rPr lang="en-US" dirty="0"/>
              <a:t>, </a:t>
            </a:r>
            <a:r>
              <a:rPr lang="en-US" dirty="0" err="1"/>
              <a:t>ko</a:t>
            </a:r>
            <a:r>
              <a:rPr lang="en-US" dirty="0"/>
              <a:t> je </a:t>
            </a:r>
            <a:r>
              <a:rPr lang="en-US" dirty="0" err="1"/>
              <a:t>lega</a:t>
            </a:r>
            <a:r>
              <a:rPr lang="en-US" dirty="0"/>
              <a:t> </a:t>
            </a:r>
            <a:r>
              <a:rPr lang="en-US" dirty="0" err="1"/>
              <a:t>nebesnih</a:t>
            </a:r>
            <a:r>
              <a:rPr lang="en-US" dirty="0"/>
              <a:t> </a:t>
            </a:r>
            <a:r>
              <a:rPr lang="en-US" dirty="0" err="1"/>
              <a:t>teles</a:t>
            </a:r>
            <a:r>
              <a:rPr lang="en-US" dirty="0"/>
              <a:t> </a:t>
            </a:r>
            <a:r>
              <a:rPr lang="en-US" dirty="0" err="1"/>
              <a:t>takšna</a:t>
            </a:r>
            <a:r>
              <a:rPr lang="en-US" dirty="0"/>
              <a:t>, da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sledita</a:t>
            </a:r>
            <a:r>
              <a:rPr lang="en-US" dirty="0"/>
              <a:t> </a:t>
            </a:r>
            <a:r>
              <a:rPr lang="en-US" dirty="0" err="1"/>
              <a:t>popolni</a:t>
            </a:r>
            <a:r>
              <a:rPr lang="en-US" dirty="0"/>
              <a:t> </a:t>
            </a:r>
            <a:r>
              <a:rPr lang="en-US" dirty="0" err="1"/>
              <a:t>Sončev</a:t>
            </a:r>
            <a:r>
              <a:rPr lang="en-US" dirty="0"/>
              <a:t> in </a:t>
            </a:r>
            <a:r>
              <a:rPr lang="en-US" dirty="0" err="1"/>
              <a:t>popolni</a:t>
            </a:r>
            <a:r>
              <a:rPr lang="en-US" dirty="0"/>
              <a:t> </a:t>
            </a:r>
            <a:r>
              <a:rPr lang="en-US" dirty="0" err="1"/>
              <a:t>Lunin</a:t>
            </a:r>
            <a:r>
              <a:rPr lang="en-US" dirty="0"/>
              <a:t> </a:t>
            </a:r>
            <a:r>
              <a:rPr lang="en-US" dirty="0" err="1"/>
              <a:t>mrk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644" y="3636264"/>
            <a:ext cx="4876800" cy="322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2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Polsenčni</a:t>
            </a:r>
            <a:r>
              <a:rPr lang="en-US" dirty="0" smtClean="0"/>
              <a:t> </a:t>
            </a:r>
            <a:r>
              <a:rPr lang="en-US" dirty="0" err="1" smtClean="0"/>
              <a:t>lunin</a:t>
            </a:r>
            <a:r>
              <a:rPr lang="en-US" dirty="0" smtClean="0"/>
              <a:t> </a:t>
            </a:r>
            <a:r>
              <a:rPr lang="en-US" dirty="0" err="1" smtClean="0"/>
              <a:t>mrk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Tretja</a:t>
            </a:r>
            <a:r>
              <a:rPr lang="en-US" dirty="0"/>
              <a:t> </a:t>
            </a:r>
            <a:r>
              <a:rPr lang="en-US" dirty="0" err="1"/>
              <a:t>oblika</a:t>
            </a:r>
            <a:r>
              <a:rPr lang="en-US" dirty="0"/>
              <a:t> </a:t>
            </a:r>
            <a:r>
              <a:rPr lang="en-US" dirty="0" err="1"/>
              <a:t>Luninega</a:t>
            </a:r>
            <a:r>
              <a:rPr lang="en-US" dirty="0"/>
              <a:t> </a:t>
            </a:r>
            <a:r>
              <a:rPr lang="en-US" dirty="0" err="1"/>
              <a:t>mrka</a:t>
            </a:r>
            <a:r>
              <a:rPr lang="en-US" dirty="0"/>
              <a:t> pa je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imenovani</a:t>
            </a:r>
            <a:r>
              <a:rPr lang="en-US" dirty="0"/>
              <a:t> </a:t>
            </a:r>
            <a:r>
              <a:rPr lang="en-US" b="1" dirty="0" err="1"/>
              <a:t>polsenčni</a:t>
            </a:r>
            <a:r>
              <a:rPr lang="en-US" b="1" dirty="0"/>
              <a:t> </a:t>
            </a:r>
            <a:r>
              <a:rPr lang="en-US" b="1" dirty="0" err="1"/>
              <a:t>mrk</a:t>
            </a:r>
            <a:r>
              <a:rPr lang="en-US" dirty="0"/>
              <a:t>, </a:t>
            </a:r>
            <a:r>
              <a:rPr lang="en-US" dirty="0" err="1"/>
              <a:t>kjer</a:t>
            </a:r>
            <a:r>
              <a:rPr lang="en-US" dirty="0"/>
              <a:t> Luna </a:t>
            </a:r>
            <a:r>
              <a:rPr lang="en-US" dirty="0" err="1"/>
              <a:t>zaide</a:t>
            </a:r>
            <a:r>
              <a:rPr lang="en-US" dirty="0"/>
              <a:t> le v </a:t>
            </a:r>
            <a:r>
              <a:rPr lang="en-US" dirty="0" err="1"/>
              <a:t>Zemljino</a:t>
            </a:r>
            <a:r>
              <a:rPr lang="en-US" dirty="0"/>
              <a:t> </a:t>
            </a:r>
            <a:r>
              <a:rPr lang="en-US" dirty="0" err="1"/>
              <a:t>polsenco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948" y="3386658"/>
            <a:ext cx="4890052" cy="347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5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Sonce</a:t>
            </a:r>
            <a:r>
              <a:rPr lang="en-US" dirty="0"/>
              <a:t> je </a:t>
            </a:r>
            <a:r>
              <a:rPr lang="en-US" dirty="0" err="1"/>
              <a:t>centralna</a:t>
            </a:r>
            <a:r>
              <a:rPr lang="en-US" dirty="0"/>
              <a:t> </a:t>
            </a:r>
            <a:r>
              <a:rPr lang="en-US" dirty="0" err="1"/>
              <a:t>točka</a:t>
            </a:r>
            <a:r>
              <a:rPr lang="en-US" dirty="0"/>
              <a:t> </a:t>
            </a:r>
            <a:r>
              <a:rPr lang="en-US" dirty="0" err="1"/>
              <a:t>našega</a:t>
            </a:r>
            <a:r>
              <a:rPr lang="en-US" dirty="0"/>
              <a:t> </a:t>
            </a:r>
            <a:r>
              <a:rPr lang="en-US" dirty="0" err="1"/>
              <a:t>Osončja</a:t>
            </a:r>
            <a:r>
              <a:rPr lang="en-US" dirty="0"/>
              <a:t>. </a:t>
            </a:r>
          </a:p>
          <a:p>
            <a:r>
              <a:rPr lang="en-US" dirty="0" err="1"/>
              <a:t>Vsa</a:t>
            </a:r>
            <a:r>
              <a:rPr lang="en-US" dirty="0"/>
              <a:t> </a:t>
            </a:r>
            <a:r>
              <a:rPr lang="en-US" dirty="0" err="1"/>
              <a:t>ostala</a:t>
            </a:r>
            <a:r>
              <a:rPr lang="en-US" dirty="0"/>
              <a:t> </a:t>
            </a:r>
            <a:r>
              <a:rPr lang="en-US" dirty="0" err="1"/>
              <a:t>nebesna</a:t>
            </a:r>
            <a:r>
              <a:rPr lang="en-US" dirty="0"/>
              <a:t> </a:t>
            </a:r>
            <a:r>
              <a:rPr lang="en-US" dirty="0" err="1"/>
              <a:t>telesa</a:t>
            </a:r>
            <a:r>
              <a:rPr lang="en-US" dirty="0"/>
              <a:t> </a:t>
            </a:r>
            <a:r>
              <a:rPr lang="en-US" dirty="0" err="1"/>
              <a:t>krožijo</a:t>
            </a:r>
            <a:r>
              <a:rPr lang="en-US" dirty="0"/>
              <a:t> </a:t>
            </a:r>
            <a:r>
              <a:rPr lang="en-US" dirty="0" err="1"/>
              <a:t>okrog</a:t>
            </a:r>
            <a:r>
              <a:rPr lang="en-US" dirty="0"/>
              <a:t> </a:t>
            </a:r>
            <a:r>
              <a:rPr lang="en-US" dirty="0" err="1"/>
              <a:t>njega</a:t>
            </a:r>
            <a:r>
              <a:rPr lang="en-US" dirty="0"/>
              <a:t>. </a:t>
            </a:r>
          </a:p>
          <a:p>
            <a:r>
              <a:rPr lang="en-US" dirty="0" err="1"/>
              <a:t>Vendar</a:t>
            </a:r>
            <a:r>
              <a:rPr lang="en-US" dirty="0"/>
              <a:t> pa </a:t>
            </a:r>
            <a:r>
              <a:rPr lang="en-US" dirty="0" err="1"/>
              <a:t>tudi</a:t>
            </a:r>
            <a:r>
              <a:rPr lang="en-US" dirty="0"/>
              <a:t> </a:t>
            </a:r>
            <a:r>
              <a:rPr lang="en-US" dirty="0" err="1"/>
              <a:t>Sonce</a:t>
            </a:r>
            <a:r>
              <a:rPr lang="en-US" dirty="0"/>
              <a:t> ne </a:t>
            </a:r>
            <a:r>
              <a:rPr lang="en-US" dirty="0" err="1"/>
              <a:t>miruje</a:t>
            </a:r>
            <a:r>
              <a:rPr lang="en-US" dirty="0" smtClean="0"/>
              <a:t>.</a:t>
            </a:r>
          </a:p>
          <a:p>
            <a:r>
              <a:rPr lang="en-US" dirty="0"/>
              <a:t>Ob </a:t>
            </a:r>
            <a:r>
              <a:rPr lang="en-US" dirty="0" err="1"/>
              <a:t>robu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galaksije</a:t>
            </a:r>
            <a:r>
              <a:rPr lang="en-US" dirty="0"/>
              <a:t> </a:t>
            </a:r>
            <a:r>
              <a:rPr lang="en-US" dirty="0" err="1"/>
              <a:t>Mlečne</a:t>
            </a:r>
            <a:r>
              <a:rPr lang="en-US" dirty="0"/>
              <a:t> </a:t>
            </a:r>
            <a:r>
              <a:rPr lang="en-US" dirty="0" err="1"/>
              <a:t>ceste</a:t>
            </a:r>
            <a:r>
              <a:rPr lang="en-US" dirty="0"/>
              <a:t> </a:t>
            </a:r>
            <a:r>
              <a:rPr lang="en-US" dirty="0" err="1"/>
              <a:t>kroži</a:t>
            </a:r>
            <a:r>
              <a:rPr lang="en-US" dirty="0"/>
              <a:t> </a:t>
            </a:r>
            <a:r>
              <a:rPr lang="en-US" dirty="0" err="1"/>
              <a:t>okrog</a:t>
            </a:r>
            <a:r>
              <a:rPr lang="en-US" dirty="0"/>
              <a:t> </a:t>
            </a:r>
            <a:r>
              <a:rPr lang="en-US" dirty="0" err="1"/>
              <a:t>njenega</a:t>
            </a:r>
            <a:r>
              <a:rPr lang="en-US" dirty="0"/>
              <a:t> </a:t>
            </a:r>
            <a:r>
              <a:rPr lang="en-US" dirty="0" err="1"/>
              <a:t>središča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388" y="4129894"/>
            <a:ext cx="5022811" cy="28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0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POSEBNOSTI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/>
              <a:t>m</a:t>
            </a:r>
            <a:r>
              <a:rPr lang="en-US" dirty="0" err="1" smtClean="0"/>
              <a:t>rki</a:t>
            </a:r>
            <a:r>
              <a:rPr lang="en-US" dirty="0" smtClean="0"/>
              <a:t>  </a:t>
            </a:r>
            <a:r>
              <a:rPr lang="en-US" dirty="0" err="1"/>
              <a:t>napovedujejo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naravne</a:t>
            </a:r>
            <a:r>
              <a:rPr lang="en-US" dirty="0" smtClean="0"/>
              <a:t> </a:t>
            </a:r>
            <a:r>
              <a:rPr lang="en-US" dirty="0" err="1"/>
              <a:t>katastrofe</a:t>
            </a:r>
            <a:r>
              <a:rPr lang="en-US" dirty="0"/>
              <a:t>, </a:t>
            </a:r>
          </a:p>
          <a:p>
            <a:r>
              <a:rPr lang="en-US" dirty="0" err="1"/>
              <a:t>nepredvidene</a:t>
            </a:r>
            <a:r>
              <a:rPr lang="en-US" dirty="0"/>
              <a:t> </a:t>
            </a:r>
            <a:r>
              <a:rPr lang="en-US" dirty="0" err="1"/>
              <a:t>dogodke</a:t>
            </a:r>
            <a:r>
              <a:rPr lang="en-US" dirty="0"/>
              <a:t>, </a:t>
            </a:r>
          </a:p>
          <a:p>
            <a:r>
              <a:rPr lang="en-US" dirty="0" err="1"/>
              <a:t>neverjetna</a:t>
            </a:r>
            <a:r>
              <a:rPr lang="en-US" dirty="0"/>
              <a:t> </a:t>
            </a:r>
            <a:r>
              <a:rPr lang="en-US" dirty="0" err="1"/>
              <a:t>naključja</a:t>
            </a:r>
            <a:r>
              <a:rPr lang="en-US" dirty="0"/>
              <a:t>, </a:t>
            </a:r>
          </a:p>
          <a:p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nesreče</a:t>
            </a:r>
            <a:r>
              <a:rPr lang="en-US" dirty="0"/>
              <a:t> in </a:t>
            </a:r>
            <a:r>
              <a:rPr lang="en-US" dirty="0" err="1"/>
              <a:t>nesreče</a:t>
            </a:r>
            <a:r>
              <a:rPr lang="en-US" dirty="0"/>
              <a:t> v </a:t>
            </a:r>
            <a:r>
              <a:rPr lang="en-US" dirty="0" err="1"/>
              <a:t>zelo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nenavadnih</a:t>
            </a:r>
            <a:r>
              <a:rPr lang="en-US" dirty="0" smtClean="0"/>
              <a:t> </a:t>
            </a:r>
            <a:r>
              <a:rPr lang="en-US" dirty="0" err="1"/>
              <a:t>okoliščinah</a:t>
            </a:r>
            <a:r>
              <a:rPr lang="en-US" dirty="0"/>
              <a:t>, </a:t>
            </a:r>
          </a:p>
          <a:p>
            <a:r>
              <a:rPr lang="en-US" dirty="0" err="1"/>
              <a:t>požare</a:t>
            </a:r>
            <a:r>
              <a:rPr lang="en-US" dirty="0"/>
              <a:t>, </a:t>
            </a:r>
            <a:r>
              <a:rPr lang="en-US" dirty="0" err="1"/>
              <a:t>poplave</a:t>
            </a:r>
            <a:r>
              <a:rPr lang="en-US" dirty="0"/>
              <a:t>, </a:t>
            </a:r>
            <a:r>
              <a:rPr lang="en-US" dirty="0" err="1"/>
              <a:t>potrese</a:t>
            </a:r>
            <a:r>
              <a:rPr lang="en-US" dirty="0"/>
              <a:t>, </a:t>
            </a:r>
          </a:p>
          <a:p>
            <a:r>
              <a:rPr lang="en-US" dirty="0" err="1"/>
              <a:t>nemire</a:t>
            </a:r>
            <a:r>
              <a:rPr lang="en-US" dirty="0"/>
              <a:t>, </a:t>
            </a:r>
            <a:r>
              <a:rPr lang="en-US" dirty="0" err="1"/>
              <a:t>pretepe</a:t>
            </a:r>
            <a:r>
              <a:rPr lang="en-US" dirty="0"/>
              <a:t>, </a:t>
            </a:r>
            <a:r>
              <a:rPr lang="en-US" dirty="0" err="1"/>
              <a:t>posilstva</a:t>
            </a:r>
            <a:r>
              <a:rPr lang="en-US" dirty="0"/>
              <a:t>, </a:t>
            </a:r>
            <a:r>
              <a:rPr lang="en-US" dirty="0" err="1"/>
              <a:t>škandale</a:t>
            </a:r>
            <a:r>
              <a:rPr lang="en-US" dirty="0"/>
              <a:t>, </a:t>
            </a:r>
            <a:r>
              <a:rPr lang="en-US" dirty="0" err="1"/>
              <a:t>umore</a:t>
            </a:r>
            <a:r>
              <a:rPr lang="en-US" dirty="0"/>
              <a:t> </a:t>
            </a:r>
            <a:r>
              <a:rPr lang="en-US" dirty="0" err="1"/>
              <a:t>ipd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0" y="0"/>
            <a:ext cx="62865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5156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Usodni</a:t>
            </a:r>
            <a:r>
              <a:rPr lang="en-US" dirty="0"/>
              <a:t>  </a:t>
            </a:r>
            <a:r>
              <a:rPr lang="en-US" dirty="0" err="1"/>
              <a:t>dogodki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so se </a:t>
            </a:r>
            <a:r>
              <a:rPr lang="en-US" dirty="0" err="1"/>
              <a:t>zgodili</a:t>
            </a:r>
            <a:r>
              <a:rPr lang="en-US" dirty="0"/>
              <a:t> v </a:t>
            </a:r>
            <a:r>
              <a:rPr lang="en-US" dirty="0" err="1"/>
              <a:t>času</a:t>
            </a:r>
            <a:r>
              <a:rPr lang="en-US" dirty="0"/>
              <a:t> </a:t>
            </a:r>
            <a:r>
              <a:rPr lang="en-US" dirty="0" err="1" smtClean="0"/>
              <a:t>mrkov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potop</a:t>
            </a:r>
            <a:r>
              <a:rPr lang="en-US" dirty="0" smtClean="0"/>
              <a:t> </a:t>
            </a:r>
            <a:r>
              <a:rPr lang="en-US" dirty="0" err="1"/>
              <a:t>Titanika</a:t>
            </a:r>
            <a:r>
              <a:rPr lang="en-US" dirty="0"/>
              <a:t> </a:t>
            </a:r>
            <a:r>
              <a:rPr lang="en-US" dirty="0" err="1"/>
              <a:t>aprila</a:t>
            </a:r>
            <a:r>
              <a:rPr lang="en-US" dirty="0"/>
              <a:t> 1912, </a:t>
            </a:r>
          </a:p>
          <a:p>
            <a:r>
              <a:rPr lang="en-US" dirty="0" err="1"/>
              <a:t>Jedrska</a:t>
            </a:r>
            <a:r>
              <a:rPr lang="en-US" dirty="0"/>
              <a:t> </a:t>
            </a:r>
            <a:r>
              <a:rPr lang="en-US" dirty="0" err="1"/>
              <a:t>nesreča</a:t>
            </a:r>
            <a:r>
              <a:rPr lang="en-US" dirty="0"/>
              <a:t> v </a:t>
            </a:r>
            <a:r>
              <a:rPr lang="en-US" dirty="0" err="1"/>
              <a:t>Černobilu</a:t>
            </a:r>
            <a:r>
              <a:rPr lang="en-US" dirty="0"/>
              <a:t> </a:t>
            </a:r>
            <a:r>
              <a:rPr lang="en-US" dirty="0" err="1"/>
              <a:t>aprila</a:t>
            </a:r>
            <a:r>
              <a:rPr lang="en-US" dirty="0"/>
              <a:t> 1986,  </a:t>
            </a:r>
          </a:p>
          <a:p>
            <a:r>
              <a:rPr lang="en-US" dirty="0" err="1"/>
              <a:t>osamosvojitev</a:t>
            </a:r>
            <a:r>
              <a:rPr lang="en-US" dirty="0"/>
              <a:t> </a:t>
            </a:r>
            <a:r>
              <a:rPr lang="en-US" dirty="0" err="1"/>
              <a:t>Slovenije</a:t>
            </a:r>
            <a:r>
              <a:rPr lang="en-US" dirty="0"/>
              <a:t> </a:t>
            </a:r>
            <a:r>
              <a:rPr lang="en-US" dirty="0" err="1"/>
              <a:t>junija</a:t>
            </a:r>
            <a:r>
              <a:rPr lang="en-US" dirty="0"/>
              <a:t> 1991, </a:t>
            </a:r>
          </a:p>
          <a:p>
            <a:r>
              <a:rPr lang="en-US" dirty="0" err="1"/>
              <a:t>smrt</a:t>
            </a:r>
            <a:r>
              <a:rPr lang="en-US" dirty="0"/>
              <a:t> </a:t>
            </a:r>
            <a:r>
              <a:rPr lang="en-US" dirty="0" err="1"/>
              <a:t>matere</a:t>
            </a:r>
            <a:r>
              <a:rPr lang="en-US" dirty="0"/>
              <a:t> </a:t>
            </a:r>
            <a:r>
              <a:rPr lang="en-US" dirty="0" err="1"/>
              <a:t>Terezije</a:t>
            </a:r>
            <a:r>
              <a:rPr lang="en-US" dirty="0"/>
              <a:t> in </a:t>
            </a:r>
            <a:r>
              <a:rPr lang="en-US" dirty="0" err="1"/>
              <a:t>princese</a:t>
            </a:r>
            <a:r>
              <a:rPr lang="en-US" dirty="0"/>
              <a:t> Diane </a:t>
            </a:r>
            <a:r>
              <a:rPr lang="en-US" dirty="0" err="1"/>
              <a:t>poleti</a:t>
            </a:r>
            <a:r>
              <a:rPr lang="en-US" dirty="0"/>
              <a:t> 97, </a:t>
            </a:r>
          </a:p>
          <a:p>
            <a:r>
              <a:rPr lang="en-US" dirty="0" err="1"/>
              <a:t>smrt</a:t>
            </a:r>
            <a:r>
              <a:rPr lang="en-US" dirty="0"/>
              <a:t> </a:t>
            </a:r>
            <a:r>
              <a:rPr lang="en-US" dirty="0" err="1"/>
              <a:t>Johna</a:t>
            </a:r>
            <a:r>
              <a:rPr lang="en-US" dirty="0"/>
              <a:t> </a:t>
            </a:r>
            <a:r>
              <a:rPr lang="en-US" dirty="0" err="1"/>
              <a:t>Kennedyja</a:t>
            </a:r>
            <a:r>
              <a:rPr lang="en-US" dirty="0"/>
              <a:t> ml. </a:t>
            </a:r>
            <a:r>
              <a:rPr lang="en-US" dirty="0" err="1"/>
              <a:t>poleti</a:t>
            </a:r>
            <a:r>
              <a:rPr lang="en-US" dirty="0"/>
              <a:t> 99…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556" y="2603500"/>
            <a:ext cx="5385443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Ogled 1. </a:t>
            </a:r>
            <a:r>
              <a:rPr lang="en-US" dirty="0" err="1" smtClean="0"/>
              <a:t>sončevega</a:t>
            </a:r>
            <a:r>
              <a:rPr lang="en-US" dirty="0" smtClean="0"/>
              <a:t> </a:t>
            </a:r>
            <a:r>
              <a:rPr lang="en-US" dirty="0" err="1" smtClean="0"/>
              <a:t>mrka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prvi</a:t>
            </a:r>
            <a:r>
              <a:rPr lang="en-US" dirty="0" smtClean="0"/>
              <a:t> </a:t>
            </a:r>
            <a:r>
              <a:rPr lang="en-US" dirty="0" err="1"/>
              <a:t>sončev</a:t>
            </a:r>
            <a:r>
              <a:rPr lang="en-US" dirty="0"/>
              <a:t> </a:t>
            </a:r>
            <a:r>
              <a:rPr lang="en-US" dirty="0" err="1" smtClean="0"/>
              <a:t>mrk</a:t>
            </a:r>
            <a:r>
              <a:rPr lang="en-US" dirty="0"/>
              <a:t> </a:t>
            </a:r>
            <a:r>
              <a:rPr lang="en-US" dirty="0" smtClean="0"/>
              <a:t>bo14</a:t>
            </a:r>
            <a:r>
              <a:rPr lang="en-US" dirty="0"/>
              <a:t>. </a:t>
            </a:r>
            <a:r>
              <a:rPr lang="en-US" dirty="0" err="1"/>
              <a:t>december</a:t>
            </a:r>
            <a:r>
              <a:rPr lang="en-US" dirty="0"/>
              <a:t> 2020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v </a:t>
            </a:r>
            <a:r>
              <a:rPr lang="en-US" dirty="0" err="1"/>
              <a:t>Argentini</a:t>
            </a:r>
            <a:r>
              <a:rPr lang="en-US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jugu</a:t>
            </a:r>
            <a:r>
              <a:rPr lang="en-US" dirty="0"/>
              <a:t> </a:t>
            </a:r>
            <a:r>
              <a:rPr lang="en-US" dirty="0" err="1"/>
              <a:t>Tihega</a:t>
            </a:r>
            <a:r>
              <a:rPr lang="en-US" dirty="0"/>
              <a:t> </a:t>
            </a:r>
            <a:r>
              <a:rPr lang="en-US" dirty="0" err="1" smtClean="0"/>
              <a:t>oceana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jugu</a:t>
            </a:r>
            <a:r>
              <a:rPr lang="en-US" dirty="0"/>
              <a:t> </a:t>
            </a:r>
            <a:r>
              <a:rPr lang="en-US" dirty="0" err="1"/>
              <a:t>Atlantika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alphaModFix am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642" y="1680632"/>
            <a:ext cx="6762358" cy="676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4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/>
              <a:t>velika</a:t>
            </a:r>
            <a:r>
              <a:rPr lang="en-US" dirty="0"/>
              <a:t> </a:t>
            </a:r>
            <a:r>
              <a:rPr lang="en-US" dirty="0" err="1"/>
              <a:t>plinasta</a:t>
            </a:r>
            <a:r>
              <a:rPr lang="en-US" dirty="0"/>
              <a:t> </a:t>
            </a:r>
            <a:r>
              <a:rPr lang="en-US" dirty="0" err="1" smtClean="0"/>
              <a:t>krogla</a:t>
            </a:r>
            <a:r>
              <a:rPr lang="en-US" dirty="0"/>
              <a:t>.</a:t>
            </a:r>
            <a:endParaRPr lang="en-US" dirty="0" smtClean="0"/>
          </a:p>
          <a:p>
            <a:r>
              <a:rPr lang="en-US" dirty="0" smtClean="0"/>
              <a:t>Na </a:t>
            </a:r>
            <a:r>
              <a:rPr lang="en-US" dirty="0" err="1"/>
              <a:t>ekvatorju</a:t>
            </a:r>
            <a:r>
              <a:rPr lang="en-US" dirty="0"/>
              <a:t> </a:t>
            </a:r>
            <a:r>
              <a:rPr lang="en-US" dirty="0" err="1"/>
              <a:t>naredi</a:t>
            </a:r>
            <a:r>
              <a:rPr lang="en-US" dirty="0"/>
              <a:t> en </a:t>
            </a:r>
            <a:r>
              <a:rPr lang="en-US" dirty="0" err="1"/>
              <a:t>obrat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25,4 </a:t>
            </a:r>
            <a:r>
              <a:rPr lang="en-US" dirty="0" err="1"/>
              <a:t>dni</a:t>
            </a:r>
            <a:r>
              <a:rPr lang="en-US" dirty="0"/>
              <a:t>,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/>
              <a:t>polih</a:t>
            </a:r>
            <a:r>
              <a:rPr lang="en-US" dirty="0"/>
              <a:t> pa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vsakih</a:t>
            </a:r>
            <a:r>
              <a:rPr lang="en-US" dirty="0"/>
              <a:t> 36 </a:t>
            </a:r>
            <a:r>
              <a:rPr lang="en-US" dirty="0" err="1"/>
              <a:t>dni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970" y="3444060"/>
            <a:ext cx="4680778" cy="307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6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Zgradba</a:t>
            </a:r>
            <a:r>
              <a:rPr lang="en-US" dirty="0" smtClean="0"/>
              <a:t> </a:t>
            </a:r>
            <a:r>
              <a:rPr lang="en-US" dirty="0" err="1" smtClean="0"/>
              <a:t>sonca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Sonce</a:t>
            </a:r>
            <a:r>
              <a:rPr lang="en-US" dirty="0"/>
              <a:t> je </a:t>
            </a:r>
            <a:r>
              <a:rPr lang="en-US" dirty="0" err="1"/>
              <a:t>staro</a:t>
            </a:r>
            <a:r>
              <a:rPr lang="en-US" dirty="0"/>
              <a:t> 4,5 </a:t>
            </a:r>
            <a:r>
              <a:rPr lang="en-US" dirty="0" err="1"/>
              <a:t>milijarde</a:t>
            </a:r>
            <a:r>
              <a:rPr lang="en-US" dirty="0"/>
              <a:t> let, </a:t>
            </a:r>
            <a:r>
              <a:rPr lang="en-US" dirty="0" err="1"/>
              <a:t>prav</a:t>
            </a:r>
            <a:r>
              <a:rPr lang="en-US" dirty="0"/>
              <a:t> </a:t>
            </a:r>
            <a:r>
              <a:rPr lang="en-US" dirty="0" err="1"/>
              <a:t>toliko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Osončje</a:t>
            </a:r>
            <a:r>
              <a:rPr lang="en-US" dirty="0"/>
              <a:t>. Od </a:t>
            </a:r>
            <a:r>
              <a:rPr lang="en-US" dirty="0" err="1"/>
              <a:t>nastanka</a:t>
            </a:r>
            <a:r>
              <a:rPr lang="en-US" dirty="0"/>
              <a:t> je </a:t>
            </a:r>
            <a:r>
              <a:rPr lang="en-US" dirty="0" err="1"/>
              <a:t>porabilo</a:t>
            </a:r>
            <a:r>
              <a:rPr lang="en-US" dirty="0"/>
              <a:t> </a:t>
            </a:r>
            <a:r>
              <a:rPr lang="en-US" dirty="0" err="1"/>
              <a:t>okrog</a:t>
            </a:r>
            <a:r>
              <a:rPr lang="en-US" dirty="0"/>
              <a:t> 50% </a:t>
            </a:r>
            <a:r>
              <a:rPr lang="en-US" dirty="0" err="1"/>
              <a:t>vodika</a:t>
            </a:r>
            <a:r>
              <a:rPr lang="en-US" dirty="0"/>
              <a:t>.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predvidevajo</a:t>
            </a:r>
            <a:r>
              <a:rPr lang="en-US" dirty="0"/>
              <a:t>, da </a:t>
            </a:r>
            <a:r>
              <a:rPr lang="en-US" dirty="0" err="1"/>
              <a:t>bo</a:t>
            </a:r>
            <a:r>
              <a:rPr lang="en-US" dirty="0"/>
              <a:t> </a:t>
            </a:r>
            <a:r>
              <a:rPr lang="en-US" dirty="0" err="1"/>
              <a:t>sijalo</a:t>
            </a:r>
            <a:r>
              <a:rPr lang="en-US" dirty="0"/>
              <a:t> </a:t>
            </a:r>
            <a:r>
              <a:rPr lang="en-US" dirty="0" err="1"/>
              <a:t>enako</a:t>
            </a:r>
            <a:r>
              <a:rPr lang="en-US" dirty="0"/>
              <a:t> </a:t>
            </a:r>
            <a:r>
              <a:rPr lang="en-US" dirty="0" err="1"/>
              <a:t>kot</a:t>
            </a:r>
            <a:r>
              <a:rPr lang="en-US" dirty="0"/>
              <a:t> </a:t>
            </a:r>
            <a:r>
              <a:rPr lang="en-US" dirty="0" err="1"/>
              <a:t>doslej</a:t>
            </a:r>
            <a:r>
              <a:rPr lang="en-US" dirty="0"/>
              <a:t> </a:t>
            </a:r>
            <a:r>
              <a:rPr lang="en-US" dirty="0" err="1"/>
              <a:t>še</a:t>
            </a:r>
            <a:r>
              <a:rPr lang="en-US" dirty="0"/>
              <a:t> </a:t>
            </a:r>
            <a:r>
              <a:rPr lang="en-US" dirty="0" err="1"/>
              <a:t>naslednjih</a:t>
            </a:r>
            <a:r>
              <a:rPr lang="en-US" dirty="0"/>
              <a:t> 5 </a:t>
            </a:r>
            <a:r>
              <a:rPr lang="en-US" dirty="0" err="1"/>
              <a:t>milijard</a:t>
            </a:r>
            <a:r>
              <a:rPr lang="en-US" dirty="0"/>
              <a:t> let.</a:t>
            </a:r>
          </a:p>
          <a:p>
            <a:r>
              <a:rPr lang="en-US" dirty="0" err="1"/>
              <a:t>Naše</a:t>
            </a:r>
            <a:r>
              <a:rPr lang="en-US" dirty="0"/>
              <a:t> </a:t>
            </a:r>
            <a:r>
              <a:rPr lang="en-US" dirty="0" err="1"/>
              <a:t>sonce</a:t>
            </a:r>
            <a:r>
              <a:rPr lang="en-US" dirty="0"/>
              <a:t> je </a:t>
            </a:r>
            <a:r>
              <a:rPr lang="en-US" dirty="0" err="1"/>
              <a:t>velikanska</a:t>
            </a:r>
            <a:r>
              <a:rPr lang="en-US" dirty="0"/>
              <a:t> </a:t>
            </a:r>
            <a:r>
              <a:rPr lang="en-US" dirty="0" err="1"/>
              <a:t>vrteča</a:t>
            </a:r>
            <a:r>
              <a:rPr lang="en-US" dirty="0"/>
              <a:t> se </a:t>
            </a:r>
            <a:r>
              <a:rPr lang="en-US" dirty="0" err="1"/>
              <a:t>krogla</a:t>
            </a:r>
            <a:r>
              <a:rPr lang="en-US" dirty="0"/>
              <a:t> </a:t>
            </a:r>
            <a:r>
              <a:rPr lang="en-US" dirty="0" err="1"/>
              <a:t>žarečih</a:t>
            </a:r>
            <a:r>
              <a:rPr lang="en-US" dirty="0"/>
              <a:t> </a:t>
            </a:r>
            <a:r>
              <a:rPr lang="en-US" dirty="0" err="1"/>
              <a:t>plinov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Sestavljena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vodika</a:t>
            </a:r>
            <a:r>
              <a:rPr lang="en-US" dirty="0"/>
              <a:t> (73,5 %) in </a:t>
            </a:r>
            <a:r>
              <a:rPr lang="en-US" dirty="0" err="1"/>
              <a:t>helija</a:t>
            </a:r>
            <a:r>
              <a:rPr lang="en-US" dirty="0"/>
              <a:t> (24,9 %), </a:t>
            </a:r>
            <a:r>
              <a:rPr lang="en-US" dirty="0" err="1"/>
              <a:t>sledov</a:t>
            </a:r>
            <a:r>
              <a:rPr lang="en-US" dirty="0"/>
              <a:t> </a:t>
            </a:r>
            <a:r>
              <a:rPr lang="en-US" dirty="0" err="1"/>
              <a:t>kisika</a:t>
            </a:r>
            <a:r>
              <a:rPr lang="en-US" dirty="0"/>
              <a:t>, </a:t>
            </a:r>
            <a:r>
              <a:rPr lang="en-US" dirty="0" err="1"/>
              <a:t>ogljika</a:t>
            </a:r>
            <a:r>
              <a:rPr lang="en-US" dirty="0"/>
              <a:t> in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elementov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03" y="4311650"/>
            <a:ext cx="4575866" cy="45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41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Površina</a:t>
            </a:r>
            <a:r>
              <a:rPr lang="en-US" dirty="0" smtClean="0"/>
              <a:t> </a:t>
            </a:r>
            <a:r>
              <a:rPr lang="en-US" dirty="0" err="1" smtClean="0"/>
              <a:t>sonca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Sončeva</a:t>
            </a:r>
            <a:r>
              <a:rPr lang="en-US" dirty="0"/>
              <a:t> </a:t>
            </a:r>
            <a:r>
              <a:rPr lang="en-US" dirty="0" err="1"/>
              <a:t>površina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en-US" dirty="0"/>
              <a:t> </a:t>
            </a:r>
            <a:r>
              <a:rPr lang="en-US" dirty="0" err="1"/>
              <a:t>gladka</a:t>
            </a:r>
            <a:r>
              <a:rPr lang="en-US" dirty="0"/>
              <a:t> </a:t>
            </a:r>
            <a:r>
              <a:rPr lang="en-US" dirty="0" err="1"/>
              <a:t>ampak</a:t>
            </a:r>
            <a:r>
              <a:rPr lang="en-US" dirty="0"/>
              <a:t> </a:t>
            </a:r>
            <a:r>
              <a:rPr lang="en-US" dirty="0" err="1"/>
              <a:t>podobna</a:t>
            </a:r>
            <a:r>
              <a:rPr lang="en-US" dirty="0"/>
              <a:t> </a:t>
            </a:r>
            <a:r>
              <a:rPr lang="en-US" dirty="0" err="1"/>
              <a:t>brbotajočem</a:t>
            </a:r>
            <a:r>
              <a:rPr lang="en-US" dirty="0"/>
              <a:t> </a:t>
            </a:r>
            <a:r>
              <a:rPr lang="en-US" dirty="0" err="1"/>
              <a:t>kotlu</a:t>
            </a:r>
            <a:r>
              <a:rPr lang="en-US" dirty="0"/>
              <a:t> </a:t>
            </a:r>
            <a:r>
              <a:rPr lang="en-US" dirty="0" err="1"/>
              <a:t>žarečih</a:t>
            </a:r>
            <a:r>
              <a:rPr lang="en-US" dirty="0"/>
              <a:t> </a:t>
            </a:r>
            <a:r>
              <a:rPr lang="en-US" dirty="0" err="1"/>
              <a:t>plinov</a:t>
            </a:r>
            <a:r>
              <a:rPr lang="en-US" dirty="0"/>
              <a:t>.</a:t>
            </a:r>
          </a:p>
          <a:p>
            <a:r>
              <a:rPr lang="en-US" dirty="0"/>
              <a:t>Od </a:t>
            </a:r>
            <a:r>
              <a:rPr lang="en-US" dirty="0" err="1"/>
              <a:t>časa</a:t>
            </a:r>
            <a:r>
              <a:rPr lang="en-US" dirty="0"/>
              <a:t> do </a:t>
            </a:r>
            <a:r>
              <a:rPr lang="en-US" dirty="0" err="1"/>
              <a:t>časa</a:t>
            </a:r>
            <a:r>
              <a:rPr lang="en-US" dirty="0"/>
              <a:t> se z </a:t>
            </a:r>
            <a:r>
              <a:rPr lang="en-US" dirty="0" err="1"/>
              <a:t>njegove</a:t>
            </a:r>
            <a:r>
              <a:rPr lang="en-US" dirty="0"/>
              <a:t> </a:t>
            </a:r>
            <a:r>
              <a:rPr lang="en-US" dirty="0" err="1"/>
              <a:t>površine</a:t>
            </a:r>
            <a:r>
              <a:rPr lang="en-US" dirty="0"/>
              <a:t> </a:t>
            </a:r>
            <a:r>
              <a:rPr lang="en-US" dirty="0" err="1"/>
              <a:t>odlepijo</a:t>
            </a:r>
            <a:r>
              <a:rPr lang="en-US" dirty="0"/>
              <a:t> </a:t>
            </a:r>
            <a:r>
              <a:rPr lang="en-US" dirty="0" err="1"/>
              <a:t>loki</a:t>
            </a:r>
            <a:r>
              <a:rPr lang="en-US" dirty="0"/>
              <a:t> (</a:t>
            </a:r>
            <a:r>
              <a:rPr lang="en-US" dirty="0" err="1"/>
              <a:t>izbruhi</a:t>
            </a:r>
            <a:r>
              <a:rPr lang="en-US" dirty="0"/>
              <a:t>). </a:t>
            </a:r>
          </a:p>
          <a:p>
            <a:r>
              <a:rPr lang="en-US" dirty="0" err="1"/>
              <a:t>Preko</a:t>
            </a:r>
            <a:r>
              <a:rPr lang="en-US" dirty="0"/>
              <a:t> </a:t>
            </a:r>
            <a:r>
              <a:rPr lang="en-US" dirty="0" err="1"/>
              <a:t>več</a:t>
            </a:r>
            <a:r>
              <a:rPr lang="en-US" dirty="0"/>
              <a:t> let se </a:t>
            </a:r>
            <a:r>
              <a:rPr lang="en-US" dirty="0" err="1"/>
              <a:t>pojavljajo</a:t>
            </a:r>
            <a:r>
              <a:rPr lang="en-US" dirty="0"/>
              <a:t> in </a:t>
            </a:r>
            <a:r>
              <a:rPr lang="en-US" dirty="0" err="1"/>
              <a:t>izginevajo</a:t>
            </a:r>
            <a:r>
              <a:rPr lang="en-US" dirty="0"/>
              <a:t> </a:t>
            </a:r>
            <a:r>
              <a:rPr lang="en-US" dirty="0" err="1"/>
              <a:t>hladnejše</a:t>
            </a:r>
            <a:r>
              <a:rPr lang="en-US" dirty="0"/>
              <a:t> </a:t>
            </a:r>
            <a:r>
              <a:rPr lang="en-US" dirty="0" err="1"/>
              <a:t>temne</a:t>
            </a:r>
            <a:r>
              <a:rPr lang="en-US" dirty="0"/>
              <a:t> </a:t>
            </a:r>
            <a:r>
              <a:rPr lang="en-US" dirty="0" err="1"/>
              <a:t>lise</a:t>
            </a:r>
            <a:r>
              <a:rPr lang="en-US" dirty="0"/>
              <a:t> (</a:t>
            </a:r>
            <a:r>
              <a:rPr lang="en-US" dirty="0" err="1"/>
              <a:t>Sončeve</a:t>
            </a:r>
            <a:r>
              <a:rPr lang="en-US" dirty="0"/>
              <a:t> </a:t>
            </a:r>
            <a:r>
              <a:rPr lang="en-US" dirty="0" err="1"/>
              <a:t>pege</a:t>
            </a:r>
            <a:r>
              <a:rPr lang="en-US" dirty="0"/>
              <a:t>),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nastanejo</a:t>
            </a:r>
            <a:r>
              <a:rPr lang="en-US" dirty="0"/>
              <a:t>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silnice</a:t>
            </a:r>
            <a:r>
              <a:rPr lang="en-US" dirty="0"/>
              <a:t> </a:t>
            </a:r>
            <a:r>
              <a:rPr lang="en-US" dirty="0" err="1"/>
              <a:t>magnetnega</a:t>
            </a:r>
            <a:r>
              <a:rPr lang="en-US" dirty="0"/>
              <a:t> </a:t>
            </a:r>
            <a:r>
              <a:rPr lang="en-US" dirty="0" err="1"/>
              <a:t>polja</a:t>
            </a:r>
            <a:r>
              <a:rPr lang="en-US" dirty="0"/>
              <a:t> </a:t>
            </a:r>
            <a:r>
              <a:rPr lang="en-US" dirty="0" err="1"/>
              <a:t>prebadajo</a:t>
            </a:r>
            <a:r>
              <a:rPr lang="en-US" dirty="0"/>
              <a:t> </a:t>
            </a:r>
            <a:r>
              <a:rPr lang="en-US" dirty="0" err="1"/>
              <a:t>fotosfero</a:t>
            </a:r>
            <a:r>
              <a:rPr lang="en-US" dirty="0"/>
              <a:t>.</a:t>
            </a:r>
          </a:p>
          <a:p>
            <a:r>
              <a:rPr lang="en-US" dirty="0"/>
              <a:t>V </a:t>
            </a:r>
            <a:r>
              <a:rPr lang="en-US" dirty="0" err="1"/>
              <a:t>samem</a:t>
            </a:r>
            <a:r>
              <a:rPr lang="en-US" dirty="0"/>
              <a:t> </a:t>
            </a:r>
            <a:r>
              <a:rPr lang="en-US" dirty="0" err="1"/>
              <a:t>središču</a:t>
            </a:r>
            <a:r>
              <a:rPr lang="en-US" dirty="0"/>
              <a:t> </a:t>
            </a:r>
            <a:r>
              <a:rPr lang="en-US" dirty="0" err="1"/>
              <a:t>Sonca</a:t>
            </a:r>
            <a:r>
              <a:rPr lang="en-US" dirty="0"/>
              <a:t> je </a:t>
            </a:r>
            <a:r>
              <a:rPr lang="en-US" dirty="0" err="1"/>
              <a:t>sredica</a:t>
            </a:r>
            <a:r>
              <a:rPr lang="en-US" dirty="0"/>
              <a:t>, </a:t>
            </a:r>
            <a:r>
              <a:rPr lang="en-US" dirty="0" err="1"/>
              <a:t>ki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15 </a:t>
            </a:r>
            <a:r>
              <a:rPr lang="en-US" dirty="0" err="1"/>
              <a:t>milijonov</a:t>
            </a:r>
            <a:r>
              <a:rPr lang="en-US" dirty="0"/>
              <a:t> </a:t>
            </a:r>
            <a:r>
              <a:rPr lang="en-US" dirty="0" err="1"/>
              <a:t>stopinj</a:t>
            </a:r>
            <a:r>
              <a:rPr lang="en-US" dirty="0"/>
              <a:t> </a:t>
            </a:r>
            <a:r>
              <a:rPr lang="en-US" dirty="0" err="1"/>
              <a:t>Celzija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643" y="4816613"/>
            <a:ext cx="8229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49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SONČEV MRK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Sončev</a:t>
            </a:r>
            <a:r>
              <a:rPr lang="en-US" dirty="0" smtClean="0"/>
              <a:t> </a:t>
            </a:r>
            <a:r>
              <a:rPr lang="en-US" dirty="0" err="1"/>
              <a:t>mrk</a:t>
            </a:r>
            <a:r>
              <a:rPr lang="en-US" dirty="0"/>
              <a:t> </a:t>
            </a:r>
            <a:r>
              <a:rPr lang="en-US" dirty="0" err="1"/>
              <a:t>nastane</a:t>
            </a:r>
            <a:r>
              <a:rPr lang="en-US" dirty="0"/>
              <a:t>,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ležijo</a:t>
            </a:r>
            <a:r>
              <a:rPr lang="en-US" dirty="0"/>
              <a:t> </a:t>
            </a:r>
            <a:r>
              <a:rPr lang="en-US" dirty="0" err="1"/>
              <a:t>Sonce</a:t>
            </a:r>
            <a:r>
              <a:rPr lang="en-US" dirty="0"/>
              <a:t>, Luna in </a:t>
            </a:r>
            <a:r>
              <a:rPr lang="en-US" dirty="0" err="1"/>
              <a:t>Zemlja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premici</a:t>
            </a:r>
            <a:r>
              <a:rPr lang="en-US" dirty="0"/>
              <a:t>, v </a:t>
            </a:r>
            <a:r>
              <a:rPr lang="en-US" dirty="0" err="1"/>
              <a:t>točno</a:t>
            </a:r>
            <a:r>
              <a:rPr lang="en-US" dirty="0"/>
              <a:t> tem </a:t>
            </a:r>
            <a:r>
              <a:rPr lang="en-US" dirty="0" err="1"/>
              <a:t>vrstnem</a:t>
            </a:r>
            <a:r>
              <a:rPr lang="en-US" dirty="0"/>
              <a:t> </a:t>
            </a:r>
            <a:r>
              <a:rPr lang="en-US" dirty="0" err="1"/>
              <a:t>redu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Gledano</a:t>
            </a:r>
            <a:r>
              <a:rPr lang="en-US" dirty="0" smtClean="0"/>
              <a:t> </a:t>
            </a:r>
            <a:r>
              <a:rPr lang="en-US" dirty="0"/>
              <a:t>z </a:t>
            </a:r>
            <a:r>
              <a:rPr lang="en-US" dirty="0" err="1"/>
              <a:t>Zemlje</a:t>
            </a:r>
            <a:r>
              <a:rPr lang="en-US" dirty="0"/>
              <a:t> je Luna </a:t>
            </a:r>
            <a:r>
              <a:rPr lang="en-US" dirty="0" err="1"/>
              <a:t>pred</a:t>
            </a:r>
            <a:r>
              <a:rPr lang="en-US" dirty="0"/>
              <a:t> </a:t>
            </a:r>
            <a:r>
              <a:rPr lang="en-US" dirty="0" err="1"/>
              <a:t>Soncem</a:t>
            </a:r>
            <a:r>
              <a:rPr lang="en-US" dirty="0"/>
              <a:t> in </a:t>
            </a:r>
            <a:r>
              <a:rPr lang="en-US" dirty="0" err="1"/>
              <a:t>tako</a:t>
            </a:r>
            <a:r>
              <a:rPr lang="en-US" dirty="0"/>
              <a:t> je </a:t>
            </a:r>
            <a:r>
              <a:rPr lang="en-US" dirty="0" err="1"/>
              <a:t>zakrita</a:t>
            </a:r>
            <a:r>
              <a:rPr lang="en-US" dirty="0"/>
              <a:t> </a:t>
            </a:r>
            <a:r>
              <a:rPr lang="en-US" dirty="0" err="1"/>
              <a:t>celotna</a:t>
            </a:r>
            <a:r>
              <a:rPr lang="en-US" dirty="0"/>
              <a:t> </a:t>
            </a:r>
            <a:r>
              <a:rPr lang="en-US" dirty="0" err="1"/>
              <a:t>svetloba</a:t>
            </a:r>
            <a:r>
              <a:rPr lang="en-US" dirty="0"/>
              <a:t> s </a:t>
            </a:r>
            <a:r>
              <a:rPr lang="en-US" dirty="0" err="1"/>
              <a:t>Sonca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le del </a:t>
            </a:r>
            <a:r>
              <a:rPr lang="en-US" dirty="0" err="1"/>
              <a:t>nje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 smtClean="0"/>
              <a:t>Sončev</a:t>
            </a:r>
            <a:r>
              <a:rPr lang="en-US" dirty="0" smtClean="0"/>
              <a:t> </a:t>
            </a:r>
            <a:r>
              <a:rPr lang="en-US" dirty="0" err="1"/>
              <a:t>mrk</a:t>
            </a:r>
            <a:r>
              <a:rPr lang="en-US" dirty="0"/>
              <a:t> je </a:t>
            </a:r>
            <a:r>
              <a:rPr lang="en-US" dirty="0" err="1"/>
              <a:t>zelo</a:t>
            </a:r>
            <a:r>
              <a:rPr lang="en-US" dirty="0"/>
              <a:t> </a:t>
            </a:r>
            <a:r>
              <a:rPr lang="en-US" dirty="0" err="1"/>
              <a:t>redek</a:t>
            </a:r>
            <a:r>
              <a:rPr lang="en-US" dirty="0"/>
              <a:t> </a:t>
            </a:r>
            <a:r>
              <a:rPr lang="en-US" dirty="0" err="1"/>
              <a:t>nebesni</a:t>
            </a:r>
            <a:r>
              <a:rPr lang="en-US" dirty="0"/>
              <a:t> </a:t>
            </a:r>
            <a:r>
              <a:rPr lang="en-US" dirty="0" err="1"/>
              <a:t>pojav</a:t>
            </a:r>
            <a:r>
              <a:rPr lang="en-US" dirty="0"/>
              <a:t>, a </a:t>
            </a:r>
            <a:r>
              <a:rPr lang="en-US" dirty="0" err="1"/>
              <a:t>vendar</a:t>
            </a:r>
            <a:r>
              <a:rPr lang="en-US" dirty="0"/>
              <a:t> </a:t>
            </a:r>
            <a:r>
              <a:rPr lang="en-US" dirty="0" err="1"/>
              <a:t>eden</a:t>
            </a:r>
            <a:r>
              <a:rPr lang="en-US" dirty="0"/>
              <a:t> </a:t>
            </a:r>
            <a:r>
              <a:rPr lang="en-US" dirty="0" err="1"/>
              <a:t>najbolj</a:t>
            </a:r>
            <a:r>
              <a:rPr lang="en-US" dirty="0"/>
              <a:t> </a:t>
            </a:r>
            <a:r>
              <a:rPr lang="en-US" dirty="0" err="1"/>
              <a:t>veličastnih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65616"/>
            <a:ext cx="73787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6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RAZLIČNI MRKI </a:t>
            </a:r>
            <a:r>
              <a:rPr lang="mr-IN" dirty="0" smtClean="0"/>
              <a:t>–</a:t>
            </a:r>
            <a:r>
              <a:rPr lang="en-US" dirty="0" smtClean="0"/>
              <a:t> 1. </a:t>
            </a:r>
            <a:r>
              <a:rPr lang="en-US" dirty="0" err="1" smtClean="0"/>
              <a:t>popolni</a:t>
            </a:r>
            <a:r>
              <a:rPr lang="en-US" dirty="0" smtClean="0"/>
              <a:t> </a:t>
            </a:r>
            <a:r>
              <a:rPr lang="en-US" dirty="0" err="1" smtClean="0"/>
              <a:t>sončev</a:t>
            </a:r>
            <a:r>
              <a:rPr lang="en-US" dirty="0" smtClean="0"/>
              <a:t> </a:t>
            </a:r>
            <a:r>
              <a:rPr lang="en-US" dirty="0" err="1" smtClean="0"/>
              <a:t>mrk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popolni</a:t>
            </a:r>
            <a:r>
              <a:rPr lang="en-US" dirty="0" smtClean="0"/>
              <a:t> </a:t>
            </a:r>
            <a:r>
              <a:rPr lang="en-US" dirty="0" err="1" smtClean="0"/>
              <a:t>mrk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sl-SI" dirty="0" smtClean="0"/>
              <a:t> </a:t>
            </a:r>
            <a:r>
              <a:rPr lang="en-US" dirty="0" smtClean="0"/>
              <a:t>Luna </a:t>
            </a:r>
            <a:r>
              <a:rPr lang="en-US" dirty="0" err="1" smtClean="0"/>
              <a:t>zakrije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err="1" smtClean="0"/>
              <a:t>celotno</a:t>
            </a:r>
            <a:r>
              <a:rPr lang="en-US" dirty="0" smtClean="0"/>
              <a:t> </a:t>
            </a:r>
            <a:r>
              <a:rPr lang="en-US" dirty="0" err="1"/>
              <a:t>Sončevo</a:t>
            </a:r>
            <a:r>
              <a:rPr lang="en-US" dirty="0"/>
              <a:t> </a:t>
            </a:r>
            <a:r>
              <a:rPr lang="en-US" dirty="0" err="1"/>
              <a:t>ploskev</a:t>
            </a:r>
            <a:r>
              <a:rPr lang="en-US" dirty="0"/>
              <a:t>, </a:t>
            </a: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34" y="2362238"/>
            <a:ext cx="7712765" cy="449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delni</a:t>
            </a:r>
            <a:r>
              <a:rPr lang="en-US" dirty="0" smtClean="0"/>
              <a:t> </a:t>
            </a:r>
            <a:r>
              <a:rPr lang="en-US" dirty="0" err="1" smtClean="0"/>
              <a:t>mrk</a:t>
            </a:r>
            <a:r>
              <a:rPr lang="en-US" dirty="0" smtClean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katerih</a:t>
            </a:r>
            <a:r>
              <a:rPr lang="en-US" dirty="0"/>
              <a:t> je </a:t>
            </a:r>
            <a:r>
              <a:rPr lang="en-US" dirty="0" err="1"/>
              <a:t>zakrit</a:t>
            </a:r>
            <a:r>
              <a:rPr lang="en-US" dirty="0"/>
              <a:t> le del,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Delni</a:t>
            </a:r>
            <a:r>
              <a:rPr lang="en-US" dirty="0" smtClean="0"/>
              <a:t> </a:t>
            </a:r>
            <a:r>
              <a:rPr lang="en-US" dirty="0" err="1" smtClean="0"/>
              <a:t>sončev</a:t>
            </a:r>
            <a:r>
              <a:rPr lang="en-US" dirty="0" smtClean="0"/>
              <a:t> </a:t>
            </a:r>
            <a:r>
              <a:rPr lang="en-US" dirty="0" err="1" smtClean="0"/>
              <a:t>mrk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05" y="2603500"/>
            <a:ext cx="5874578" cy="394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066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</a:t>
            </a:r>
            <a:r>
              <a:rPr lang="en-US" dirty="0" err="1" smtClean="0"/>
              <a:t>kolobarjast</a:t>
            </a:r>
            <a:r>
              <a:rPr lang="en-US" dirty="0" smtClean="0"/>
              <a:t> </a:t>
            </a:r>
            <a:r>
              <a:rPr lang="en-US" dirty="0" err="1" smtClean="0"/>
              <a:t>sončev</a:t>
            </a:r>
            <a:r>
              <a:rPr lang="en-US" dirty="0" smtClean="0"/>
              <a:t> </a:t>
            </a:r>
            <a:r>
              <a:rPr lang="en-US" dirty="0" err="1" smtClean="0"/>
              <a:t>mrk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kolobarjast</a:t>
            </a:r>
            <a:r>
              <a:rPr lang="en-US" dirty="0" smtClean="0"/>
              <a:t> </a:t>
            </a:r>
            <a:r>
              <a:rPr lang="en-US" dirty="0" err="1" smtClean="0"/>
              <a:t>mrk</a:t>
            </a:r>
            <a:r>
              <a:rPr lang="en-US" dirty="0" smtClean="0"/>
              <a:t>,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katerih</a:t>
            </a:r>
            <a:r>
              <a:rPr lang="en-US" dirty="0"/>
              <a:t> L</a:t>
            </a:r>
            <a:r>
              <a:rPr lang="en-US" dirty="0" smtClean="0"/>
              <a:t>una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zakrije</a:t>
            </a:r>
            <a:r>
              <a:rPr lang="en-US" dirty="0" smtClean="0"/>
              <a:t> </a:t>
            </a:r>
            <a:r>
              <a:rPr lang="en-US" dirty="0"/>
              <a:t>le </a:t>
            </a:r>
            <a:r>
              <a:rPr lang="en-US" dirty="0" err="1"/>
              <a:t>srednji</a:t>
            </a:r>
            <a:r>
              <a:rPr lang="en-US" dirty="0"/>
              <a:t> del </a:t>
            </a:r>
            <a:r>
              <a:rPr lang="en-US" dirty="0" err="1"/>
              <a:t>Sončevega</a:t>
            </a:r>
            <a:r>
              <a:rPr lang="en-US" dirty="0"/>
              <a:t> </a:t>
            </a:r>
            <a:r>
              <a:rPr lang="en-US" dirty="0" err="1"/>
              <a:t>površja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61" y="2505928"/>
            <a:ext cx="6097039" cy="435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9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316</TotalTime>
  <Words>821</Words>
  <Application>Microsoft Office PowerPoint</Application>
  <PresentationFormat>Širokozaslonsko</PresentationFormat>
  <Paragraphs>95</Paragraphs>
  <Slides>22</Slides>
  <Notes>1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Mangal</vt:lpstr>
      <vt:lpstr>Wingdings 3</vt:lpstr>
      <vt:lpstr>Ion Boardroom</vt:lpstr>
      <vt:lpstr>SONČEV IN LUNIN MRK  </vt:lpstr>
      <vt:lpstr>SONCE</vt:lpstr>
      <vt:lpstr>Sonce</vt:lpstr>
      <vt:lpstr>Zgradba sonca</vt:lpstr>
      <vt:lpstr>Površina sonca</vt:lpstr>
      <vt:lpstr>SONČEV MRK</vt:lpstr>
      <vt:lpstr>RAZLIČNI MRKI – 1. popolni sončev mrk: </vt:lpstr>
      <vt:lpstr>2. Delni sončev mrk</vt:lpstr>
      <vt:lpstr>3. kolobarjast sončev mrk</vt:lpstr>
      <vt:lpstr>LUNA</vt:lpstr>
      <vt:lpstr>Velikost Lune:</vt:lpstr>
      <vt:lpstr>Vrtenje lune in površje</vt:lpstr>
      <vt:lpstr>Lunina pojava na nebu in njene mene vplivajo na:</vt:lpstr>
      <vt:lpstr>Plimovanje in človek na luni</vt:lpstr>
      <vt:lpstr>LUNIN MRK</vt:lpstr>
      <vt:lpstr>Razlika med sončnim in luninim mrkom</vt:lpstr>
      <vt:lpstr>LUNINI MRKI – Popolni lunin mrk:</vt:lpstr>
      <vt:lpstr>Delni lunin mrk</vt:lpstr>
      <vt:lpstr>Polsenčni lunin mrk</vt:lpstr>
      <vt:lpstr>POSEBNOSTI –  mrki  napovedujejo: </vt:lpstr>
      <vt:lpstr>Usodni  dogodki, ki so se zgodili v času mrkov:</vt:lpstr>
      <vt:lpstr>Ogled 1. sončevega mrka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LUNIN IN SONČEV MRK</dc:title>
  <dc:creator>Microsoft Office User</dc:creator>
  <cp:lastModifiedBy>Kati</cp:lastModifiedBy>
  <cp:revision>29</cp:revision>
  <cp:lastPrinted>2019-10-22T00:16:24Z</cp:lastPrinted>
  <dcterms:created xsi:type="dcterms:W3CDTF">2019-10-21T23:12:08Z</dcterms:created>
  <dcterms:modified xsi:type="dcterms:W3CDTF">2021-11-01T14:11:23Z</dcterms:modified>
</cp:coreProperties>
</file>