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0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58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4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82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3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40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4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618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1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3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2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3EA8E-9B6D-4E58-83F6-FA26D9D77474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B119E-4F11-4F5A-8DE8-9CCBA7D5B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3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717170" y="1929766"/>
            <a:ext cx="5247317" cy="1470025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ROLL A TASK: </a:t>
            </a:r>
            <a:br>
              <a:rPr lang="en-GB" b="1" dirty="0" smtClean="0"/>
            </a:br>
            <a:r>
              <a:rPr lang="en-GB" sz="6600" b="1" dirty="0" smtClean="0"/>
              <a:t>BRAIN BREAK</a:t>
            </a:r>
            <a:endParaRPr lang="en-GB" sz="6600" b="1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29"/>
          <a:stretch/>
        </p:blipFill>
        <p:spPr>
          <a:xfrm>
            <a:off x="-15754" y="59847"/>
            <a:ext cx="3689450" cy="679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37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45232" y="692696"/>
            <a:ext cx="5915000" cy="1143000"/>
          </a:xfrm>
        </p:spPr>
        <p:txBody>
          <a:bodyPr/>
          <a:lstStyle/>
          <a:p>
            <a:r>
              <a:rPr lang="en-GB" b="1" dirty="0" smtClean="0"/>
              <a:t>YOU NEED A DICE.</a:t>
            </a:r>
            <a:endParaRPr lang="en-GB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5" t="4330" r="3235" b="6439"/>
          <a:stretch/>
        </p:blipFill>
        <p:spPr bwMode="auto">
          <a:xfrm rot="20783804">
            <a:off x="1975338" y="2417733"/>
            <a:ext cx="3444492" cy="3435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76672"/>
            <a:ext cx="2304256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48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634519"/>
            <a:ext cx="38267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8000" b="1" dirty="0" smtClean="0"/>
              <a:t>20 </a:t>
            </a:r>
          </a:p>
          <a:p>
            <a:pPr marL="0" indent="0" algn="ctr">
              <a:buNone/>
            </a:pPr>
            <a:r>
              <a:rPr lang="sl-SI" sz="6000" b="1" dirty="0" smtClean="0"/>
              <a:t>JUMPING </a:t>
            </a:r>
          </a:p>
          <a:p>
            <a:pPr marL="0" indent="0" algn="ctr">
              <a:buNone/>
            </a:pPr>
            <a:r>
              <a:rPr lang="sl-SI" sz="6000" b="1" dirty="0" smtClean="0"/>
              <a:t>JACKS</a:t>
            </a:r>
            <a:endParaRPr lang="en-US" sz="60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6632"/>
            <a:ext cx="13335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Jumping Jacks - Jumping Jacks Clip Art - Free Transparent PNG Clipart  Images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634519"/>
            <a:ext cx="4176464" cy="490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6964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628800"/>
            <a:ext cx="38267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8000" b="1" dirty="0" smtClean="0"/>
              <a:t>15 </a:t>
            </a:r>
          </a:p>
          <a:p>
            <a:pPr marL="0" indent="0" algn="ctr">
              <a:buNone/>
            </a:pPr>
            <a:r>
              <a:rPr lang="sl-SI" sz="6000" b="1" dirty="0" smtClean="0"/>
              <a:t>SIT-UPS</a:t>
            </a:r>
            <a:endParaRPr lang="en-US" sz="60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26"/>
          <a:stretch/>
        </p:blipFill>
        <p:spPr bwMode="auto">
          <a:xfrm>
            <a:off x="5148064" y="116632"/>
            <a:ext cx="1240989" cy="1197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4816" y="2333266"/>
            <a:ext cx="4555655" cy="277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83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988840"/>
            <a:ext cx="3826768" cy="3483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6000" b="1" dirty="0" smtClean="0"/>
              <a:t>HOP ON ONE FOOT</a:t>
            </a:r>
            <a:endParaRPr lang="en-US" sz="6000" b="1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16632"/>
            <a:ext cx="1224136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1" r="15214"/>
          <a:stretch/>
        </p:blipFill>
        <p:spPr bwMode="auto">
          <a:xfrm>
            <a:off x="5220073" y="1484784"/>
            <a:ext cx="3007115" cy="5211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4337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706" y="1916832"/>
            <a:ext cx="5447389" cy="4647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220073" y="1772816"/>
            <a:ext cx="3826768" cy="3483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8000" b="1" dirty="0" smtClean="0"/>
              <a:t>10</a:t>
            </a:r>
          </a:p>
          <a:p>
            <a:pPr marL="0" indent="0" algn="ctr">
              <a:buNone/>
            </a:pPr>
            <a:r>
              <a:rPr lang="en-GB" sz="6000" b="1" dirty="0" smtClean="0"/>
              <a:t>PUSH</a:t>
            </a:r>
            <a:r>
              <a:rPr lang="sl-SI" sz="6000" b="1" dirty="0" smtClean="0"/>
              <a:t>-</a:t>
            </a:r>
            <a:r>
              <a:rPr lang="en-GB" sz="6000" b="1" dirty="0" smtClean="0"/>
              <a:t>UPS</a:t>
            </a:r>
            <a:endParaRPr lang="en-GB" sz="60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3" y="197198"/>
            <a:ext cx="1287586" cy="1287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4365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148065" y="2060848"/>
            <a:ext cx="3898776" cy="3483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6000" b="1" dirty="0" smtClean="0"/>
              <a:t>TOUCH YOUR TOES</a:t>
            </a:r>
          </a:p>
          <a:p>
            <a:pPr marL="0" indent="0" algn="ctr">
              <a:buNone/>
            </a:pPr>
            <a:r>
              <a:rPr lang="sl-SI" sz="2000" b="1" dirty="0" smtClean="0"/>
              <a:t>(HOLD 15 SECONDS)</a:t>
            </a:r>
            <a:endParaRPr lang="en-GB" sz="2000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116633"/>
            <a:ext cx="1152128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29"/>
          <a:stretch/>
        </p:blipFill>
        <p:spPr bwMode="auto">
          <a:xfrm>
            <a:off x="1403648" y="1700808"/>
            <a:ext cx="2664296" cy="4552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5398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47664" y="211882"/>
            <a:ext cx="3754760" cy="1143000"/>
          </a:xfrm>
        </p:spPr>
        <p:txBody>
          <a:bodyPr/>
          <a:lstStyle/>
          <a:p>
            <a:r>
              <a:rPr lang="en-GB" b="1" dirty="0" smtClean="0"/>
              <a:t>IF YOU ROLL</a:t>
            </a:r>
            <a:r>
              <a:rPr lang="sl-SI" dirty="0" smtClean="0"/>
              <a:t>    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148064" y="2348880"/>
            <a:ext cx="3898776" cy="34834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sz="6000" b="1" dirty="0" smtClean="0"/>
              <a:t>RUN IN PLACE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0"/>
          <a:stretch/>
        </p:blipFill>
        <p:spPr bwMode="auto">
          <a:xfrm>
            <a:off x="5148064" y="244242"/>
            <a:ext cx="1378723" cy="131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88"/>
          <a:stretch/>
        </p:blipFill>
        <p:spPr bwMode="auto">
          <a:xfrm>
            <a:off x="1412707" y="1340768"/>
            <a:ext cx="3087285" cy="529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03883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908720"/>
            <a:ext cx="5760640" cy="5760640"/>
          </a:xfrm>
        </p:spPr>
      </p:pic>
      <p:sp>
        <p:nvSpPr>
          <p:cNvPr id="5" name="Pravokotnik 4"/>
          <p:cNvSpPr/>
          <p:nvPr/>
        </p:nvSpPr>
        <p:spPr>
          <a:xfrm>
            <a:off x="179512" y="281810"/>
            <a:ext cx="2884059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GREAT </a:t>
            </a:r>
          </a:p>
          <a:p>
            <a:pPr algn="ctr"/>
            <a:r>
              <a:rPr lang="sl-SI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JOB!</a:t>
            </a:r>
            <a:endParaRPr lang="sl-SI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2728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54</Words>
  <Application>Microsoft Office PowerPoint</Application>
  <PresentationFormat>Diaprojekcija na zaslonu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0" baseType="lpstr">
      <vt:lpstr>Officeova tema</vt:lpstr>
      <vt:lpstr>ROLL A TASK:  BRAIN BREAK</vt:lpstr>
      <vt:lpstr>YOU NEED A DICE.</vt:lpstr>
      <vt:lpstr>IF YOU ROLL      </vt:lpstr>
      <vt:lpstr>IF YOU ROLL      </vt:lpstr>
      <vt:lpstr>IF YOU ROLL      </vt:lpstr>
      <vt:lpstr>IF YOU ROLL      </vt:lpstr>
      <vt:lpstr>IF YOU ROLL      </vt:lpstr>
      <vt:lpstr>IF YOU ROLL      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ROLL A TASK:  BRAIN BREAK</dc:title>
  <dc:creator>uporabnik</dc:creator>
  <cp:lastModifiedBy>uporabnik</cp:lastModifiedBy>
  <cp:revision>6</cp:revision>
  <dcterms:created xsi:type="dcterms:W3CDTF">2020-11-19T10:10:04Z</dcterms:created>
  <dcterms:modified xsi:type="dcterms:W3CDTF">2020-11-19T10:46:41Z</dcterms:modified>
</cp:coreProperties>
</file>