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JAPONSKA 	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o</a:t>
            </a:r>
            <a:r>
              <a:rPr lang="sl-SI" dirty="0" smtClean="0"/>
              <a:t>ktober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6935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MOMIJI - GARI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4216" y="1540597"/>
            <a:ext cx="3540428" cy="235599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292" y="947810"/>
            <a:ext cx="4009613" cy="266822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862" y="4083628"/>
            <a:ext cx="4407812" cy="248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9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KURI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573" y="1285095"/>
            <a:ext cx="3591534" cy="269365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611" y="952869"/>
            <a:ext cx="4096513" cy="273234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011" y="1694755"/>
            <a:ext cx="3431696" cy="456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9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Taiiku</a:t>
            </a:r>
            <a:r>
              <a:rPr lang="sl-SI" dirty="0" smtClean="0"/>
              <a:t> no hi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2527" y="1787235"/>
            <a:ext cx="4890996" cy="325556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872" y="2414326"/>
            <a:ext cx="5430982" cy="361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5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Taiko</a:t>
            </a:r>
            <a:r>
              <a:rPr lang="sl-SI" dirty="0" smtClean="0"/>
              <a:t> </a:t>
            </a:r>
            <a:r>
              <a:rPr lang="sl-SI" dirty="0" err="1" smtClean="0"/>
              <a:t>dai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001" y="1666010"/>
            <a:ext cx="2667848" cy="37782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698" y="1566100"/>
            <a:ext cx="6328064" cy="421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4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ata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53</TotalTime>
  <Words>11</Words>
  <Application>Microsoft Office PowerPoint</Application>
  <PresentationFormat>Širokozaslonsko</PresentationFormat>
  <Paragraphs>6</Paragraphs>
  <Slides>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</vt:i4>
      </vt:variant>
    </vt:vector>
  </HeadingPairs>
  <TitlesOfParts>
    <vt:vector size="9" baseType="lpstr">
      <vt:lpstr>Arial</vt:lpstr>
      <vt:lpstr>Century Gothic</vt:lpstr>
      <vt:lpstr>Wingdings 3</vt:lpstr>
      <vt:lpstr>Jata</vt:lpstr>
      <vt:lpstr>JAPONSKA  </vt:lpstr>
      <vt:lpstr>MOMIJI - GARI</vt:lpstr>
      <vt:lpstr>KURI</vt:lpstr>
      <vt:lpstr>Taiiku no hi</vt:lpstr>
      <vt:lpstr>Taiko dai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JAPONSKA</dc:title>
  <dc:creator>Nadja Rodman Koradin</dc:creator>
  <cp:lastModifiedBy>Nadja Rodman Koradin</cp:lastModifiedBy>
  <cp:revision>3</cp:revision>
  <dcterms:created xsi:type="dcterms:W3CDTF">2017-10-16T11:27:31Z</dcterms:created>
  <dcterms:modified xsi:type="dcterms:W3CDTF">2017-10-16T12:21:28Z</dcterms:modified>
</cp:coreProperties>
</file>