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custom.xml" ContentType="application/vnd.openxmlformats-officedocument.custom-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Layouts/_rels/slideLayout31.xml.rels" ContentType="application/vnd.openxmlformats-package.relationships+xml"/>
  <Override PartName="/ppt/slideLayouts/_rels/slideLayout14.xml.rels" ContentType="application/vnd.openxmlformats-package.relationships+xml"/>
  <Override PartName="/ppt/slideLayouts/_rels/slideLayout27.xml.rels" ContentType="application/vnd.openxmlformats-package.relationships+xml"/>
  <Override PartName="/ppt/slideLayouts/_rels/slideLayout44.xml.rels" ContentType="application/vnd.openxmlformats-package.relationships+xml"/>
  <Override PartName="/ppt/slideLayouts/_rels/slideLayout19.xml.rels" ContentType="application/vnd.openxmlformats-package.relationships+xml"/>
  <Override PartName="/ppt/slideLayouts/_rels/slideLayout36.xml.rels" ContentType="application/vnd.openxmlformats-package.relationships+xml"/>
  <Override PartName="/ppt/slideLayouts/_rels/slideLayout1.xml.rels" ContentType="application/vnd.openxmlformats-package.relationships+xml"/>
  <Override PartName="/ppt/slideLayouts/_rels/slideLayout47.xml.rels" ContentType="application/vnd.openxmlformats-package.relationships+xml"/>
  <Override PartName="/ppt/slideLayouts/_rels/slideLayout28.xml.rels" ContentType="application/vnd.openxmlformats-package.relationships+xml"/>
  <Override PartName="/ppt/slideLayouts/_rels/slideLayout4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48.xml.rels" ContentType="application/vnd.openxmlformats-package.relationships+xml"/>
  <Override PartName="/ppt/slideLayouts/_rels/slideLayout2.xml.rels" ContentType="application/vnd.openxmlformats-package.relationships+xml"/>
  <Override PartName="/ppt/slideLayouts/_rels/slideLayout30.xml.rels" ContentType="application/vnd.openxmlformats-package.relationships+xml"/>
  <Override PartName="/ppt/slideLayouts/_rels/slideLayout13.xml.rels" ContentType="application/vnd.openxmlformats-package.relationships+xml"/>
  <Override PartName="/ppt/slideLayouts/_rels/slideLayout4.xml.rels" ContentType="application/vnd.openxmlformats-package.relationships+xml"/>
  <Override PartName="/ppt/slideLayouts/_rels/slideLayout39.xml.rels" ContentType="application/vnd.openxmlformats-package.relationships+xml"/>
  <Override PartName="/ppt/slideLayouts/_rels/slideLayout33.xml.rels" ContentType="application/vnd.openxmlformats-package.relationships+xml"/>
  <Override PartName="/ppt/slideLayouts/_rels/slideLayout16.xml.rels" ContentType="application/vnd.openxmlformats-package.relationships+xml"/>
  <Override PartName="/ppt/slideLayouts/_rels/slideLayout41.xml.rels" ContentType="application/vnd.openxmlformats-package.relationships+xml"/>
  <Override PartName="/ppt/slideLayouts/_rels/slideLayout24.xml.rels" ContentType="application/vnd.openxmlformats-package.relationships+xml"/>
  <Override PartName="/ppt/slideLayouts/_rels/slideLayout17.xml.rels" ContentType="application/vnd.openxmlformats-package.relationships+xml"/>
  <Override PartName="/ppt/slideLayouts/_rels/slideLayout34.xml.rels" ContentType="application/vnd.openxmlformats-package.relationships+xml"/>
  <Override PartName="/ppt/slideLayouts/_rels/slideLayout25.xml.rels" ContentType="application/vnd.openxmlformats-package.relationships+xml"/>
  <Override PartName="/ppt/slideLayouts/_rels/slideLayout42.xml.rels" ContentType="application/vnd.openxmlformats-package.relationships+xml"/>
  <Override PartName="/ppt/slideLayouts/_rels/slideLayout18.xml.rels" ContentType="application/vnd.openxmlformats-package.relationships+xml"/>
  <Override PartName="/ppt/slideLayouts/_rels/slideLayout35.xml.rels" ContentType="application/vnd.openxmlformats-package.relationships+xml"/>
  <Override PartName="/ppt/slideLayouts/_rels/slideLayout26.xml.rels" ContentType="application/vnd.openxmlformats-package.relationships+xml"/>
  <Override PartName="/ppt/slideLayouts/_rels/slideLayout43.xml.rels" ContentType="application/vnd.openxmlformats-package.relationships+xml"/>
  <Override PartName="/ppt/slideLayouts/_rels/slideLayout40.xml.rels" ContentType="application/vnd.openxmlformats-package.relationships+xml"/>
  <Override PartName="/ppt/slideLayouts/_rels/slideLayout23.xml.rels" ContentType="application/vnd.openxmlformats-package.relationships+xml"/>
  <Override PartName="/ppt/slideLayouts/_rels/slideLayout32.xml.rels" ContentType="application/vnd.openxmlformats-package.relationships+xml"/>
  <Override PartName="/ppt/slideLayouts/_rels/slideLayout15.xml.rels" ContentType="application/vnd.openxmlformats-package.relationships+xml"/>
  <Override PartName="/ppt/slideLayouts/_rels/slideLayout2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37.xml.rels" ContentType="application/vnd.openxmlformats-package.relationships+xml"/>
  <Override PartName="/ppt/slideLayouts/_rels/slideLayout38.xml.rels" ContentType="application/vnd.openxmlformats-package.relationships+xml"/>
  <Override PartName="/ppt/slideLayouts/_rels/slideLayout3.xml.rels" ContentType="application/vnd.openxmlformats-package.relationships+xml"/>
  <Override PartName="/ppt/slideLayouts/_rels/slideLayout29.xml.rels" ContentType="application/vnd.openxmlformats-package.relationships+xml"/>
  <Override PartName="/ppt/slideLayouts/_rels/slideLayout46.xml.rels" ContentType="application/vnd.openxmlformats-package.relationships+xml"/>
  <Override PartName="/ppt/slideLayouts/slideLayout26.xml" ContentType="application/vnd.openxmlformats-officedocument.presentationml.slideLayout+xml"/>
  <Override PartName="/ppt/slideLayouts/slideLayout43.xml" ContentType="application/vnd.openxmlformats-officedocument.presentationml.slideLayout+xml"/>
  <Override PartName="/ppt/slideLayouts/slideLayout18.xml" ContentType="application/vnd.openxmlformats-officedocument.presentationml.slideLayout+xml"/>
  <Override PartName="/ppt/slideLayouts/slideLayout35.xml" ContentType="application/vnd.openxmlformats-officedocument.presentationml.slideLayout+xml"/>
  <Override PartName="/ppt/slideLayouts/slideLayout25.xml" ContentType="application/vnd.openxmlformats-officedocument.presentationml.slideLayout+xml"/>
  <Override PartName="/ppt/slideLayouts/slideLayout42.xml" ContentType="application/vnd.openxmlformats-officedocument.presentationml.slideLayout+xml"/>
  <Override PartName="/ppt/slideLayouts/slideLayout17.xml" ContentType="application/vnd.openxmlformats-officedocument.presentationml.slideLayout+xml"/>
  <Override PartName="/ppt/slideLayouts/slideLayout34.xml" ContentType="application/vnd.openxmlformats-officedocument.presentationml.slideLayout+xml"/>
  <Override PartName="/ppt/slideLayouts/slideLayout24.xml" ContentType="application/vnd.openxmlformats-officedocument.presentationml.slideLayout+xml"/>
  <Override PartName="/ppt/slideLayouts/slideLayout41.xml" ContentType="application/vnd.openxmlformats-officedocument.presentationml.slideLayout+xml"/>
  <Override PartName="/ppt/slideLayouts/slideLayout16.xml" ContentType="application/vnd.openxmlformats-officedocument.presentationml.slideLayout+xml"/>
  <Override PartName="/ppt/slideLayouts/slideLayout33.xml" ContentType="application/vnd.openxmlformats-officedocument.presentationml.slideLayout+xml"/>
  <Override PartName="/ppt/slideLayouts/slideLayout23.xml" ContentType="application/vnd.openxmlformats-officedocument.presentationml.slideLayout+xml"/>
  <Override PartName="/ppt/slideLayouts/slideLayout40.xml" ContentType="application/vnd.openxmlformats-officedocument.presentationml.slideLayout+xml"/>
  <Override PartName="/ppt/slideLayouts/slideLayout15.xml" ContentType="application/vnd.openxmlformats-officedocument.presentationml.slideLayout+xml"/>
  <Override PartName="/ppt/slideLayouts/slideLayout32.xml" ContentType="application/vnd.openxmlformats-officedocument.presentationml.slideLayout+xml"/>
  <Override PartName="/ppt/slideLayouts/slideLayout22.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21.xml" ContentType="application/vnd.openxmlformats-officedocument.presentationml.slideLayout+xml"/>
  <Override PartName="/ppt/slideLayouts/slideLayout37.xml" ContentType="application/vnd.openxmlformats-officedocument.presentationml.slideLayout+xml"/>
  <Override PartName="/ppt/slideLayouts/slideLayout3.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29.xml" ContentType="application/vnd.openxmlformats-officedocument.presentationml.slideLayout+xml"/>
  <Override PartName="/ppt/slideLayouts/slideLayout46.xml" ContentType="application/vnd.openxmlformats-officedocument.presentationml.slideLayout+xml"/>
  <Override PartName="/ppt/slideLayouts/slideLayout39.xml" ContentType="application/vnd.openxmlformats-officedocument.presentationml.slideLayout+xml"/>
  <Override PartName="/ppt/slideLayouts/slideLayout47.xml" ContentType="application/vnd.openxmlformats-officedocument.presentationml.slideLayout+xml"/>
  <Override PartName="/ppt/slideLayouts/slideLayout5.xml" ContentType="application/vnd.openxmlformats-officedocument.presentationml.slideLayout+xml"/>
  <Override PartName="/ppt/slideLayouts/slideLayout13.xml" ContentType="application/vnd.openxmlformats-officedocument.presentationml.slideLayout+xml"/>
  <Override PartName="/ppt/slideLayouts/slideLayout30.xml" ContentType="application/vnd.openxmlformats-officedocument.presentationml.slideLayout+xml"/>
  <Override PartName="/ppt/slideLayouts/slideLayout48.xml" ContentType="application/vnd.openxmlformats-officedocument.presentationml.slideLayout+xml"/>
  <Override PartName="/ppt/slideLayouts/slideLayout6.xml" ContentType="application/vnd.openxmlformats-officedocument.presentationml.slideLayout+xml"/>
  <Override PartName="/ppt/slideLayouts/slideLayout20.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45.xml" ContentType="application/vnd.openxmlformats-officedocument.presentationml.slideLayout+xml"/>
  <Override PartName="/ppt/slideLayouts/slideLayout28.xml" ContentType="application/vnd.openxmlformats-officedocument.presentationml.slideLayout+xml"/>
  <Override PartName="/ppt/slideLayouts/slideLayout1.xml" ContentType="application/vnd.openxmlformats-officedocument.presentationml.slideLayout+xml"/>
  <Override PartName="/ppt/slideLayouts/slideLayout36.xml" ContentType="application/vnd.openxmlformats-officedocument.presentationml.slideLayout+xml"/>
  <Override PartName="/ppt/slideLayouts/slideLayout19.xml" ContentType="application/vnd.openxmlformats-officedocument.presentationml.slideLayout+xml"/>
  <Override PartName="/ppt/slideLayouts/slideLayout44.xml" ContentType="application/vnd.openxmlformats-officedocument.presentationml.slideLayout+xml"/>
  <Override PartName="/ppt/slideLayouts/slideLayout27.xml" ContentType="application/vnd.openxmlformats-officedocument.presentationml.slideLayout+xml"/>
  <Override PartName="/ppt/slideLayouts/slideLayout14.xml" ContentType="application/vnd.openxmlformats-officedocument.presentationml.slideLayout+xml"/>
  <Override PartName="/ppt/slideLayouts/slideLayout3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media/image1.png" ContentType="image/png"/>
  <Override PartName="/ppt/media/image2.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Lst>
  <p:sldIdLst>
    <p:sldId id="256" r:id="rId6"/>
    <p:sldId id="257" r:id="rId7"/>
    <p:sldId id="258" r:id="rId8"/>
    <p:sldId id="259" r:id="rId9"/>
    <p:sldId id="260" r:id="rId10"/>
    <p:sldId id="261" r:id="rId11"/>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4B9F5A1-A4AF-49EA-A834-D2CE34422322}" type="slidenum">
              <a:t>&lt;#&gt;</a:t>
            </a:fld>
          </a:p>
        </p:txBody>
      </p:sp>
      <p:sp>
        <p:nvSpPr>
          <p:cNvPr id="4" name="PlaceHolder 3"/>
          <p:cNvSpPr>
            <a:spLocks noGrp="1"/>
          </p:cNvSpPr>
          <p:nvPr>
            <p:ph type="dt" idx="1"/>
          </p:nvPr>
        </p:nvSpPr>
        <p:spPr/>
        <p:txBody>
          <a:bodyPr/>
          <a:p>
            <a:r>
              <a:rPr lang="sl-SI"/>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27"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28"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62842707-738B-4208-9503-4DB49518DB89}" type="slidenum">
              <a:t>&lt;#&gt;</a:t>
            </a:fld>
          </a:p>
        </p:txBody>
      </p:sp>
      <p:sp>
        <p:nvSpPr>
          <p:cNvPr id="7" name="PlaceHolder 6"/>
          <p:cNvSpPr>
            <a:spLocks noGrp="1"/>
          </p:cNvSpPr>
          <p:nvPr>
            <p:ph type="dt" idx="1"/>
          </p:nvPr>
        </p:nvSpPr>
        <p:spPr/>
        <p:txBody>
          <a:bodyPr/>
          <a:p>
            <a:r>
              <a:rPr lang="sl-SI"/>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30"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31"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32"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33"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0F1EF039-8668-4C9B-A980-E1689C14CCE3}" type="slidenum">
              <a:t>&lt;#&gt;</a:t>
            </a:fld>
          </a:p>
        </p:txBody>
      </p:sp>
      <p:sp>
        <p:nvSpPr>
          <p:cNvPr id="9" name="PlaceHolder 8"/>
          <p:cNvSpPr>
            <a:spLocks noGrp="1"/>
          </p:cNvSpPr>
          <p:nvPr>
            <p:ph type="dt" idx="1"/>
          </p:nvPr>
        </p:nvSpPr>
        <p:spPr/>
        <p:txBody>
          <a:bodyPr/>
          <a:p>
            <a:r>
              <a:rPr lang="sl-SI"/>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35"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36"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37"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38"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39"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40"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603495CB-E3F4-48A0-88C9-2603C762A9A8}" type="slidenum">
              <a:t>&lt;#&gt;</a:t>
            </a:fld>
          </a:p>
        </p:txBody>
      </p:sp>
      <p:sp>
        <p:nvSpPr>
          <p:cNvPr id="11" name="PlaceHolder 10"/>
          <p:cNvSpPr>
            <a:spLocks noGrp="1"/>
          </p:cNvSpPr>
          <p:nvPr>
            <p:ph type="dt" idx="1"/>
          </p:nvPr>
        </p:nvSpPr>
        <p:spPr/>
        <p:txBody>
          <a:bodyPr/>
          <a:p>
            <a:r>
              <a:rPr lang="sl-SI"/>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507DFB07-1CBD-421D-91D3-78C37457B7F4}" type="slidenum">
              <a:t>&lt;#&gt;</a:t>
            </a:fld>
          </a:p>
        </p:txBody>
      </p:sp>
      <p:sp>
        <p:nvSpPr>
          <p:cNvPr id="4" name="PlaceHolder 3"/>
          <p:cNvSpPr>
            <a:spLocks noGrp="1"/>
          </p:cNvSpPr>
          <p:nvPr>
            <p:ph type="dt" idx="4"/>
          </p:nvPr>
        </p:nvSpPr>
        <p:spPr/>
        <p:txBody>
          <a:bodyPr/>
          <a:p>
            <a:r>
              <a:rPr lang="sl-SI"/>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47"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indent="0" algn="ctr">
              <a:buNone/>
            </a:pPr>
            <a:endParaRPr b="0" lang="sl-SI"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B081EE3E-26E0-4E01-AA96-4F18645C3369}" type="slidenum">
              <a:t>&lt;#&gt;</a:t>
            </a:fld>
          </a:p>
        </p:txBody>
      </p:sp>
      <p:sp>
        <p:nvSpPr>
          <p:cNvPr id="6" name="PlaceHolder 5"/>
          <p:cNvSpPr>
            <a:spLocks noGrp="1"/>
          </p:cNvSpPr>
          <p:nvPr>
            <p:ph type="dt" idx="4"/>
          </p:nvPr>
        </p:nvSpPr>
        <p:spPr/>
        <p:txBody>
          <a:bodyPr/>
          <a:p>
            <a:r>
              <a:rPr lang="sl-SI"/>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49"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67575AE8-477F-42B5-BA39-50665203F480}" type="slidenum">
              <a:t>&lt;#&gt;</a:t>
            </a:fld>
          </a:p>
        </p:txBody>
      </p:sp>
      <p:sp>
        <p:nvSpPr>
          <p:cNvPr id="6" name="PlaceHolder 5"/>
          <p:cNvSpPr>
            <a:spLocks noGrp="1"/>
          </p:cNvSpPr>
          <p:nvPr>
            <p:ph type="dt" idx="4"/>
          </p:nvPr>
        </p:nvSpPr>
        <p:spPr/>
        <p:txBody>
          <a:bodyPr/>
          <a:p>
            <a:r>
              <a:rPr lang="sl-SI"/>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51"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2"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896E95E9-9BF2-4864-9AEC-C7C476499494}" type="slidenum">
              <a:t>&lt;#&gt;</a:t>
            </a:fld>
          </a:p>
        </p:txBody>
      </p:sp>
      <p:sp>
        <p:nvSpPr>
          <p:cNvPr id="7" name="PlaceHolder 6"/>
          <p:cNvSpPr>
            <a:spLocks noGrp="1"/>
          </p:cNvSpPr>
          <p:nvPr>
            <p:ph type="dt" idx="4"/>
          </p:nvPr>
        </p:nvSpPr>
        <p:spPr/>
        <p:txBody>
          <a:bodyPr/>
          <a:p>
            <a:r>
              <a:rPr lang="sl-SI"/>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621ABD6B-4A18-426C-B671-B9853CB9CBED}" type="slidenum">
              <a:t>&lt;#&gt;</a:t>
            </a:fld>
          </a:p>
        </p:txBody>
      </p:sp>
      <p:sp>
        <p:nvSpPr>
          <p:cNvPr id="5" name="PlaceHolder 4"/>
          <p:cNvSpPr>
            <a:spLocks noGrp="1"/>
          </p:cNvSpPr>
          <p:nvPr>
            <p:ph type="dt" idx="4"/>
          </p:nvPr>
        </p:nvSpPr>
        <p:spPr/>
        <p:txBody>
          <a:bodyPr/>
          <a:p>
            <a:r>
              <a:rPr lang="sl-SI"/>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a:noFill/>
          <a:ln w="0">
            <a:noFill/>
          </a:ln>
        </p:spPr>
        <p:txBody>
          <a:bodyPr lIns="0" rIns="0" tIns="0" bIns="0" anchor="ctr">
            <a:noAutofit/>
          </a:bodyPr>
          <a:p>
            <a:pPr algn="ctr"/>
            <a:endParaRPr b="0" lang="sl-SI"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D5F5FC6E-DBB5-4B4B-A8D3-46A42A3330E5}" type="slidenum">
              <a:t>&lt;#&gt;</a:t>
            </a:fld>
          </a:p>
        </p:txBody>
      </p:sp>
      <p:sp>
        <p:nvSpPr>
          <p:cNvPr id="5" name="PlaceHolder 4"/>
          <p:cNvSpPr>
            <a:spLocks noGrp="1"/>
          </p:cNvSpPr>
          <p:nvPr>
            <p:ph type="dt" idx="4"/>
          </p:nvPr>
        </p:nvSpPr>
        <p:spPr/>
        <p:txBody>
          <a:bodyPr/>
          <a:p>
            <a:r>
              <a:rPr lang="sl-SI"/>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56"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7"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8"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BC9637B8-23CC-4956-B904-278519AF00BE}" type="slidenum">
              <a:t>&lt;#&gt;</a:t>
            </a:fld>
          </a:p>
        </p:txBody>
      </p:sp>
      <p:sp>
        <p:nvSpPr>
          <p:cNvPr id="8" name="PlaceHolder 7"/>
          <p:cNvSpPr>
            <a:spLocks noGrp="1"/>
          </p:cNvSpPr>
          <p:nvPr>
            <p:ph type="dt" idx="4"/>
          </p:nvPr>
        </p:nvSpPr>
        <p:spPr/>
        <p:txBody>
          <a:bodyPr/>
          <a:p>
            <a:r>
              <a:rPr lang="sl-SI"/>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6"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indent="0" algn="ctr">
              <a:buNone/>
            </a:pPr>
            <a:endParaRPr b="0" lang="sl-SI"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BF9E9EF-B579-4FC1-B66A-133DC02C3E22}" type="slidenum">
              <a:t>&lt;#&gt;</a:t>
            </a:fld>
          </a:p>
        </p:txBody>
      </p:sp>
      <p:sp>
        <p:nvSpPr>
          <p:cNvPr id="6" name="PlaceHolder 5"/>
          <p:cNvSpPr>
            <a:spLocks noGrp="1"/>
          </p:cNvSpPr>
          <p:nvPr>
            <p:ph type="dt" idx="1"/>
          </p:nvPr>
        </p:nvSpPr>
        <p:spPr/>
        <p:txBody>
          <a:bodyPr/>
          <a:p>
            <a:r>
              <a:rPr lang="sl-SI"/>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1"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2"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2D9D1E1C-4DD7-4318-AA15-D7BAA11884C3}" type="slidenum">
              <a:t>&lt;#&gt;</a:t>
            </a:fld>
          </a:p>
        </p:txBody>
      </p:sp>
      <p:sp>
        <p:nvSpPr>
          <p:cNvPr id="8" name="PlaceHolder 7"/>
          <p:cNvSpPr>
            <a:spLocks noGrp="1"/>
          </p:cNvSpPr>
          <p:nvPr>
            <p:ph type="dt" idx="4"/>
          </p:nvPr>
        </p:nvSpPr>
        <p:spPr/>
        <p:txBody>
          <a:bodyPr/>
          <a:p>
            <a:r>
              <a:rPr lang="sl-SI"/>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64"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5"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6"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E906F3E7-D857-489A-A8C0-FA76EE17866F}" type="slidenum">
              <a:t>&lt;#&gt;</a:t>
            </a:fld>
          </a:p>
        </p:txBody>
      </p:sp>
      <p:sp>
        <p:nvSpPr>
          <p:cNvPr id="8" name="PlaceHolder 7"/>
          <p:cNvSpPr>
            <a:spLocks noGrp="1"/>
          </p:cNvSpPr>
          <p:nvPr>
            <p:ph type="dt" idx="4"/>
          </p:nvPr>
        </p:nvSpPr>
        <p:spPr/>
        <p:txBody>
          <a:bodyPr/>
          <a:p>
            <a:r>
              <a:rPr lang="sl-SI"/>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68"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9"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CD350441-42DF-4442-9DC2-CFE5F0C71F39}" type="slidenum">
              <a:t>&lt;#&gt;</a:t>
            </a:fld>
          </a:p>
        </p:txBody>
      </p:sp>
      <p:sp>
        <p:nvSpPr>
          <p:cNvPr id="7" name="PlaceHolder 6"/>
          <p:cNvSpPr>
            <a:spLocks noGrp="1"/>
          </p:cNvSpPr>
          <p:nvPr>
            <p:ph type="dt" idx="4"/>
          </p:nvPr>
        </p:nvSpPr>
        <p:spPr/>
        <p:txBody>
          <a:bodyPr/>
          <a:p>
            <a:r>
              <a:rPr lang="sl-SI"/>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71"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2"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3"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4"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3052444E-17D4-492E-9ADF-A1CBD713C71D}" type="slidenum">
              <a:t>&lt;#&gt;</a:t>
            </a:fld>
          </a:p>
        </p:txBody>
      </p:sp>
      <p:sp>
        <p:nvSpPr>
          <p:cNvPr id="9" name="PlaceHolder 8"/>
          <p:cNvSpPr>
            <a:spLocks noGrp="1"/>
          </p:cNvSpPr>
          <p:nvPr>
            <p:ph type="dt" idx="4"/>
          </p:nvPr>
        </p:nvSpPr>
        <p:spPr/>
        <p:txBody>
          <a:bodyPr/>
          <a:p>
            <a:r>
              <a:rPr lang="sl-SI"/>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76"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7"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8"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9"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80"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81"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57DE7842-76D4-420A-A8D8-ACE33CAE5F6F}" type="slidenum">
              <a:t>&lt;#&gt;</a:t>
            </a:fld>
          </a:p>
        </p:txBody>
      </p:sp>
      <p:sp>
        <p:nvSpPr>
          <p:cNvPr id="11" name="PlaceHolder 10"/>
          <p:cNvSpPr>
            <a:spLocks noGrp="1"/>
          </p:cNvSpPr>
          <p:nvPr>
            <p:ph type="dt" idx="4"/>
          </p:nvPr>
        </p:nvSpPr>
        <p:spPr/>
        <p:txBody>
          <a:bodyPr/>
          <a:p>
            <a:r>
              <a:rPr lang="sl-SI"/>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1A670C27-FBCA-4E69-87B8-878975755344}" type="slidenum">
              <a:t>&lt;#&gt;</a:t>
            </a:fld>
          </a:p>
        </p:txBody>
      </p:sp>
      <p:sp>
        <p:nvSpPr>
          <p:cNvPr id="4" name="PlaceHolder 3"/>
          <p:cNvSpPr>
            <a:spLocks noGrp="1"/>
          </p:cNvSpPr>
          <p:nvPr>
            <p:ph type="dt" idx="7"/>
          </p:nvPr>
        </p:nvSpPr>
        <p:spPr/>
        <p:txBody>
          <a:bodyPr/>
          <a:p>
            <a:r>
              <a:rPr lang="sl-SI"/>
              <a:t/>
            </a: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7"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88"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indent="0" algn="ctr">
              <a:buNone/>
            </a:pPr>
            <a:endParaRPr b="0" lang="sl-SI" sz="3200" spc="-1" strike="noStrike">
              <a:solidFill>
                <a:srgbClr val="000000"/>
              </a:solidFill>
              <a:latin typeface="Arial"/>
            </a:endParaRPr>
          </a:p>
        </p:txBody>
      </p:sp>
      <p:sp>
        <p:nvSpPr>
          <p:cNvPr id="4" name="PlaceHolder 3"/>
          <p:cNvSpPr>
            <a:spLocks noGrp="1"/>
          </p:cNvSpPr>
          <p:nvPr>
            <p:ph type="ftr" idx="8"/>
          </p:nvPr>
        </p:nvSpPr>
        <p:spPr/>
        <p:txBody>
          <a:bodyPr/>
          <a:p>
            <a:r>
              <a:t>Footer</a:t>
            </a:r>
          </a:p>
        </p:txBody>
      </p:sp>
      <p:sp>
        <p:nvSpPr>
          <p:cNvPr id="5" name="PlaceHolder 4"/>
          <p:cNvSpPr>
            <a:spLocks noGrp="1"/>
          </p:cNvSpPr>
          <p:nvPr>
            <p:ph type="sldNum" idx="9"/>
          </p:nvPr>
        </p:nvSpPr>
        <p:spPr/>
        <p:txBody>
          <a:bodyPr/>
          <a:p>
            <a:fld id="{8A13A0C8-1AE3-41FF-AFA1-612636B25C39}" type="slidenum">
              <a:t>&lt;#&gt;</a:t>
            </a:fld>
          </a:p>
        </p:txBody>
      </p:sp>
      <p:sp>
        <p:nvSpPr>
          <p:cNvPr id="6" name="PlaceHolder 5"/>
          <p:cNvSpPr>
            <a:spLocks noGrp="1"/>
          </p:cNvSpPr>
          <p:nvPr>
            <p:ph type="dt" idx="7"/>
          </p:nvPr>
        </p:nvSpPr>
        <p:spPr/>
        <p:txBody>
          <a:bodyPr/>
          <a:p>
            <a:r>
              <a:rPr lang="sl-SI"/>
              <a:t/>
            </a: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90"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4" name="PlaceHolder 3"/>
          <p:cNvSpPr>
            <a:spLocks noGrp="1"/>
          </p:cNvSpPr>
          <p:nvPr>
            <p:ph type="ftr" idx="8"/>
          </p:nvPr>
        </p:nvSpPr>
        <p:spPr/>
        <p:txBody>
          <a:bodyPr/>
          <a:p>
            <a:r>
              <a:t>Footer</a:t>
            </a:r>
          </a:p>
        </p:txBody>
      </p:sp>
      <p:sp>
        <p:nvSpPr>
          <p:cNvPr id="5" name="PlaceHolder 4"/>
          <p:cNvSpPr>
            <a:spLocks noGrp="1"/>
          </p:cNvSpPr>
          <p:nvPr>
            <p:ph type="sldNum" idx="9"/>
          </p:nvPr>
        </p:nvSpPr>
        <p:spPr/>
        <p:txBody>
          <a:bodyPr/>
          <a:p>
            <a:fld id="{3ECAECD2-054D-4A1E-A69D-131CBAABA309}" type="slidenum">
              <a:t>&lt;#&gt;</a:t>
            </a:fld>
          </a:p>
        </p:txBody>
      </p:sp>
      <p:sp>
        <p:nvSpPr>
          <p:cNvPr id="6" name="PlaceHolder 5"/>
          <p:cNvSpPr>
            <a:spLocks noGrp="1"/>
          </p:cNvSpPr>
          <p:nvPr>
            <p:ph type="dt" idx="7"/>
          </p:nvPr>
        </p:nvSpPr>
        <p:spPr/>
        <p:txBody>
          <a:bodyPr/>
          <a:p>
            <a:r>
              <a:rPr lang="sl-SI"/>
              <a:t/>
            </a: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92"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93"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 name="PlaceHolder 4"/>
          <p:cNvSpPr>
            <a:spLocks noGrp="1"/>
          </p:cNvSpPr>
          <p:nvPr>
            <p:ph type="ftr" idx="8"/>
          </p:nvPr>
        </p:nvSpPr>
        <p:spPr/>
        <p:txBody>
          <a:bodyPr/>
          <a:p>
            <a:r>
              <a:t>Footer</a:t>
            </a:r>
          </a:p>
        </p:txBody>
      </p:sp>
      <p:sp>
        <p:nvSpPr>
          <p:cNvPr id="6" name="PlaceHolder 5"/>
          <p:cNvSpPr>
            <a:spLocks noGrp="1"/>
          </p:cNvSpPr>
          <p:nvPr>
            <p:ph type="sldNum" idx="9"/>
          </p:nvPr>
        </p:nvSpPr>
        <p:spPr/>
        <p:txBody>
          <a:bodyPr/>
          <a:p>
            <a:fld id="{E6867F84-5448-47CF-9C5E-A47A98907500}" type="slidenum">
              <a:t>&lt;#&gt;</a:t>
            </a:fld>
          </a:p>
        </p:txBody>
      </p:sp>
      <p:sp>
        <p:nvSpPr>
          <p:cNvPr id="7" name="PlaceHolder 6"/>
          <p:cNvSpPr>
            <a:spLocks noGrp="1"/>
          </p:cNvSpPr>
          <p:nvPr>
            <p:ph type="dt" idx="7"/>
          </p:nvPr>
        </p:nvSpPr>
        <p:spPr/>
        <p:txBody>
          <a:bodyPr/>
          <a:p>
            <a:r>
              <a:rPr lang="sl-SI"/>
              <a:t/>
            </a: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4"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3" name="PlaceHolder 2"/>
          <p:cNvSpPr>
            <a:spLocks noGrp="1"/>
          </p:cNvSpPr>
          <p:nvPr>
            <p:ph type="ftr" idx="8"/>
          </p:nvPr>
        </p:nvSpPr>
        <p:spPr/>
        <p:txBody>
          <a:bodyPr/>
          <a:p>
            <a:r>
              <a:t>Footer</a:t>
            </a:r>
          </a:p>
        </p:txBody>
      </p:sp>
      <p:sp>
        <p:nvSpPr>
          <p:cNvPr id="4" name="PlaceHolder 3"/>
          <p:cNvSpPr>
            <a:spLocks noGrp="1"/>
          </p:cNvSpPr>
          <p:nvPr>
            <p:ph type="sldNum" idx="9"/>
          </p:nvPr>
        </p:nvSpPr>
        <p:spPr/>
        <p:txBody>
          <a:bodyPr/>
          <a:p>
            <a:fld id="{573D935E-0CFC-434F-9032-E285DEAC708E}" type="slidenum">
              <a:t>&lt;#&gt;</a:t>
            </a:fld>
          </a:p>
        </p:txBody>
      </p:sp>
      <p:sp>
        <p:nvSpPr>
          <p:cNvPr id="5" name="PlaceHolder 4"/>
          <p:cNvSpPr>
            <a:spLocks noGrp="1"/>
          </p:cNvSpPr>
          <p:nvPr>
            <p:ph type="dt" idx="7"/>
          </p:nvPr>
        </p:nvSpPr>
        <p:spPr/>
        <p:txBody>
          <a:bodyPr/>
          <a:p>
            <a:r>
              <a:rPr lang="sl-SI"/>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8"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DF70114-3B52-4506-B06D-67850A9BABDB}" type="slidenum">
              <a:t>&lt;#&gt;</a:t>
            </a:fld>
          </a:p>
        </p:txBody>
      </p:sp>
      <p:sp>
        <p:nvSpPr>
          <p:cNvPr id="6" name="PlaceHolder 5"/>
          <p:cNvSpPr>
            <a:spLocks noGrp="1"/>
          </p:cNvSpPr>
          <p:nvPr>
            <p:ph type="dt" idx="1"/>
          </p:nvPr>
        </p:nvSpPr>
        <p:spPr/>
        <p:txBody>
          <a:bodyPr/>
          <a:p>
            <a:r>
              <a:rPr lang="sl-SI"/>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5" name="PlaceHolder 1"/>
          <p:cNvSpPr>
            <a:spLocks noGrp="1"/>
          </p:cNvSpPr>
          <p:nvPr>
            <p:ph type="subTitle"/>
          </p:nvPr>
        </p:nvSpPr>
        <p:spPr>
          <a:xfrm>
            <a:off x="838080" y="365040"/>
            <a:ext cx="10515240" cy="6144120"/>
          </a:xfrm>
          <a:prstGeom prst="rect">
            <a:avLst/>
          </a:prstGeom>
          <a:noFill/>
          <a:ln w="0">
            <a:noFill/>
          </a:ln>
        </p:spPr>
        <p:txBody>
          <a:bodyPr lIns="0" rIns="0" tIns="0" bIns="0" anchor="ctr">
            <a:noAutofit/>
          </a:bodyPr>
          <a:p>
            <a:pPr algn="ctr"/>
            <a:endParaRPr b="0" lang="sl-SI" sz="3200" spc="-1" strike="noStrike">
              <a:solidFill>
                <a:srgbClr val="000000"/>
              </a:solidFill>
              <a:latin typeface="Arial"/>
            </a:endParaRPr>
          </a:p>
        </p:txBody>
      </p:sp>
      <p:sp>
        <p:nvSpPr>
          <p:cNvPr id="3" name="PlaceHolder 2"/>
          <p:cNvSpPr>
            <a:spLocks noGrp="1"/>
          </p:cNvSpPr>
          <p:nvPr>
            <p:ph type="ftr" idx="8"/>
          </p:nvPr>
        </p:nvSpPr>
        <p:spPr/>
        <p:txBody>
          <a:bodyPr/>
          <a:p>
            <a:r>
              <a:t>Footer</a:t>
            </a:r>
          </a:p>
        </p:txBody>
      </p:sp>
      <p:sp>
        <p:nvSpPr>
          <p:cNvPr id="4" name="PlaceHolder 3"/>
          <p:cNvSpPr>
            <a:spLocks noGrp="1"/>
          </p:cNvSpPr>
          <p:nvPr>
            <p:ph type="sldNum" idx="9"/>
          </p:nvPr>
        </p:nvSpPr>
        <p:spPr/>
        <p:txBody>
          <a:bodyPr/>
          <a:p>
            <a:fld id="{43CAB0A6-7744-49FF-A957-3094C623A30E}" type="slidenum">
              <a:t>&lt;#&gt;</a:t>
            </a:fld>
          </a:p>
        </p:txBody>
      </p:sp>
      <p:sp>
        <p:nvSpPr>
          <p:cNvPr id="5" name="PlaceHolder 4"/>
          <p:cNvSpPr>
            <a:spLocks noGrp="1"/>
          </p:cNvSpPr>
          <p:nvPr>
            <p:ph type="dt" idx="7"/>
          </p:nvPr>
        </p:nvSpPr>
        <p:spPr/>
        <p:txBody>
          <a:bodyPr/>
          <a:p>
            <a:r>
              <a:rPr lang="sl-SI"/>
              <a:t/>
            </a: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97"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98"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99"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8"/>
          </p:nvPr>
        </p:nvSpPr>
        <p:spPr/>
        <p:txBody>
          <a:bodyPr/>
          <a:p>
            <a:r>
              <a:t>Footer</a:t>
            </a:r>
          </a:p>
        </p:txBody>
      </p:sp>
      <p:sp>
        <p:nvSpPr>
          <p:cNvPr id="7" name="PlaceHolder 6"/>
          <p:cNvSpPr>
            <a:spLocks noGrp="1"/>
          </p:cNvSpPr>
          <p:nvPr>
            <p:ph type="sldNum" idx="9"/>
          </p:nvPr>
        </p:nvSpPr>
        <p:spPr/>
        <p:txBody>
          <a:bodyPr/>
          <a:p>
            <a:fld id="{9FEEBB53-EB32-47C2-B4C0-2EA4AD16F581}" type="slidenum">
              <a:t>&lt;#&gt;</a:t>
            </a:fld>
          </a:p>
        </p:txBody>
      </p:sp>
      <p:sp>
        <p:nvSpPr>
          <p:cNvPr id="8" name="PlaceHolder 7"/>
          <p:cNvSpPr>
            <a:spLocks noGrp="1"/>
          </p:cNvSpPr>
          <p:nvPr>
            <p:ph type="dt" idx="7"/>
          </p:nvPr>
        </p:nvSpPr>
        <p:spPr/>
        <p:txBody>
          <a:bodyPr/>
          <a:p>
            <a:r>
              <a:rPr lang="sl-SI"/>
              <a:t/>
            </a: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01"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02"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03"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8"/>
          </p:nvPr>
        </p:nvSpPr>
        <p:spPr/>
        <p:txBody>
          <a:bodyPr/>
          <a:p>
            <a:r>
              <a:t>Footer</a:t>
            </a:r>
          </a:p>
        </p:txBody>
      </p:sp>
      <p:sp>
        <p:nvSpPr>
          <p:cNvPr id="7" name="PlaceHolder 6"/>
          <p:cNvSpPr>
            <a:spLocks noGrp="1"/>
          </p:cNvSpPr>
          <p:nvPr>
            <p:ph type="sldNum" idx="9"/>
          </p:nvPr>
        </p:nvSpPr>
        <p:spPr/>
        <p:txBody>
          <a:bodyPr/>
          <a:p>
            <a:fld id="{27701630-6C47-4055-95FF-B02379841F7D}" type="slidenum">
              <a:t>&lt;#&gt;</a:t>
            </a:fld>
          </a:p>
        </p:txBody>
      </p:sp>
      <p:sp>
        <p:nvSpPr>
          <p:cNvPr id="8" name="PlaceHolder 7"/>
          <p:cNvSpPr>
            <a:spLocks noGrp="1"/>
          </p:cNvSpPr>
          <p:nvPr>
            <p:ph type="dt" idx="7"/>
          </p:nvPr>
        </p:nvSpPr>
        <p:spPr/>
        <p:txBody>
          <a:bodyPr/>
          <a:p>
            <a:r>
              <a:rPr lang="sl-SI"/>
              <a:t/>
            </a: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05"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06"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07"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8"/>
          </p:nvPr>
        </p:nvSpPr>
        <p:spPr/>
        <p:txBody>
          <a:bodyPr/>
          <a:p>
            <a:r>
              <a:t>Footer</a:t>
            </a:r>
          </a:p>
        </p:txBody>
      </p:sp>
      <p:sp>
        <p:nvSpPr>
          <p:cNvPr id="7" name="PlaceHolder 6"/>
          <p:cNvSpPr>
            <a:spLocks noGrp="1"/>
          </p:cNvSpPr>
          <p:nvPr>
            <p:ph type="sldNum" idx="9"/>
          </p:nvPr>
        </p:nvSpPr>
        <p:spPr/>
        <p:txBody>
          <a:bodyPr/>
          <a:p>
            <a:fld id="{E2D7547A-0A01-465A-86D8-6B77ACEC9335}" type="slidenum">
              <a:t>&lt;#&gt;</a:t>
            </a:fld>
          </a:p>
        </p:txBody>
      </p:sp>
      <p:sp>
        <p:nvSpPr>
          <p:cNvPr id="8" name="PlaceHolder 7"/>
          <p:cNvSpPr>
            <a:spLocks noGrp="1"/>
          </p:cNvSpPr>
          <p:nvPr>
            <p:ph type="dt" idx="7"/>
          </p:nvPr>
        </p:nvSpPr>
        <p:spPr/>
        <p:txBody>
          <a:bodyPr/>
          <a:p>
            <a:r>
              <a:rPr lang="sl-SI"/>
              <a:t/>
            </a: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09"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10"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 name="PlaceHolder 4"/>
          <p:cNvSpPr>
            <a:spLocks noGrp="1"/>
          </p:cNvSpPr>
          <p:nvPr>
            <p:ph type="ftr" idx="8"/>
          </p:nvPr>
        </p:nvSpPr>
        <p:spPr/>
        <p:txBody>
          <a:bodyPr/>
          <a:p>
            <a:r>
              <a:t>Footer</a:t>
            </a:r>
          </a:p>
        </p:txBody>
      </p:sp>
      <p:sp>
        <p:nvSpPr>
          <p:cNvPr id="6" name="PlaceHolder 5"/>
          <p:cNvSpPr>
            <a:spLocks noGrp="1"/>
          </p:cNvSpPr>
          <p:nvPr>
            <p:ph type="sldNum" idx="9"/>
          </p:nvPr>
        </p:nvSpPr>
        <p:spPr/>
        <p:txBody>
          <a:bodyPr/>
          <a:p>
            <a:fld id="{7D50ADB9-290A-448E-8DFF-779B8D525029}" type="slidenum">
              <a:t>&lt;#&gt;</a:t>
            </a:fld>
          </a:p>
        </p:txBody>
      </p:sp>
      <p:sp>
        <p:nvSpPr>
          <p:cNvPr id="7" name="PlaceHolder 6"/>
          <p:cNvSpPr>
            <a:spLocks noGrp="1"/>
          </p:cNvSpPr>
          <p:nvPr>
            <p:ph type="dt" idx="7"/>
          </p:nvPr>
        </p:nvSpPr>
        <p:spPr/>
        <p:txBody>
          <a:bodyPr/>
          <a:p>
            <a:r>
              <a:rPr lang="sl-SI"/>
              <a:t/>
            </a: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12"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13"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14"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15"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 name="PlaceHolder 6"/>
          <p:cNvSpPr>
            <a:spLocks noGrp="1"/>
          </p:cNvSpPr>
          <p:nvPr>
            <p:ph type="ftr" idx="8"/>
          </p:nvPr>
        </p:nvSpPr>
        <p:spPr/>
        <p:txBody>
          <a:bodyPr/>
          <a:p>
            <a:r>
              <a:t>Footer</a:t>
            </a:r>
          </a:p>
        </p:txBody>
      </p:sp>
      <p:sp>
        <p:nvSpPr>
          <p:cNvPr id="8" name="PlaceHolder 7"/>
          <p:cNvSpPr>
            <a:spLocks noGrp="1"/>
          </p:cNvSpPr>
          <p:nvPr>
            <p:ph type="sldNum" idx="9"/>
          </p:nvPr>
        </p:nvSpPr>
        <p:spPr/>
        <p:txBody>
          <a:bodyPr/>
          <a:p>
            <a:fld id="{723B2F07-08C6-4BB2-A680-F2066086FE52}" type="slidenum">
              <a:t>&lt;#&gt;</a:t>
            </a:fld>
          </a:p>
        </p:txBody>
      </p:sp>
      <p:sp>
        <p:nvSpPr>
          <p:cNvPr id="9" name="PlaceHolder 8"/>
          <p:cNvSpPr>
            <a:spLocks noGrp="1"/>
          </p:cNvSpPr>
          <p:nvPr>
            <p:ph type="dt" idx="7"/>
          </p:nvPr>
        </p:nvSpPr>
        <p:spPr/>
        <p:txBody>
          <a:bodyPr/>
          <a:p>
            <a:r>
              <a:rPr lang="sl-SI"/>
              <a:t/>
            </a: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17"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18"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19"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20"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21"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22"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9" name="PlaceHolder 8"/>
          <p:cNvSpPr>
            <a:spLocks noGrp="1"/>
          </p:cNvSpPr>
          <p:nvPr>
            <p:ph type="ftr" idx="8"/>
          </p:nvPr>
        </p:nvSpPr>
        <p:spPr/>
        <p:txBody>
          <a:bodyPr/>
          <a:p>
            <a:r>
              <a:t>Footer</a:t>
            </a:r>
          </a:p>
        </p:txBody>
      </p:sp>
      <p:sp>
        <p:nvSpPr>
          <p:cNvPr id="10" name="PlaceHolder 9"/>
          <p:cNvSpPr>
            <a:spLocks noGrp="1"/>
          </p:cNvSpPr>
          <p:nvPr>
            <p:ph type="sldNum" idx="9"/>
          </p:nvPr>
        </p:nvSpPr>
        <p:spPr/>
        <p:txBody>
          <a:bodyPr/>
          <a:p>
            <a:fld id="{7132747E-D8FD-4B70-A94D-9ECC4438425A}" type="slidenum">
              <a:t>&lt;#&gt;</a:t>
            </a:fld>
          </a:p>
        </p:txBody>
      </p:sp>
      <p:sp>
        <p:nvSpPr>
          <p:cNvPr id="11" name="PlaceHolder 10"/>
          <p:cNvSpPr>
            <a:spLocks noGrp="1"/>
          </p:cNvSpPr>
          <p:nvPr>
            <p:ph type="dt" idx="7"/>
          </p:nvPr>
        </p:nvSpPr>
        <p:spPr/>
        <p:txBody>
          <a:bodyPr/>
          <a:p>
            <a:r>
              <a:rPr lang="sl-SI"/>
              <a:t/>
            </a: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1"/>
          </p:nvPr>
        </p:nvSpPr>
        <p:spPr/>
        <p:txBody>
          <a:bodyPr/>
          <a:p>
            <a:r>
              <a:t>Footer</a:t>
            </a:r>
          </a:p>
        </p:txBody>
      </p:sp>
      <p:sp>
        <p:nvSpPr>
          <p:cNvPr id="3" name="PlaceHolder 2"/>
          <p:cNvSpPr>
            <a:spLocks noGrp="1"/>
          </p:cNvSpPr>
          <p:nvPr>
            <p:ph type="sldNum" idx="12"/>
          </p:nvPr>
        </p:nvSpPr>
        <p:spPr/>
        <p:txBody>
          <a:bodyPr/>
          <a:p>
            <a:fld id="{AD0BE594-9894-45A6-8808-6BE0A697533A}" type="slidenum">
              <a:t>&lt;#&gt;</a:t>
            </a:fld>
          </a:p>
        </p:txBody>
      </p:sp>
      <p:sp>
        <p:nvSpPr>
          <p:cNvPr id="4" name="PlaceHolder 3"/>
          <p:cNvSpPr>
            <a:spLocks noGrp="1"/>
          </p:cNvSpPr>
          <p:nvPr>
            <p:ph type="dt" idx="10"/>
          </p:nvPr>
        </p:nvSpPr>
        <p:spPr/>
        <p:txBody>
          <a:bodyPr/>
          <a:p>
            <a:r>
              <a:rPr lang="sl-SI"/>
              <a:t/>
            </a:r>
          </a:p>
        </p:txBody>
      </p:sp>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2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29"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indent="0" algn="ctr">
              <a:buNone/>
            </a:pPr>
            <a:endParaRPr b="0" lang="sl-SI" sz="3200" spc="-1" strike="noStrike">
              <a:solidFill>
                <a:srgbClr val="000000"/>
              </a:solidFill>
              <a:latin typeface="Arial"/>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3F8C49A4-6927-4E26-9BE4-70896AA3B44B}" type="slidenum">
              <a:t>&lt;#&gt;</a:t>
            </a:fld>
          </a:p>
        </p:txBody>
      </p:sp>
      <p:sp>
        <p:nvSpPr>
          <p:cNvPr id="6" name="PlaceHolder 5"/>
          <p:cNvSpPr>
            <a:spLocks noGrp="1"/>
          </p:cNvSpPr>
          <p:nvPr>
            <p:ph type="dt" idx="10"/>
          </p:nvPr>
        </p:nvSpPr>
        <p:spPr/>
        <p:txBody>
          <a:bodyPr/>
          <a:p>
            <a:r>
              <a:rPr lang="sl-SI"/>
              <a:t/>
            </a: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31"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DA679846-0A0E-444D-BF05-044BF0C22E44}" type="slidenum">
              <a:t>&lt;#&gt;</a:t>
            </a:fld>
          </a:p>
        </p:txBody>
      </p:sp>
      <p:sp>
        <p:nvSpPr>
          <p:cNvPr id="6" name="PlaceHolder 5"/>
          <p:cNvSpPr>
            <a:spLocks noGrp="1"/>
          </p:cNvSpPr>
          <p:nvPr>
            <p:ph type="dt" idx="10"/>
          </p:nvPr>
        </p:nvSpPr>
        <p:spPr/>
        <p:txBody>
          <a:bodyPr/>
          <a:p>
            <a:r>
              <a:rPr lang="sl-SI"/>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0"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1"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EDA70004-3E8C-47CB-BA2D-350E55201F93}" type="slidenum">
              <a:t>&lt;#&gt;</a:t>
            </a:fld>
          </a:p>
        </p:txBody>
      </p:sp>
      <p:sp>
        <p:nvSpPr>
          <p:cNvPr id="7" name="PlaceHolder 6"/>
          <p:cNvSpPr>
            <a:spLocks noGrp="1"/>
          </p:cNvSpPr>
          <p:nvPr>
            <p:ph type="dt" idx="1"/>
          </p:nvPr>
        </p:nvSpPr>
        <p:spPr/>
        <p:txBody>
          <a:bodyPr/>
          <a:p>
            <a:r>
              <a:rPr lang="sl-SI"/>
              <a:t/>
            </a: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33"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34"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 name="PlaceHolder 4"/>
          <p:cNvSpPr>
            <a:spLocks noGrp="1"/>
          </p:cNvSpPr>
          <p:nvPr>
            <p:ph type="ftr" idx="11"/>
          </p:nvPr>
        </p:nvSpPr>
        <p:spPr/>
        <p:txBody>
          <a:bodyPr/>
          <a:p>
            <a:r>
              <a:t>Footer</a:t>
            </a:r>
          </a:p>
        </p:txBody>
      </p:sp>
      <p:sp>
        <p:nvSpPr>
          <p:cNvPr id="6" name="PlaceHolder 5"/>
          <p:cNvSpPr>
            <a:spLocks noGrp="1"/>
          </p:cNvSpPr>
          <p:nvPr>
            <p:ph type="sldNum" idx="12"/>
          </p:nvPr>
        </p:nvSpPr>
        <p:spPr/>
        <p:txBody>
          <a:bodyPr/>
          <a:p>
            <a:fld id="{2A478759-9B1F-4089-BFD7-032311EB7D02}" type="slidenum">
              <a:t>&lt;#&gt;</a:t>
            </a:fld>
          </a:p>
        </p:txBody>
      </p:sp>
      <p:sp>
        <p:nvSpPr>
          <p:cNvPr id="7" name="PlaceHolder 6"/>
          <p:cNvSpPr>
            <a:spLocks noGrp="1"/>
          </p:cNvSpPr>
          <p:nvPr>
            <p:ph type="dt" idx="10"/>
          </p:nvPr>
        </p:nvSpPr>
        <p:spPr/>
        <p:txBody>
          <a:bodyPr/>
          <a:p>
            <a:r>
              <a:rPr lang="sl-SI"/>
              <a:t/>
            </a: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3" name="PlaceHolder 2"/>
          <p:cNvSpPr>
            <a:spLocks noGrp="1"/>
          </p:cNvSpPr>
          <p:nvPr>
            <p:ph type="ftr" idx="11"/>
          </p:nvPr>
        </p:nvSpPr>
        <p:spPr/>
        <p:txBody>
          <a:bodyPr/>
          <a:p>
            <a:r>
              <a:t>Footer</a:t>
            </a:r>
          </a:p>
        </p:txBody>
      </p:sp>
      <p:sp>
        <p:nvSpPr>
          <p:cNvPr id="4" name="PlaceHolder 3"/>
          <p:cNvSpPr>
            <a:spLocks noGrp="1"/>
          </p:cNvSpPr>
          <p:nvPr>
            <p:ph type="sldNum" idx="12"/>
          </p:nvPr>
        </p:nvSpPr>
        <p:spPr/>
        <p:txBody>
          <a:bodyPr/>
          <a:p>
            <a:fld id="{1B386C77-B4C8-4CF8-AF06-606BB15FB06F}" type="slidenum">
              <a:t>&lt;#&gt;</a:t>
            </a:fld>
          </a:p>
        </p:txBody>
      </p:sp>
      <p:sp>
        <p:nvSpPr>
          <p:cNvPr id="5" name="PlaceHolder 4"/>
          <p:cNvSpPr>
            <a:spLocks noGrp="1"/>
          </p:cNvSpPr>
          <p:nvPr>
            <p:ph type="dt" idx="10"/>
          </p:nvPr>
        </p:nvSpPr>
        <p:spPr/>
        <p:txBody>
          <a:bodyPr/>
          <a:p>
            <a:r>
              <a:rPr lang="sl-SI"/>
              <a:t/>
            </a: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6" name="PlaceHolder 1"/>
          <p:cNvSpPr>
            <a:spLocks noGrp="1"/>
          </p:cNvSpPr>
          <p:nvPr>
            <p:ph type="subTitle"/>
          </p:nvPr>
        </p:nvSpPr>
        <p:spPr>
          <a:xfrm>
            <a:off x="838080" y="365040"/>
            <a:ext cx="10515240" cy="6144120"/>
          </a:xfrm>
          <a:prstGeom prst="rect">
            <a:avLst/>
          </a:prstGeom>
          <a:noFill/>
          <a:ln w="0">
            <a:noFill/>
          </a:ln>
        </p:spPr>
        <p:txBody>
          <a:bodyPr lIns="0" rIns="0" tIns="0" bIns="0" anchor="ctr">
            <a:noAutofit/>
          </a:bodyPr>
          <a:p>
            <a:pPr algn="ctr"/>
            <a:endParaRPr b="0" lang="sl-SI" sz="3200" spc="-1" strike="noStrike">
              <a:solidFill>
                <a:srgbClr val="000000"/>
              </a:solidFill>
              <a:latin typeface="Arial"/>
            </a:endParaRPr>
          </a:p>
        </p:txBody>
      </p:sp>
      <p:sp>
        <p:nvSpPr>
          <p:cNvPr id="3" name="PlaceHolder 2"/>
          <p:cNvSpPr>
            <a:spLocks noGrp="1"/>
          </p:cNvSpPr>
          <p:nvPr>
            <p:ph type="ftr" idx="11"/>
          </p:nvPr>
        </p:nvSpPr>
        <p:spPr/>
        <p:txBody>
          <a:bodyPr/>
          <a:p>
            <a:r>
              <a:t>Footer</a:t>
            </a:r>
          </a:p>
        </p:txBody>
      </p:sp>
      <p:sp>
        <p:nvSpPr>
          <p:cNvPr id="4" name="PlaceHolder 3"/>
          <p:cNvSpPr>
            <a:spLocks noGrp="1"/>
          </p:cNvSpPr>
          <p:nvPr>
            <p:ph type="sldNum" idx="12"/>
          </p:nvPr>
        </p:nvSpPr>
        <p:spPr/>
        <p:txBody>
          <a:bodyPr/>
          <a:p>
            <a:fld id="{D8DAC275-C7C7-4844-8029-499D882BA7B0}" type="slidenum">
              <a:t>&lt;#&gt;</a:t>
            </a:fld>
          </a:p>
        </p:txBody>
      </p:sp>
      <p:sp>
        <p:nvSpPr>
          <p:cNvPr id="5" name="PlaceHolder 4"/>
          <p:cNvSpPr>
            <a:spLocks noGrp="1"/>
          </p:cNvSpPr>
          <p:nvPr>
            <p:ph type="dt" idx="10"/>
          </p:nvPr>
        </p:nvSpPr>
        <p:spPr/>
        <p:txBody>
          <a:bodyPr/>
          <a:p>
            <a:r>
              <a:rPr lang="sl-SI"/>
              <a:t/>
            </a: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38"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39"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40"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11"/>
          </p:nvPr>
        </p:nvSpPr>
        <p:spPr/>
        <p:txBody>
          <a:bodyPr/>
          <a:p>
            <a:r>
              <a:t>Footer</a:t>
            </a:r>
          </a:p>
        </p:txBody>
      </p:sp>
      <p:sp>
        <p:nvSpPr>
          <p:cNvPr id="7" name="PlaceHolder 6"/>
          <p:cNvSpPr>
            <a:spLocks noGrp="1"/>
          </p:cNvSpPr>
          <p:nvPr>
            <p:ph type="sldNum" idx="12"/>
          </p:nvPr>
        </p:nvSpPr>
        <p:spPr/>
        <p:txBody>
          <a:bodyPr/>
          <a:p>
            <a:fld id="{1D896D07-09B4-405E-86C8-922655B1236E}" type="slidenum">
              <a:t>&lt;#&gt;</a:t>
            </a:fld>
          </a:p>
        </p:txBody>
      </p:sp>
      <p:sp>
        <p:nvSpPr>
          <p:cNvPr id="8" name="PlaceHolder 7"/>
          <p:cNvSpPr>
            <a:spLocks noGrp="1"/>
          </p:cNvSpPr>
          <p:nvPr>
            <p:ph type="dt" idx="10"/>
          </p:nvPr>
        </p:nvSpPr>
        <p:spPr/>
        <p:txBody>
          <a:bodyPr/>
          <a:p>
            <a:r>
              <a:rPr lang="sl-SI"/>
              <a:t/>
            </a: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42"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43"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44"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11"/>
          </p:nvPr>
        </p:nvSpPr>
        <p:spPr/>
        <p:txBody>
          <a:bodyPr/>
          <a:p>
            <a:r>
              <a:t>Footer</a:t>
            </a:r>
          </a:p>
        </p:txBody>
      </p:sp>
      <p:sp>
        <p:nvSpPr>
          <p:cNvPr id="7" name="PlaceHolder 6"/>
          <p:cNvSpPr>
            <a:spLocks noGrp="1"/>
          </p:cNvSpPr>
          <p:nvPr>
            <p:ph type="sldNum" idx="12"/>
          </p:nvPr>
        </p:nvSpPr>
        <p:spPr/>
        <p:txBody>
          <a:bodyPr/>
          <a:p>
            <a:fld id="{B6ACC9BD-08AC-4B99-A5F3-E1026AC9178D}" type="slidenum">
              <a:t>&lt;#&gt;</a:t>
            </a:fld>
          </a:p>
        </p:txBody>
      </p:sp>
      <p:sp>
        <p:nvSpPr>
          <p:cNvPr id="8" name="PlaceHolder 7"/>
          <p:cNvSpPr>
            <a:spLocks noGrp="1"/>
          </p:cNvSpPr>
          <p:nvPr>
            <p:ph type="dt" idx="10"/>
          </p:nvPr>
        </p:nvSpPr>
        <p:spPr/>
        <p:txBody>
          <a:bodyPr/>
          <a:p>
            <a:r>
              <a:rPr lang="sl-SI"/>
              <a:t/>
            </a: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46"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47"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48"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11"/>
          </p:nvPr>
        </p:nvSpPr>
        <p:spPr/>
        <p:txBody>
          <a:bodyPr/>
          <a:p>
            <a:r>
              <a:t>Footer</a:t>
            </a:r>
          </a:p>
        </p:txBody>
      </p:sp>
      <p:sp>
        <p:nvSpPr>
          <p:cNvPr id="7" name="PlaceHolder 6"/>
          <p:cNvSpPr>
            <a:spLocks noGrp="1"/>
          </p:cNvSpPr>
          <p:nvPr>
            <p:ph type="sldNum" idx="12"/>
          </p:nvPr>
        </p:nvSpPr>
        <p:spPr/>
        <p:txBody>
          <a:bodyPr/>
          <a:p>
            <a:fld id="{A1F97952-1477-458B-985C-83F9A7ABE2DA}" type="slidenum">
              <a:t>&lt;#&gt;</a:t>
            </a:fld>
          </a:p>
        </p:txBody>
      </p:sp>
      <p:sp>
        <p:nvSpPr>
          <p:cNvPr id="8" name="PlaceHolder 7"/>
          <p:cNvSpPr>
            <a:spLocks noGrp="1"/>
          </p:cNvSpPr>
          <p:nvPr>
            <p:ph type="dt" idx="10"/>
          </p:nvPr>
        </p:nvSpPr>
        <p:spPr/>
        <p:txBody>
          <a:bodyPr/>
          <a:p>
            <a:r>
              <a:rPr lang="sl-SI"/>
              <a:t/>
            </a: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50"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51"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5" name="PlaceHolder 4"/>
          <p:cNvSpPr>
            <a:spLocks noGrp="1"/>
          </p:cNvSpPr>
          <p:nvPr>
            <p:ph type="ftr" idx="11"/>
          </p:nvPr>
        </p:nvSpPr>
        <p:spPr/>
        <p:txBody>
          <a:bodyPr/>
          <a:p>
            <a:r>
              <a:t>Footer</a:t>
            </a:r>
          </a:p>
        </p:txBody>
      </p:sp>
      <p:sp>
        <p:nvSpPr>
          <p:cNvPr id="6" name="PlaceHolder 5"/>
          <p:cNvSpPr>
            <a:spLocks noGrp="1"/>
          </p:cNvSpPr>
          <p:nvPr>
            <p:ph type="sldNum" idx="12"/>
          </p:nvPr>
        </p:nvSpPr>
        <p:spPr/>
        <p:txBody>
          <a:bodyPr/>
          <a:p>
            <a:fld id="{1AC3D96B-4BBE-4166-BF75-E917681A9C39}" type="slidenum">
              <a:t>&lt;#&gt;</a:t>
            </a:fld>
          </a:p>
        </p:txBody>
      </p:sp>
      <p:sp>
        <p:nvSpPr>
          <p:cNvPr id="7" name="PlaceHolder 6"/>
          <p:cNvSpPr>
            <a:spLocks noGrp="1"/>
          </p:cNvSpPr>
          <p:nvPr>
            <p:ph type="dt" idx="10"/>
          </p:nvPr>
        </p:nvSpPr>
        <p:spPr/>
        <p:txBody>
          <a:bodyPr/>
          <a:p>
            <a:r>
              <a:rPr lang="sl-SI"/>
              <a:t/>
            </a: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53"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54"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55"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56"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7" name="PlaceHolder 6"/>
          <p:cNvSpPr>
            <a:spLocks noGrp="1"/>
          </p:cNvSpPr>
          <p:nvPr>
            <p:ph type="ftr" idx="11"/>
          </p:nvPr>
        </p:nvSpPr>
        <p:spPr/>
        <p:txBody>
          <a:bodyPr/>
          <a:p>
            <a:r>
              <a:t>Footer</a:t>
            </a:r>
          </a:p>
        </p:txBody>
      </p:sp>
      <p:sp>
        <p:nvSpPr>
          <p:cNvPr id="8" name="PlaceHolder 7"/>
          <p:cNvSpPr>
            <a:spLocks noGrp="1"/>
          </p:cNvSpPr>
          <p:nvPr>
            <p:ph type="sldNum" idx="12"/>
          </p:nvPr>
        </p:nvSpPr>
        <p:spPr/>
        <p:txBody>
          <a:bodyPr/>
          <a:p>
            <a:fld id="{340C610F-59DD-4578-A8DC-6B6CB0179184}" type="slidenum">
              <a:t>&lt;#&gt;</a:t>
            </a:fld>
          </a:p>
        </p:txBody>
      </p:sp>
      <p:sp>
        <p:nvSpPr>
          <p:cNvPr id="9" name="PlaceHolder 8"/>
          <p:cNvSpPr>
            <a:spLocks noGrp="1"/>
          </p:cNvSpPr>
          <p:nvPr>
            <p:ph type="dt" idx="10"/>
          </p:nvPr>
        </p:nvSpPr>
        <p:spPr/>
        <p:txBody>
          <a:bodyPr/>
          <a:p>
            <a:r>
              <a:rPr lang="sl-SI"/>
              <a:t/>
            </a: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58"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59"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60"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61"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62"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63"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9" name="PlaceHolder 8"/>
          <p:cNvSpPr>
            <a:spLocks noGrp="1"/>
          </p:cNvSpPr>
          <p:nvPr>
            <p:ph type="ftr" idx="11"/>
          </p:nvPr>
        </p:nvSpPr>
        <p:spPr/>
        <p:txBody>
          <a:bodyPr/>
          <a:p>
            <a:r>
              <a:t>Footer</a:t>
            </a:r>
          </a:p>
        </p:txBody>
      </p:sp>
      <p:sp>
        <p:nvSpPr>
          <p:cNvPr id="10" name="PlaceHolder 9"/>
          <p:cNvSpPr>
            <a:spLocks noGrp="1"/>
          </p:cNvSpPr>
          <p:nvPr>
            <p:ph type="sldNum" idx="12"/>
          </p:nvPr>
        </p:nvSpPr>
        <p:spPr/>
        <p:txBody>
          <a:bodyPr/>
          <a:p>
            <a:fld id="{A604DD3E-AEA0-465A-BA74-06D4271CD47D}" type="slidenum">
              <a:t>&lt;#&gt;</a:t>
            </a:fld>
          </a:p>
        </p:txBody>
      </p:sp>
      <p:sp>
        <p:nvSpPr>
          <p:cNvPr id="11" name="PlaceHolder 10"/>
          <p:cNvSpPr>
            <a:spLocks noGrp="1"/>
          </p:cNvSpPr>
          <p:nvPr>
            <p:ph type="dt" idx="10"/>
          </p:nvPr>
        </p:nvSpPr>
        <p:spPr/>
        <p:txBody>
          <a:bodyPr/>
          <a:p>
            <a:r>
              <a:rPr lang="sl-SI"/>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4CA0A493-3AC4-49C5-9D23-B5619B177BD1}" type="slidenum">
              <a:t>&lt;#&gt;</a:t>
            </a:fld>
          </a:p>
        </p:txBody>
      </p:sp>
      <p:sp>
        <p:nvSpPr>
          <p:cNvPr id="5" name="PlaceHolder 4"/>
          <p:cNvSpPr>
            <a:spLocks noGrp="1"/>
          </p:cNvSpPr>
          <p:nvPr>
            <p:ph type="dt" idx="1"/>
          </p:nvPr>
        </p:nvSpPr>
        <p:spPr/>
        <p:txBody>
          <a:bodyPr/>
          <a:p>
            <a:r>
              <a:rPr lang="sl-SI"/>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a:noFill/>
          <a:ln w="0">
            <a:noFill/>
          </a:ln>
        </p:spPr>
        <p:txBody>
          <a:bodyPr lIns="0" rIns="0" tIns="0" bIns="0" anchor="ctr">
            <a:noAutofit/>
          </a:bodyPr>
          <a:p>
            <a:pPr algn="ctr"/>
            <a:endParaRPr b="0" lang="sl-SI"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6F6DDB3-5206-453E-9B02-1BAAEC05354A}" type="slidenum">
              <a:t>&lt;#&gt;</a:t>
            </a:fld>
          </a:p>
        </p:txBody>
      </p:sp>
      <p:sp>
        <p:nvSpPr>
          <p:cNvPr id="5" name="PlaceHolder 4"/>
          <p:cNvSpPr>
            <a:spLocks noGrp="1"/>
          </p:cNvSpPr>
          <p:nvPr>
            <p:ph type="dt" idx="1"/>
          </p:nvPr>
        </p:nvSpPr>
        <p:spPr/>
        <p:txBody>
          <a:bodyPr/>
          <a:p>
            <a:r>
              <a:rPr lang="sl-SI"/>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5"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17"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DA6B2AF3-323C-4DA3-9DB3-BC93DDC39AF9}" type="slidenum">
              <a:t>&lt;#&gt;</a:t>
            </a:fld>
          </a:p>
        </p:txBody>
      </p:sp>
      <p:sp>
        <p:nvSpPr>
          <p:cNvPr id="8" name="PlaceHolder 7"/>
          <p:cNvSpPr>
            <a:spLocks noGrp="1"/>
          </p:cNvSpPr>
          <p:nvPr>
            <p:ph type="dt" idx="1"/>
          </p:nvPr>
        </p:nvSpPr>
        <p:spPr/>
        <p:txBody>
          <a:bodyPr/>
          <a:p>
            <a:r>
              <a:rPr lang="sl-SI"/>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19"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20"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21"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E47B9FEB-3BA7-423F-8D09-51A41B49DDB6}" type="slidenum">
              <a:t>&lt;#&gt;</a:t>
            </a:fld>
          </a:p>
        </p:txBody>
      </p:sp>
      <p:sp>
        <p:nvSpPr>
          <p:cNvPr id="8" name="PlaceHolder 7"/>
          <p:cNvSpPr>
            <a:spLocks noGrp="1"/>
          </p:cNvSpPr>
          <p:nvPr>
            <p:ph type="dt" idx="1"/>
          </p:nvPr>
        </p:nvSpPr>
        <p:spPr/>
        <p:txBody>
          <a:bodyPr/>
          <a:p>
            <a:r>
              <a:rPr lang="sl-SI"/>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sl-SI" sz="1800" spc="-1" strike="noStrike">
              <a:solidFill>
                <a:schemeClr val="dk1"/>
              </a:solidFill>
              <a:latin typeface="Calibri"/>
            </a:endParaRPr>
          </a:p>
        </p:txBody>
      </p:sp>
      <p:sp>
        <p:nvSpPr>
          <p:cNvPr id="23"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24"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25"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lnSpc>
                <a:spcPct val="90000"/>
              </a:lnSpc>
              <a:spcBef>
                <a:spcPts val="1417"/>
              </a:spcBef>
              <a:buNone/>
            </a:pPr>
            <a:endParaRPr b="0" lang="sl-SI" sz="2800" spc="-1" strike="noStrike">
              <a:solidFill>
                <a:schemeClr val="dk1"/>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AEF63604-6A3D-4054-8AE2-9C34F728A59C}" type="slidenum">
              <a:t>&lt;#&gt;</a:t>
            </a:fld>
          </a:p>
        </p:txBody>
      </p:sp>
      <p:sp>
        <p:nvSpPr>
          <p:cNvPr id="8" name="PlaceHolder 7"/>
          <p:cNvSpPr>
            <a:spLocks noGrp="1"/>
          </p:cNvSpPr>
          <p:nvPr>
            <p:ph type="dt" idx="1"/>
          </p:nvPr>
        </p:nvSpPr>
        <p:spPr/>
        <p:txBody>
          <a:bodyPr/>
          <a:p>
            <a:r>
              <a:rPr lang="sl-SI"/>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lgn="ctr" defTabSz="914400">
              <a:lnSpc>
                <a:spcPct val="90000"/>
              </a:lnSpc>
              <a:buNone/>
            </a:pPr>
            <a:r>
              <a:rPr b="0" lang="sl-SI" sz="6000" spc="-1" strike="noStrike">
                <a:solidFill>
                  <a:schemeClr val="dk1"/>
                </a:solidFill>
                <a:latin typeface="Calibri Light"/>
              </a:rPr>
              <a:t>Kliknite, če želite urediti slog </a:t>
            </a:r>
            <a:r>
              <a:rPr b="0" lang="sl-SI" sz="6000" spc="-1" strike="noStrike">
                <a:solidFill>
                  <a:schemeClr val="dk1"/>
                </a:solidFill>
                <a:latin typeface="Calibri Light"/>
              </a:rPr>
              <a:t>naslova matrice</a:t>
            </a:r>
            <a:endParaRPr b="0" lang="sl-SI" sz="6000" spc="-1" strike="noStrike">
              <a:solidFill>
                <a:schemeClr val="dk1"/>
              </a:solidFill>
              <a:latin typeface="Calibri"/>
            </a:endParaRPr>
          </a:p>
        </p:txBody>
      </p:sp>
      <p:sp>
        <p:nvSpPr>
          <p:cNvPr id="1" name="PlaceHolder 2"/>
          <p:cNvSpPr>
            <a:spLocks noGrp="1"/>
          </p:cNvSpPr>
          <p:nvPr>
            <p:ph type="dt" idx="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sl-SI" sz="1200" spc="-1" strike="noStrike">
                <a:solidFill>
                  <a:schemeClr val="dk1">
                    <a:tint val="75000"/>
                  </a:schemeClr>
                </a:solidFill>
                <a:latin typeface="Calibri"/>
              </a:defRPr>
            </a:lvl1pPr>
          </a:lstStyle>
          <a:p>
            <a:pPr indent="0" defTabSz="914400">
              <a:lnSpc>
                <a:spcPct val="100000"/>
              </a:lnSpc>
              <a:buNone/>
            </a:pPr>
            <a:r>
              <a:rPr b="0" lang="sl-SI" sz="1200" spc="-1" strike="noStrike">
                <a:solidFill>
                  <a:schemeClr val="dk1">
                    <a:tint val="75000"/>
                  </a:schemeClr>
                </a:solidFill>
                <a:latin typeface="Calibri"/>
              </a:rPr>
              <a:t> </a:t>
            </a:r>
            <a:endParaRPr b="0" lang="sl-SI" sz="1200" spc="-1" strike="noStrike">
              <a:solidFill>
                <a:srgbClr val="000000"/>
              </a:solidFill>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sl-SI" sz="1400" spc="-1" strike="noStrike">
                <a:solidFill>
                  <a:srgbClr val="000000"/>
                </a:solidFill>
                <a:latin typeface="Times New Roman"/>
              </a:defRPr>
            </a:lvl1pPr>
          </a:lstStyle>
          <a:p>
            <a:pPr indent="0" algn="ctr">
              <a:buNone/>
            </a:pPr>
            <a:r>
              <a:rPr b="0" lang="sl-SI" sz="1400" spc="-1" strike="noStrike">
                <a:solidFill>
                  <a:srgbClr val="000000"/>
                </a:solidFill>
                <a:latin typeface="Times New Roman"/>
              </a:rPr>
              <a:t> </a:t>
            </a:r>
            <a:endParaRPr b="0" lang="sl-SI" sz="1400" spc="-1" strike="noStrike">
              <a:solidFill>
                <a:srgbClr val="000000"/>
              </a:solidFill>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sl-SI" sz="1200" spc="-1" strike="noStrike">
                <a:solidFill>
                  <a:schemeClr val="dk1">
                    <a:tint val="75000"/>
                  </a:schemeClr>
                </a:solidFill>
                <a:latin typeface="Calibri"/>
              </a:defRPr>
            </a:lvl1pPr>
          </a:lstStyle>
          <a:p>
            <a:pPr indent="0" algn="r" defTabSz="914400">
              <a:lnSpc>
                <a:spcPct val="100000"/>
              </a:lnSpc>
              <a:buNone/>
            </a:pPr>
            <a:fld id="{7B0FC721-E0AE-471D-BA03-91D6BE03ED84}" type="slidenum">
              <a:rPr b="0" lang="sl-SI" sz="1200" spc="-1" strike="noStrike">
                <a:solidFill>
                  <a:schemeClr val="dk1">
                    <a:tint val="75000"/>
                  </a:schemeClr>
                </a:solidFill>
                <a:latin typeface="Calibri"/>
              </a:rPr>
              <a:t>6</a:t>
            </a:fld>
            <a:endParaRPr b="0" lang="sl-SI" sz="1200" spc="-1" strike="noStrike">
              <a:solidFill>
                <a:srgbClr val="000000"/>
              </a:solidFill>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sl-SI" sz="2800" spc="-1" strike="noStrike">
                <a:solidFill>
                  <a:schemeClr val="dk1"/>
                </a:solidFill>
                <a:latin typeface="Calibri"/>
              </a:rPr>
              <a:t>Kliknite za urejanje oblike orisa</a:t>
            </a:r>
            <a:endParaRPr b="0" lang="sl-SI" sz="2800" spc="-1" strike="noStrike">
              <a:solidFill>
                <a:schemeClr val="dk1"/>
              </a:solidFill>
              <a:latin typeface="Calibri"/>
            </a:endParaRPr>
          </a:p>
          <a:p>
            <a:pPr lvl="1" marL="864000" indent="-324000">
              <a:lnSpc>
                <a:spcPct val="90000"/>
              </a:lnSpc>
              <a:spcBef>
                <a:spcPts val="1134"/>
              </a:spcBef>
              <a:buClr>
                <a:srgbClr val="000000"/>
              </a:buClr>
              <a:buSzPct val="75000"/>
              <a:buFont typeface="Symbol" charset="2"/>
              <a:buChar char=""/>
            </a:pPr>
            <a:r>
              <a:rPr b="0" lang="sl-SI" sz="2000" spc="-1" strike="noStrike">
                <a:solidFill>
                  <a:schemeClr val="dk1"/>
                </a:solidFill>
                <a:latin typeface="Calibri"/>
              </a:rPr>
              <a:t>Druga raven orisa</a:t>
            </a:r>
            <a:endParaRPr b="0" lang="sl-SI" sz="2000" spc="-1" strike="noStrike">
              <a:solidFill>
                <a:schemeClr val="dk1"/>
              </a:solidFill>
              <a:latin typeface="Calibri"/>
            </a:endParaRPr>
          </a:p>
          <a:p>
            <a:pPr lvl="2" marL="1296000" indent="-288000">
              <a:lnSpc>
                <a:spcPct val="90000"/>
              </a:lnSpc>
              <a:spcBef>
                <a:spcPts val="850"/>
              </a:spcBef>
              <a:buClr>
                <a:srgbClr val="000000"/>
              </a:buClr>
              <a:buSzPct val="45000"/>
              <a:buFont typeface="Wingdings" charset="2"/>
              <a:buChar char=""/>
            </a:pPr>
            <a:r>
              <a:rPr b="0" lang="sl-SI" sz="1800" spc="-1" strike="noStrike">
                <a:solidFill>
                  <a:schemeClr val="dk1"/>
                </a:solidFill>
                <a:latin typeface="Calibri"/>
              </a:rPr>
              <a:t>Tretja raven orisa</a:t>
            </a:r>
            <a:endParaRPr b="0" lang="sl-SI" sz="1800" spc="-1" strike="noStrike">
              <a:solidFill>
                <a:schemeClr val="dk1"/>
              </a:solidFill>
              <a:latin typeface="Calibri"/>
            </a:endParaRPr>
          </a:p>
          <a:p>
            <a:pPr lvl="3" marL="1728000" indent="-216000">
              <a:lnSpc>
                <a:spcPct val="90000"/>
              </a:lnSpc>
              <a:spcBef>
                <a:spcPts val="567"/>
              </a:spcBef>
              <a:buClr>
                <a:srgbClr val="000000"/>
              </a:buClr>
              <a:buSzPct val="75000"/>
              <a:buFont typeface="Symbol" charset="2"/>
              <a:buChar char=""/>
            </a:pPr>
            <a:r>
              <a:rPr b="0" lang="sl-SI" sz="1800" spc="-1" strike="noStrike">
                <a:solidFill>
                  <a:schemeClr val="dk1"/>
                </a:solidFill>
                <a:latin typeface="Calibri"/>
              </a:rPr>
              <a:t>Četrta raven orisa</a:t>
            </a:r>
            <a:endParaRPr b="0" lang="sl-SI" sz="1800" spc="-1" strike="noStrike">
              <a:solidFill>
                <a:schemeClr val="dk1"/>
              </a:solidFill>
              <a:latin typeface="Calibri"/>
            </a:endParaRPr>
          </a:p>
          <a:p>
            <a:pPr lvl="4" marL="2160000" indent="-216000">
              <a:lnSpc>
                <a:spcPct val="90000"/>
              </a:lnSpc>
              <a:spcBef>
                <a:spcPts val="283"/>
              </a:spcBef>
              <a:buClr>
                <a:srgbClr val="000000"/>
              </a:buClr>
              <a:buSzPct val="45000"/>
              <a:buFont typeface="Wingdings" charset="2"/>
              <a:buChar char=""/>
            </a:pPr>
            <a:r>
              <a:rPr b="0" lang="sl-SI" sz="2000" spc="-1" strike="noStrike">
                <a:solidFill>
                  <a:schemeClr val="dk1"/>
                </a:solidFill>
                <a:latin typeface="Calibri"/>
              </a:rPr>
              <a:t>Peta raven orisa</a:t>
            </a:r>
            <a:endParaRPr b="0" lang="sl-SI" sz="2000" spc="-1" strike="noStrike">
              <a:solidFill>
                <a:schemeClr val="dk1"/>
              </a:solidFill>
              <a:latin typeface="Calibri"/>
            </a:endParaRPr>
          </a:p>
          <a:p>
            <a:pPr lvl="5" marL="2592000" indent="-216000">
              <a:lnSpc>
                <a:spcPct val="90000"/>
              </a:lnSpc>
              <a:spcBef>
                <a:spcPts val="283"/>
              </a:spcBef>
              <a:buClr>
                <a:srgbClr val="000000"/>
              </a:buClr>
              <a:buSzPct val="45000"/>
              <a:buFont typeface="Wingdings" charset="2"/>
              <a:buChar char=""/>
            </a:pPr>
            <a:r>
              <a:rPr b="0" lang="sl-SI" sz="2000" spc="-1" strike="noStrike">
                <a:solidFill>
                  <a:schemeClr val="dk1"/>
                </a:solidFill>
                <a:latin typeface="Calibri"/>
              </a:rPr>
              <a:t>Šesta raven orisa</a:t>
            </a:r>
            <a:endParaRPr b="0" lang="sl-SI" sz="2000" spc="-1" strike="noStrike">
              <a:solidFill>
                <a:schemeClr val="dk1"/>
              </a:solidFill>
              <a:latin typeface="Calibri"/>
            </a:endParaRPr>
          </a:p>
          <a:p>
            <a:pPr lvl="6" marL="3024000" indent="-216000">
              <a:lnSpc>
                <a:spcPct val="90000"/>
              </a:lnSpc>
              <a:spcBef>
                <a:spcPts val="283"/>
              </a:spcBef>
              <a:buClr>
                <a:srgbClr val="000000"/>
              </a:buClr>
              <a:buSzPct val="45000"/>
              <a:buFont typeface="Wingdings" charset="2"/>
              <a:buChar char=""/>
            </a:pPr>
            <a:r>
              <a:rPr b="0" lang="sl-SI" sz="2000" spc="-1" strike="noStrike">
                <a:solidFill>
                  <a:schemeClr val="dk1"/>
                </a:solidFill>
                <a:latin typeface="Calibri"/>
              </a:rPr>
              <a:t>Sedma raven orisa</a:t>
            </a:r>
            <a:endParaRPr b="0" lang="sl-SI" sz="2000" spc="-1" strike="noStrike">
              <a:solidFill>
                <a:schemeClr val="dk1"/>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sl-SI" sz="4400" spc="-1" strike="noStrike">
                <a:solidFill>
                  <a:schemeClr val="dk1"/>
                </a:solidFill>
                <a:latin typeface="Calibri Light"/>
              </a:rPr>
              <a:t>Kliknite, če želite urediti slog naslova matrice</a:t>
            </a:r>
            <a:endParaRPr b="0" lang="sl-SI" sz="4400" spc="-1" strike="noStrike">
              <a:solidFill>
                <a:schemeClr val="dk1"/>
              </a:solidFill>
              <a:latin typeface="Calibri"/>
            </a:endParaRPr>
          </a:p>
        </p:txBody>
      </p:sp>
      <p:sp>
        <p:nvSpPr>
          <p:cNvPr id="42"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Kliknite za urejanje slogov besedila matrice</a:t>
            </a:r>
            <a:endParaRPr b="0" lang="sl-SI" sz="2800" spc="-1" strike="noStrike">
              <a:solidFill>
                <a:schemeClr val="dk1"/>
              </a:solidFill>
              <a:latin typeface="Calibri"/>
            </a:endParaRPr>
          </a:p>
          <a:p>
            <a:pPr lvl="1" marL="685800" indent="-228600" defTabSz="914400">
              <a:lnSpc>
                <a:spcPct val="90000"/>
              </a:lnSpc>
              <a:spcBef>
                <a:spcPts val="499"/>
              </a:spcBef>
              <a:buClr>
                <a:srgbClr val="000000"/>
              </a:buClr>
              <a:buFont typeface="Arial"/>
              <a:buChar char="•"/>
            </a:pPr>
            <a:r>
              <a:rPr b="0" lang="sl-SI" sz="2400" spc="-1" strike="noStrike">
                <a:solidFill>
                  <a:schemeClr val="dk1"/>
                </a:solidFill>
                <a:latin typeface="Calibri"/>
              </a:rPr>
              <a:t>Druga raven</a:t>
            </a:r>
            <a:endParaRPr b="0" lang="sl-SI" sz="2400" spc="-1" strike="noStrike">
              <a:solidFill>
                <a:schemeClr val="dk1"/>
              </a:solidFill>
              <a:latin typeface="Calibri"/>
            </a:endParaRPr>
          </a:p>
          <a:p>
            <a:pPr lvl="2" marL="1143000" indent="-228600" defTabSz="914400">
              <a:lnSpc>
                <a:spcPct val="90000"/>
              </a:lnSpc>
              <a:spcBef>
                <a:spcPts val="499"/>
              </a:spcBef>
              <a:buClr>
                <a:srgbClr val="000000"/>
              </a:buClr>
              <a:buFont typeface="Arial"/>
              <a:buChar char="•"/>
            </a:pPr>
            <a:r>
              <a:rPr b="0" lang="sl-SI" sz="2000" spc="-1" strike="noStrike">
                <a:solidFill>
                  <a:schemeClr val="dk1"/>
                </a:solidFill>
                <a:latin typeface="Calibri"/>
              </a:rPr>
              <a:t>Tretja raven</a:t>
            </a:r>
            <a:endParaRPr b="0" lang="sl-SI" sz="2000" spc="-1" strike="noStrike">
              <a:solidFill>
                <a:schemeClr val="dk1"/>
              </a:solidFill>
              <a:latin typeface="Calibri"/>
            </a:endParaRPr>
          </a:p>
          <a:p>
            <a:pPr lvl="3" marL="1600200" indent="-228600" defTabSz="914400">
              <a:lnSpc>
                <a:spcPct val="90000"/>
              </a:lnSpc>
              <a:spcBef>
                <a:spcPts val="499"/>
              </a:spcBef>
              <a:buClr>
                <a:srgbClr val="000000"/>
              </a:buClr>
              <a:buFont typeface="Arial"/>
              <a:buChar char="•"/>
            </a:pPr>
            <a:r>
              <a:rPr b="0" lang="sl-SI" sz="1800" spc="-1" strike="noStrike">
                <a:solidFill>
                  <a:schemeClr val="dk1"/>
                </a:solidFill>
                <a:latin typeface="Calibri"/>
              </a:rPr>
              <a:t>Četrta raven</a:t>
            </a:r>
            <a:endParaRPr b="0" lang="sl-SI" sz="1800" spc="-1" strike="noStrike">
              <a:solidFill>
                <a:schemeClr val="dk1"/>
              </a:solidFill>
              <a:latin typeface="Calibri"/>
            </a:endParaRPr>
          </a:p>
          <a:p>
            <a:pPr lvl="4" marL="2057400" indent="-228600" defTabSz="914400">
              <a:lnSpc>
                <a:spcPct val="90000"/>
              </a:lnSpc>
              <a:spcBef>
                <a:spcPts val="499"/>
              </a:spcBef>
              <a:buClr>
                <a:srgbClr val="000000"/>
              </a:buClr>
              <a:buFont typeface="Arial"/>
              <a:buChar char="•"/>
            </a:pPr>
            <a:r>
              <a:rPr b="0" lang="sl-SI" sz="1800" spc="-1" strike="noStrike">
                <a:solidFill>
                  <a:schemeClr val="dk1"/>
                </a:solidFill>
                <a:latin typeface="Calibri"/>
              </a:rPr>
              <a:t>Peta raven</a:t>
            </a:r>
            <a:endParaRPr b="0" lang="sl-SI" sz="1800" spc="-1" strike="noStrike">
              <a:solidFill>
                <a:schemeClr val="dk1"/>
              </a:solidFill>
              <a:latin typeface="Calibri"/>
            </a:endParaRPr>
          </a:p>
        </p:txBody>
      </p:sp>
      <p:sp>
        <p:nvSpPr>
          <p:cNvPr id="43" name="PlaceHolder 3"/>
          <p:cNvSpPr>
            <a:spLocks noGrp="1"/>
          </p:cNvSpPr>
          <p:nvPr>
            <p:ph type="dt" idx="4"/>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sl-SI" sz="1200" spc="-1" strike="noStrike">
                <a:solidFill>
                  <a:schemeClr val="dk1">
                    <a:tint val="75000"/>
                  </a:schemeClr>
                </a:solidFill>
                <a:latin typeface="Calibri"/>
              </a:defRPr>
            </a:lvl1pPr>
          </a:lstStyle>
          <a:p>
            <a:pPr indent="0" defTabSz="914400">
              <a:lnSpc>
                <a:spcPct val="100000"/>
              </a:lnSpc>
              <a:buNone/>
            </a:pPr>
            <a:r>
              <a:rPr b="0" lang="sl-SI" sz="1200" spc="-1" strike="noStrike">
                <a:solidFill>
                  <a:schemeClr val="dk1">
                    <a:tint val="75000"/>
                  </a:schemeClr>
                </a:solidFill>
                <a:latin typeface="Calibri"/>
              </a:rPr>
              <a:t>&lt;datum/čas&gt;</a:t>
            </a:r>
            <a:endParaRPr b="0" lang="sl-SI" sz="1200" spc="-1" strike="noStrike">
              <a:solidFill>
                <a:srgbClr val="000000"/>
              </a:solidFill>
              <a:latin typeface="Times New Roman"/>
            </a:endParaRPr>
          </a:p>
        </p:txBody>
      </p:sp>
      <p:sp>
        <p:nvSpPr>
          <p:cNvPr id="44" name="PlaceHolder 4"/>
          <p:cNvSpPr>
            <a:spLocks noGrp="1"/>
          </p:cNvSpPr>
          <p:nvPr>
            <p:ph type="ftr" idx="5"/>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sl-SI" sz="1400" spc="-1" strike="noStrike">
                <a:solidFill>
                  <a:srgbClr val="000000"/>
                </a:solidFill>
                <a:latin typeface="Times New Roman"/>
              </a:defRPr>
            </a:lvl1pPr>
          </a:lstStyle>
          <a:p>
            <a:pPr indent="0" algn="ctr">
              <a:buNone/>
            </a:pPr>
            <a:r>
              <a:rPr b="0" lang="sl-SI" sz="1400" spc="-1" strike="noStrike">
                <a:solidFill>
                  <a:srgbClr val="000000"/>
                </a:solidFill>
                <a:latin typeface="Times New Roman"/>
              </a:rPr>
              <a:t>&lt;noga&gt;</a:t>
            </a:r>
            <a:endParaRPr b="0" lang="sl-SI" sz="1400" spc="-1" strike="noStrike">
              <a:solidFill>
                <a:srgbClr val="000000"/>
              </a:solidFill>
              <a:latin typeface="Times New Roman"/>
            </a:endParaRPr>
          </a:p>
        </p:txBody>
      </p:sp>
      <p:sp>
        <p:nvSpPr>
          <p:cNvPr id="45" name="PlaceHolder 5"/>
          <p:cNvSpPr>
            <a:spLocks noGrp="1"/>
          </p:cNvSpPr>
          <p:nvPr>
            <p:ph type="sldNum" idx="6"/>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sl-SI" sz="1200" spc="-1" strike="noStrike">
                <a:solidFill>
                  <a:schemeClr val="dk1">
                    <a:tint val="75000"/>
                  </a:schemeClr>
                </a:solidFill>
                <a:latin typeface="Calibri"/>
              </a:defRPr>
            </a:lvl1pPr>
          </a:lstStyle>
          <a:p>
            <a:pPr indent="0" algn="r" defTabSz="914400">
              <a:lnSpc>
                <a:spcPct val="100000"/>
              </a:lnSpc>
              <a:buNone/>
            </a:pPr>
            <a:fld id="{B2C7BA02-5A07-4B0E-B355-8CBACEE0C4D6}" type="slidenum">
              <a:rPr b="0" lang="sl-SI" sz="1200" spc="-1" strike="noStrike">
                <a:solidFill>
                  <a:schemeClr val="dk1">
                    <a:tint val="75000"/>
                  </a:schemeClr>
                </a:solidFill>
                <a:latin typeface="Calibri"/>
              </a:rPr>
              <a:t>&lt;številka&gt;</a:t>
            </a:fld>
            <a:endParaRPr b="0" lang="sl-SI"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dt" idx="7"/>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sl-SI" sz="1200" spc="-1" strike="noStrike">
                <a:solidFill>
                  <a:schemeClr val="dk1">
                    <a:tint val="75000"/>
                  </a:schemeClr>
                </a:solidFill>
                <a:latin typeface="Calibri"/>
              </a:defRPr>
            </a:lvl1pPr>
          </a:lstStyle>
          <a:p>
            <a:pPr indent="0" defTabSz="914400">
              <a:lnSpc>
                <a:spcPct val="100000"/>
              </a:lnSpc>
              <a:buNone/>
            </a:pPr>
            <a:r>
              <a:rPr b="0" lang="sl-SI" sz="1200" spc="-1" strike="noStrike">
                <a:solidFill>
                  <a:schemeClr val="dk1">
                    <a:tint val="75000"/>
                  </a:schemeClr>
                </a:solidFill>
                <a:latin typeface="Calibri"/>
              </a:rPr>
              <a:t>&lt;datum/čas&gt;</a:t>
            </a:r>
            <a:endParaRPr b="0" lang="sl-SI" sz="1200" spc="-1" strike="noStrike">
              <a:solidFill>
                <a:srgbClr val="000000"/>
              </a:solidFill>
              <a:latin typeface="Times New Roman"/>
            </a:endParaRPr>
          </a:p>
        </p:txBody>
      </p:sp>
      <p:sp>
        <p:nvSpPr>
          <p:cNvPr id="83" name="PlaceHolder 2"/>
          <p:cNvSpPr>
            <a:spLocks noGrp="1"/>
          </p:cNvSpPr>
          <p:nvPr>
            <p:ph type="ftr" idx="8"/>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sl-SI" sz="1400" spc="-1" strike="noStrike">
                <a:solidFill>
                  <a:srgbClr val="000000"/>
                </a:solidFill>
                <a:latin typeface="Times New Roman"/>
              </a:defRPr>
            </a:lvl1pPr>
          </a:lstStyle>
          <a:p>
            <a:pPr indent="0" algn="ctr">
              <a:buNone/>
            </a:pPr>
            <a:r>
              <a:rPr b="0" lang="sl-SI" sz="1400" spc="-1" strike="noStrike">
                <a:solidFill>
                  <a:srgbClr val="000000"/>
                </a:solidFill>
                <a:latin typeface="Times New Roman"/>
              </a:rPr>
              <a:t>&lt;noga&gt;</a:t>
            </a:r>
            <a:endParaRPr b="0" lang="sl-SI" sz="1400" spc="-1" strike="noStrike">
              <a:solidFill>
                <a:srgbClr val="000000"/>
              </a:solidFill>
              <a:latin typeface="Times New Roman"/>
            </a:endParaRPr>
          </a:p>
        </p:txBody>
      </p:sp>
      <p:sp>
        <p:nvSpPr>
          <p:cNvPr id="84" name="PlaceHolder 3"/>
          <p:cNvSpPr>
            <a:spLocks noGrp="1"/>
          </p:cNvSpPr>
          <p:nvPr>
            <p:ph type="sldNum" idx="9"/>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sl-SI" sz="1200" spc="-1" strike="noStrike">
                <a:solidFill>
                  <a:schemeClr val="dk1">
                    <a:tint val="75000"/>
                  </a:schemeClr>
                </a:solidFill>
                <a:latin typeface="Calibri"/>
              </a:defRPr>
            </a:lvl1pPr>
          </a:lstStyle>
          <a:p>
            <a:pPr indent="0" algn="r" defTabSz="914400">
              <a:lnSpc>
                <a:spcPct val="100000"/>
              </a:lnSpc>
              <a:buNone/>
            </a:pPr>
            <a:fld id="{7F32ADDB-4758-4D48-9EC4-230196236146}" type="slidenum">
              <a:rPr b="0" lang="sl-SI" sz="1200" spc="-1" strike="noStrike">
                <a:solidFill>
                  <a:schemeClr val="dk1">
                    <a:tint val="75000"/>
                  </a:schemeClr>
                </a:solidFill>
                <a:latin typeface="Calibri"/>
              </a:rPr>
              <a:t>&lt;številka&gt;</a:t>
            </a:fld>
            <a:endParaRPr b="0" lang="sl-SI" sz="1200" spc="-1" strike="noStrike">
              <a:solidFill>
                <a:srgbClr val="000000"/>
              </a:solidFill>
              <a:latin typeface="Times New Roman"/>
            </a:endParaRPr>
          </a:p>
        </p:txBody>
      </p:sp>
      <p:sp>
        <p:nvSpPr>
          <p:cNvPr id="85"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r>
              <a:rPr b="0" lang="sl-SI" sz="1800" spc="-1" strike="noStrike">
                <a:solidFill>
                  <a:schemeClr val="dk1"/>
                </a:solidFill>
                <a:latin typeface="Calibri"/>
              </a:rPr>
              <a:t>Kliknite za urejanje oblike naslova</a:t>
            </a:r>
            <a:endParaRPr b="0" lang="sl-SI" sz="1800" spc="-1" strike="noStrike">
              <a:solidFill>
                <a:schemeClr val="dk1"/>
              </a:solidFill>
              <a:latin typeface="Calibri"/>
            </a:endParaRPr>
          </a:p>
        </p:txBody>
      </p:sp>
      <p:sp>
        <p:nvSpPr>
          <p:cNvPr id="86"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sl-SI" sz="2800" spc="-1" strike="noStrike">
                <a:solidFill>
                  <a:schemeClr val="dk1"/>
                </a:solidFill>
                <a:latin typeface="Calibri"/>
              </a:rPr>
              <a:t>Kliknite za urejanje oblike orisa</a:t>
            </a:r>
            <a:endParaRPr b="0" lang="sl-SI" sz="2800" spc="-1" strike="noStrike">
              <a:solidFill>
                <a:schemeClr val="dk1"/>
              </a:solidFill>
              <a:latin typeface="Calibri"/>
            </a:endParaRPr>
          </a:p>
          <a:p>
            <a:pPr lvl="1" marL="864000" indent="-324000">
              <a:lnSpc>
                <a:spcPct val="90000"/>
              </a:lnSpc>
              <a:spcBef>
                <a:spcPts val="1134"/>
              </a:spcBef>
              <a:buClr>
                <a:srgbClr val="000000"/>
              </a:buClr>
              <a:buSzPct val="75000"/>
              <a:buFont typeface="Symbol" charset="2"/>
              <a:buChar char=""/>
            </a:pPr>
            <a:r>
              <a:rPr b="0" lang="sl-SI" sz="2000" spc="-1" strike="noStrike">
                <a:solidFill>
                  <a:schemeClr val="dk1"/>
                </a:solidFill>
                <a:latin typeface="Calibri"/>
              </a:rPr>
              <a:t>Druga raven orisa</a:t>
            </a:r>
            <a:endParaRPr b="0" lang="sl-SI" sz="2000" spc="-1" strike="noStrike">
              <a:solidFill>
                <a:schemeClr val="dk1"/>
              </a:solidFill>
              <a:latin typeface="Calibri"/>
            </a:endParaRPr>
          </a:p>
          <a:p>
            <a:pPr lvl="2" marL="1296000" indent="-288000">
              <a:lnSpc>
                <a:spcPct val="90000"/>
              </a:lnSpc>
              <a:spcBef>
                <a:spcPts val="850"/>
              </a:spcBef>
              <a:buClr>
                <a:srgbClr val="000000"/>
              </a:buClr>
              <a:buSzPct val="45000"/>
              <a:buFont typeface="Wingdings" charset="2"/>
              <a:buChar char=""/>
            </a:pPr>
            <a:r>
              <a:rPr b="0" lang="sl-SI" sz="1800" spc="-1" strike="noStrike">
                <a:solidFill>
                  <a:schemeClr val="dk1"/>
                </a:solidFill>
                <a:latin typeface="Calibri"/>
              </a:rPr>
              <a:t>Tretja raven orisa</a:t>
            </a:r>
            <a:endParaRPr b="0" lang="sl-SI" sz="1800" spc="-1" strike="noStrike">
              <a:solidFill>
                <a:schemeClr val="dk1"/>
              </a:solidFill>
              <a:latin typeface="Calibri"/>
            </a:endParaRPr>
          </a:p>
          <a:p>
            <a:pPr lvl="3" marL="1728000" indent="-216000">
              <a:lnSpc>
                <a:spcPct val="90000"/>
              </a:lnSpc>
              <a:spcBef>
                <a:spcPts val="567"/>
              </a:spcBef>
              <a:buClr>
                <a:srgbClr val="000000"/>
              </a:buClr>
              <a:buSzPct val="75000"/>
              <a:buFont typeface="Symbol" charset="2"/>
              <a:buChar char=""/>
            </a:pPr>
            <a:r>
              <a:rPr b="0" lang="sl-SI" sz="1800" spc="-1" strike="noStrike">
                <a:solidFill>
                  <a:schemeClr val="dk1"/>
                </a:solidFill>
                <a:latin typeface="Calibri"/>
              </a:rPr>
              <a:t>Četrta raven orisa</a:t>
            </a:r>
            <a:endParaRPr b="0" lang="sl-SI" sz="1800" spc="-1" strike="noStrike">
              <a:solidFill>
                <a:schemeClr val="dk1"/>
              </a:solidFill>
              <a:latin typeface="Calibri"/>
            </a:endParaRPr>
          </a:p>
          <a:p>
            <a:pPr lvl="4" marL="2160000" indent="-216000">
              <a:lnSpc>
                <a:spcPct val="90000"/>
              </a:lnSpc>
              <a:spcBef>
                <a:spcPts val="283"/>
              </a:spcBef>
              <a:buClr>
                <a:srgbClr val="000000"/>
              </a:buClr>
              <a:buSzPct val="45000"/>
              <a:buFont typeface="Wingdings" charset="2"/>
              <a:buChar char=""/>
            </a:pPr>
            <a:r>
              <a:rPr b="0" lang="sl-SI" sz="2000" spc="-1" strike="noStrike">
                <a:solidFill>
                  <a:schemeClr val="dk1"/>
                </a:solidFill>
                <a:latin typeface="Calibri"/>
              </a:rPr>
              <a:t>Peta raven orisa</a:t>
            </a:r>
            <a:endParaRPr b="0" lang="sl-SI" sz="2000" spc="-1" strike="noStrike">
              <a:solidFill>
                <a:schemeClr val="dk1"/>
              </a:solidFill>
              <a:latin typeface="Calibri"/>
            </a:endParaRPr>
          </a:p>
          <a:p>
            <a:pPr lvl="5" marL="2592000" indent="-216000">
              <a:lnSpc>
                <a:spcPct val="90000"/>
              </a:lnSpc>
              <a:spcBef>
                <a:spcPts val="283"/>
              </a:spcBef>
              <a:buClr>
                <a:srgbClr val="000000"/>
              </a:buClr>
              <a:buSzPct val="45000"/>
              <a:buFont typeface="Wingdings" charset="2"/>
              <a:buChar char=""/>
            </a:pPr>
            <a:r>
              <a:rPr b="0" lang="sl-SI" sz="2000" spc="-1" strike="noStrike">
                <a:solidFill>
                  <a:schemeClr val="dk1"/>
                </a:solidFill>
                <a:latin typeface="Calibri"/>
              </a:rPr>
              <a:t>Šesta raven orisa</a:t>
            </a:r>
            <a:endParaRPr b="0" lang="sl-SI" sz="2000" spc="-1" strike="noStrike">
              <a:solidFill>
                <a:schemeClr val="dk1"/>
              </a:solidFill>
              <a:latin typeface="Calibri"/>
            </a:endParaRPr>
          </a:p>
          <a:p>
            <a:pPr lvl="6" marL="3024000" indent="-216000">
              <a:lnSpc>
                <a:spcPct val="90000"/>
              </a:lnSpc>
              <a:spcBef>
                <a:spcPts val="283"/>
              </a:spcBef>
              <a:buClr>
                <a:srgbClr val="000000"/>
              </a:buClr>
              <a:buSzPct val="45000"/>
              <a:buFont typeface="Wingdings" charset="2"/>
              <a:buChar char=""/>
            </a:pPr>
            <a:r>
              <a:rPr b="0" lang="sl-SI" sz="2000" spc="-1" strike="noStrike">
                <a:solidFill>
                  <a:schemeClr val="dk1"/>
                </a:solidFill>
                <a:latin typeface="Calibri"/>
              </a:rPr>
              <a:t>Sedma raven orisa</a:t>
            </a:r>
            <a:endParaRPr b="0" lang="sl-SI" sz="2000" spc="-1" strike="noStrike">
              <a:solidFill>
                <a:schemeClr val="dk1"/>
              </a:solidFill>
              <a:latin typeface="Calibri"/>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sl-SI" sz="4400" spc="-1" strike="noStrike">
                <a:solidFill>
                  <a:schemeClr val="dk1"/>
                </a:solidFill>
                <a:latin typeface="Calibri Light"/>
              </a:rPr>
              <a:t>Kliknite, če želite urediti slog naslova matrice</a:t>
            </a:r>
            <a:endParaRPr b="0" lang="sl-SI" sz="4400" spc="-1" strike="noStrike">
              <a:solidFill>
                <a:schemeClr val="dk1"/>
              </a:solidFill>
              <a:latin typeface="Calibri"/>
            </a:endParaRPr>
          </a:p>
        </p:txBody>
      </p:sp>
      <p:sp>
        <p:nvSpPr>
          <p:cNvPr id="124" name="PlaceHolder 2"/>
          <p:cNvSpPr>
            <a:spLocks noGrp="1"/>
          </p:cNvSpPr>
          <p:nvPr>
            <p:ph type="dt" idx="10"/>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sl-SI" sz="1200" spc="-1" strike="noStrike">
                <a:solidFill>
                  <a:schemeClr val="dk1">
                    <a:tint val="75000"/>
                  </a:schemeClr>
                </a:solidFill>
                <a:latin typeface="Calibri"/>
              </a:defRPr>
            </a:lvl1pPr>
          </a:lstStyle>
          <a:p>
            <a:pPr indent="0" defTabSz="914400">
              <a:lnSpc>
                <a:spcPct val="100000"/>
              </a:lnSpc>
              <a:buNone/>
            </a:pPr>
            <a:r>
              <a:rPr b="0" lang="sl-SI" sz="1200" spc="-1" strike="noStrike">
                <a:solidFill>
                  <a:schemeClr val="dk1">
                    <a:tint val="75000"/>
                  </a:schemeClr>
                </a:solidFill>
                <a:latin typeface="Calibri"/>
              </a:rPr>
              <a:t>&lt;datum/čas&gt;</a:t>
            </a:r>
            <a:endParaRPr b="0" lang="sl-SI" sz="1200" spc="-1" strike="noStrike">
              <a:solidFill>
                <a:srgbClr val="000000"/>
              </a:solidFill>
              <a:latin typeface="Times New Roman"/>
            </a:endParaRPr>
          </a:p>
        </p:txBody>
      </p:sp>
      <p:sp>
        <p:nvSpPr>
          <p:cNvPr id="125" name="PlaceHolder 3"/>
          <p:cNvSpPr>
            <a:spLocks noGrp="1"/>
          </p:cNvSpPr>
          <p:nvPr>
            <p:ph type="ftr" idx="11"/>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sl-SI" sz="1400" spc="-1" strike="noStrike">
                <a:solidFill>
                  <a:srgbClr val="000000"/>
                </a:solidFill>
                <a:latin typeface="Times New Roman"/>
              </a:defRPr>
            </a:lvl1pPr>
          </a:lstStyle>
          <a:p>
            <a:pPr indent="0" algn="ctr">
              <a:buNone/>
            </a:pPr>
            <a:r>
              <a:rPr b="0" lang="sl-SI" sz="1400" spc="-1" strike="noStrike">
                <a:solidFill>
                  <a:srgbClr val="000000"/>
                </a:solidFill>
                <a:latin typeface="Times New Roman"/>
              </a:rPr>
              <a:t>&lt;noga&gt;</a:t>
            </a:r>
            <a:endParaRPr b="0" lang="sl-SI" sz="1400" spc="-1" strike="noStrike">
              <a:solidFill>
                <a:srgbClr val="000000"/>
              </a:solidFill>
              <a:latin typeface="Times New Roman"/>
            </a:endParaRPr>
          </a:p>
        </p:txBody>
      </p:sp>
      <p:sp>
        <p:nvSpPr>
          <p:cNvPr id="126" name="PlaceHolder 4"/>
          <p:cNvSpPr>
            <a:spLocks noGrp="1"/>
          </p:cNvSpPr>
          <p:nvPr>
            <p:ph type="sldNum" idx="12"/>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sl-SI" sz="1200" spc="-1" strike="noStrike">
                <a:solidFill>
                  <a:schemeClr val="dk1">
                    <a:tint val="75000"/>
                  </a:schemeClr>
                </a:solidFill>
                <a:latin typeface="Calibri"/>
              </a:defRPr>
            </a:lvl1pPr>
          </a:lstStyle>
          <a:p>
            <a:pPr indent="0" algn="r" defTabSz="914400">
              <a:lnSpc>
                <a:spcPct val="100000"/>
              </a:lnSpc>
              <a:buNone/>
            </a:pPr>
            <a:fld id="{ED965660-60A3-4F87-8CB4-0422351B296E}" type="slidenum">
              <a:rPr b="0" lang="sl-SI" sz="1200" spc="-1" strike="noStrike">
                <a:solidFill>
                  <a:schemeClr val="dk1">
                    <a:tint val="75000"/>
                  </a:schemeClr>
                </a:solidFill>
                <a:latin typeface="Calibri"/>
              </a:rPr>
              <a:t>&lt;številka&gt;</a:t>
            </a:fld>
            <a:endParaRPr b="0" lang="sl-SI" sz="1200" spc="-1" strike="noStrike">
              <a:solidFill>
                <a:srgbClr val="000000"/>
              </a:solidFill>
              <a:latin typeface="Times New Roman"/>
            </a:endParaRPr>
          </a:p>
        </p:txBody>
      </p:sp>
      <p:sp>
        <p:nvSpPr>
          <p:cNvPr id="127"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sl-SI" sz="2800" spc="-1" strike="noStrike">
                <a:solidFill>
                  <a:schemeClr val="dk1"/>
                </a:solidFill>
                <a:latin typeface="Calibri"/>
              </a:rPr>
              <a:t>Kliknite za urejanje oblike orisa</a:t>
            </a:r>
            <a:endParaRPr b="0" lang="sl-SI" sz="2800" spc="-1" strike="noStrike">
              <a:solidFill>
                <a:schemeClr val="dk1"/>
              </a:solidFill>
              <a:latin typeface="Calibri"/>
            </a:endParaRPr>
          </a:p>
          <a:p>
            <a:pPr lvl="1" marL="864000" indent="-324000">
              <a:lnSpc>
                <a:spcPct val="90000"/>
              </a:lnSpc>
              <a:spcBef>
                <a:spcPts val="1134"/>
              </a:spcBef>
              <a:buClr>
                <a:srgbClr val="000000"/>
              </a:buClr>
              <a:buSzPct val="75000"/>
              <a:buFont typeface="Symbol" charset="2"/>
              <a:buChar char=""/>
            </a:pPr>
            <a:r>
              <a:rPr b="0" lang="sl-SI" sz="2000" spc="-1" strike="noStrike">
                <a:solidFill>
                  <a:schemeClr val="dk1"/>
                </a:solidFill>
                <a:latin typeface="Calibri"/>
              </a:rPr>
              <a:t>Druga raven orisa</a:t>
            </a:r>
            <a:endParaRPr b="0" lang="sl-SI" sz="2000" spc="-1" strike="noStrike">
              <a:solidFill>
                <a:schemeClr val="dk1"/>
              </a:solidFill>
              <a:latin typeface="Calibri"/>
            </a:endParaRPr>
          </a:p>
          <a:p>
            <a:pPr lvl="2" marL="1296000" indent="-288000">
              <a:lnSpc>
                <a:spcPct val="90000"/>
              </a:lnSpc>
              <a:spcBef>
                <a:spcPts val="850"/>
              </a:spcBef>
              <a:buClr>
                <a:srgbClr val="000000"/>
              </a:buClr>
              <a:buSzPct val="45000"/>
              <a:buFont typeface="Wingdings" charset="2"/>
              <a:buChar char=""/>
            </a:pPr>
            <a:r>
              <a:rPr b="0" lang="sl-SI" sz="1800" spc="-1" strike="noStrike">
                <a:solidFill>
                  <a:schemeClr val="dk1"/>
                </a:solidFill>
                <a:latin typeface="Calibri"/>
              </a:rPr>
              <a:t>Tretja raven orisa</a:t>
            </a:r>
            <a:endParaRPr b="0" lang="sl-SI" sz="1800" spc="-1" strike="noStrike">
              <a:solidFill>
                <a:schemeClr val="dk1"/>
              </a:solidFill>
              <a:latin typeface="Calibri"/>
            </a:endParaRPr>
          </a:p>
          <a:p>
            <a:pPr lvl="3" marL="1728000" indent="-216000">
              <a:lnSpc>
                <a:spcPct val="90000"/>
              </a:lnSpc>
              <a:spcBef>
                <a:spcPts val="567"/>
              </a:spcBef>
              <a:buClr>
                <a:srgbClr val="000000"/>
              </a:buClr>
              <a:buSzPct val="75000"/>
              <a:buFont typeface="Symbol" charset="2"/>
              <a:buChar char=""/>
            </a:pPr>
            <a:r>
              <a:rPr b="0" lang="sl-SI" sz="1800" spc="-1" strike="noStrike">
                <a:solidFill>
                  <a:schemeClr val="dk1"/>
                </a:solidFill>
                <a:latin typeface="Calibri"/>
              </a:rPr>
              <a:t>Četrta raven orisa</a:t>
            </a:r>
            <a:endParaRPr b="0" lang="sl-SI" sz="1800" spc="-1" strike="noStrike">
              <a:solidFill>
                <a:schemeClr val="dk1"/>
              </a:solidFill>
              <a:latin typeface="Calibri"/>
            </a:endParaRPr>
          </a:p>
          <a:p>
            <a:pPr lvl="4" marL="2160000" indent="-216000">
              <a:lnSpc>
                <a:spcPct val="90000"/>
              </a:lnSpc>
              <a:spcBef>
                <a:spcPts val="283"/>
              </a:spcBef>
              <a:buClr>
                <a:srgbClr val="000000"/>
              </a:buClr>
              <a:buSzPct val="45000"/>
              <a:buFont typeface="Wingdings" charset="2"/>
              <a:buChar char=""/>
            </a:pPr>
            <a:r>
              <a:rPr b="0" lang="sl-SI" sz="2000" spc="-1" strike="noStrike">
                <a:solidFill>
                  <a:schemeClr val="dk1"/>
                </a:solidFill>
                <a:latin typeface="Calibri"/>
              </a:rPr>
              <a:t>Peta raven orisa</a:t>
            </a:r>
            <a:endParaRPr b="0" lang="sl-SI" sz="2000" spc="-1" strike="noStrike">
              <a:solidFill>
                <a:schemeClr val="dk1"/>
              </a:solidFill>
              <a:latin typeface="Calibri"/>
            </a:endParaRPr>
          </a:p>
          <a:p>
            <a:pPr lvl="5" marL="2592000" indent="-216000">
              <a:lnSpc>
                <a:spcPct val="90000"/>
              </a:lnSpc>
              <a:spcBef>
                <a:spcPts val="283"/>
              </a:spcBef>
              <a:buClr>
                <a:srgbClr val="000000"/>
              </a:buClr>
              <a:buSzPct val="45000"/>
              <a:buFont typeface="Wingdings" charset="2"/>
              <a:buChar char=""/>
            </a:pPr>
            <a:r>
              <a:rPr b="0" lang="sl-SI" sz="2000" spc="-1" strike="noStrike">
                <a:solidFill>
                  <a:schemeClr val="dk1"/>
                </a:solidFill>
                <a:latin typeface="Calibri"/>
              </a:rPr>
              <a:t>Šesta raven orisa</a:t>
            </a:r>
            <a:endParaRPr b="0" lang="sl-SI" sz="2000" spc="-1" strike="noStrike">
              <a:solidFill>
                <a:schemeClr val="dk1"/>
              </a:solidFill>
              <a:latin typeface="Calibri"/>
            </a:endParaRPr>
          </a:p>
          <a:p>
            <a:pPr lvl="6" marL="3024000" indent="-216000">
              <a:lnSpc>
                <a:spcPct val="90000"/>
              </a:lnSpc>
              <a:spcBef>
                <a:spcPts val="283"/>
              </a:spcBef>
              <a:buClr>
                <a:srgbClr val="000000"/>
              </a:buClr>
              <a:buSzPct val="45000"/>
              <a:buFont typeface="Wingdings" charset="2"/>
              <a:buChar char=""/>
            </a:pPr>
            <a:r>
              <a:rPr b="0" lang="sl-SI" sz="2000" spc="-1" strike="noStrike">
                <a:solidFill>
                  <a:schemeClr val="dk1"/>
                </a:solidFill>
                <a:latin typeface="Calibri"/>
              </a:rPr>
              <a:t>Sedma raven orisa</a:t>
            </a:r>
            <a:endParaRPr b="0" lang="sl-SI" sz="2000" spc="-1" strike="noStrike">
              <a:solidFill>
                <a:schemeClr val="dk1"/>
              </a:solidFill>
              <a:latin typeface="Calibri"/>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buNone/>
            </a:pPr>
            <a:endParaRPr b="0" lang="sl-SI" sz="6000" spc="-1" strike="noStrike">
              <a:solidFill>
                <a:schemeClr val="dk1"/>
              </a:solidFill>
              <a:latin typeface="Calibri Light"/>
            </a:endParaRPr>
          </a:p>
        </p:txBody>
      </p:sp>
      <p:sp>
        <p:nvSpPr>
          <p:cNvPr id="165" name="PlaceHolder 2"/>
          <p:cNvSpPr>
            <a:spLocks noGrp="1"/>
          </p:cNvSpPr>
          <p:nvPr>
            <p:ph type="subTitle"/>
          </p:nvPr>
        </p:nvSpPr>
        <p:spPr>
          <a:xfrm>
            <a:off x="1523880" y="3602160"/>
            <a:ext cx="9143640" cy="1655280"/>
          </a:xfrm>
          <a:prstGeom prst="rect">
            <a:avLst/>
          </a:prstGeom>
          <a:noFill/>
          <a:ln w="0">
            <a:noFill/>
          </a:ln>
        </p:spPr>
        <p:txBody>
          <a:bodyPr lIns="91440" rIns="91440" tIns="45720" bIns="45720" anchor="t">
            <a:noAutofit/>
          </a:bodyPr>
          <a:p>
            <a:pPr indent="0" algn="ctr">
              <a:buNone/>
            </a:pPr>
            <a:endParaRPr b="0" lang="sl-SI" sz="2400" spc="-1" strike="noStrike">
              <a:solidFill>
                <a:schemeClr val="dk1"/>
              </a:solidFill>
              <a:latin typeface="Calibri"/>
            </a:endParaRPr>
          </a:p>
        </p:txBody>
      </p:sp>
      <p:sp>
        <p:nvSpPr>
          <p:cNvPr id="166" name=""/>
          <p:cNvSpPr/>
          <p:nvPr/>
        </p:nvSpPr>
        <p:spPr>
          <a:xfrm>
            <a:off x="2880000" y="6300000"/>
            <a:ext cx="6120000" cy="36000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r>
              <a:rPr b="0" lang="sl-SI" sz="1800" spc="-1" strike="noStrike">
                <a:solidFill>
                  <a:srgbClr val="000000"/>
                </a:solidFill>
                <a:latin typeface="Arial"/>
              </a:rPr>
              <a:t>Vstavi naslov in podnaslov.</a:t>
            </a:r>
            <a:endParaRPr b="0" lang="sl-SI" sz="1800" spc="-1" strike="noStrike">
              <a:solidFill>
                <a:srgbClr val="000000"/>
              </a:solidFill>
              <a:latin typeface="Arial"/>
            </a:endParaRPr>
          </a:p>
        </p:txBody>
      </p:sp>
    </p:spTree>
  </p:cSld>
  <mc:AlternateContent>
    <mc:Choice Requires="p14">
      <p:transition spd="med" advTm="6000" p14:dur="700">
        <p:fade/>
      </p:transition>
    </mc:Choice>
    <mc:Fallback>
      <p:transition spd="med" advTm="6000">
        <p:fade/>
      </p:transition>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sl-SI" sz="4400" spc="-1" strike="noStrike">
                <a:solidFill>
                  <a:schemeClr val="dk1"/>
                </a:solidFill>
                <a:latin typeface="Calibri Light"/>
              </a:rPr>
              <a:t>Oporne točke</a:t>
            </a:r>
            <a:endParaRPr b="0" lang="sl-SI" sz="4400" spc="-1" strike="noStrike">
              <a:solidFill>
                <a:schemeClr val="dk1"/>
              </a:solidFill>
              <a:latin typeface="Calibri"/>
            </a:endParaRPr>
          </a:p>
        </p:txBody>
      </p:sp>
      <p:sp>
        <p:nvSpPr>
          <p:cNvPr id="168" name="PlaceHolder 2"/>
          <p:cNvSpPr>
            <a:spLocks noGrp="1"/>
          </p:cNvSpPr>
          <p:nvPr>
            <p:ph/>
          </p:nvPr>
        </p:nvSpPr>
        <p:spPr>
          <a:xfrm>
            <a:off x="838080" y="1825560"/>
            <a:ext cx="10515240" cy="4350960"/>
          </a:xfrm>
          <a:prstGeom prst="rect">
            <a:avLst/>
          </a:prstGeom>
          <a:noFill/>
          <a:ln w="0">
            <a:noFill/>
          </a:ln>
        </p:spPr>
        <p:txBody>
          <a:bodyPr lIns="91440" rIns="91440" tIns="45720" bIns="45720" anchor="t">
            <a:normAutofit/>
          </a:bodyPr>
          <a:p>
            <a:pPr indent="0" defTabSz="914400">
              <a:lnSpc>
                <a:spcPct val="90000"/>
              </a:lnSpc>
              <a:spcBef>
                <a:spcPts val="1001"/>
              </a:spcBef>
              <a:buNone/>
              <a:tabLst>
                <a:tab algn="l" pos="0"/>
              </a:tabLst>
            </a:pPr>
            <a:r>
              <a:rPr b="0" lang="sl-SI" sz="2800" spc="-1" strike="noStrike">
                <a:solidFill>
                  <a:schemeClr val="dk1"/>
                </a:solidFill>
                <a:latin typeface="Calibri"/>
              </a:rPr>
              <a:t>SLOVENSKE STRUPENJAČE</a:t>
            </a:r>
            <a:endParaRPr b="0" lang="sl-SI" sz="2800" spc="-1" strike="noStrike">
              <a:solidFill>
                <a:schemeClr val="dk1"/>
              </a:solidFill>
              <a:latin typeface="Calibri"/>
            </a:endParaRPr>
          </a:p>
          <a:p>
            <a:pPr indent="0" defTabSz="914400">
              <a:lnSpc>
                <a:spcPct val="90000"/>
              </a:lnSpc>
              <a:spcBef>
                <a:spcPts val="1001"/>
              </a:spcBef>
              <a:buNone/>
              <a:tabLst>
                <a:tab algn="l" pos="0"/>
              </a:tabLst>
            </a:pPr>
            <a:r>
              <a:rPr b="0" lang="sl-SI" sz="2800" spc="-1" strike="noStrike">
                <a:solidFill>
                  <a:schemeClr val="dk1"/>
                </a:solidFill>
                <a:latin typeface="Calibri"/>
              </a:rPr>
              <a:t>kratek rep</a:t>
            </a:r>
            <a:endParaRPr b="0" lang="sl-SI" sz="2800" spc="-1" strike="noStrike">
              <a:solidFill>
                <a:schemeClr val="dk1"/>
              </a:solidFill>
              <a:latin typeface="Calibri"/>
            </a:endParaRPr>
          </a:p>
          <a:p>
            <a:pPr indent="0" defTabSz="914400">
              <a:lnSpc>
                <a:spcPct val="90000"/>
              </a:lnSpc>
              <a:spcBef>
                <a:spcPts val="1001"/>
              </a:spcBef>
              <a:buNone/>
              <a:tabLst>
                <a:tab algn="l" pos="0"/>
              </a:tabLst>
            </a:pPr>
            <a:r>
              <a:rPr b="0" lang="sl-SI" sz="2800" spc="-1" strike="noStrike">
                <a:solidFill>
                  <a:schemeClr val="dk1"/>
                </a:solidFill>
                <a:latin typeface="Calibri"/>
              </a:rPr>
              <a:t>ozka zenica</a:t>
            </a:r>
            <a:endParaRPr b="0" lang="sl-SI" sz="2800" spc="-1" strike="noStrike">
              <a:solidFill>
                <a:schemeClr val="dk1"/>
              </a:solidFill>
              <a:latin typeface="Calibri"/>
            </a:endParaRPr>
          </a:p>
          <a:p>
            <a:pPr indent="0" defTabSz="914400">
              <a:lnSpc>
                <a:spcPct val="90000"/>
              </a:lnSpc>
              <a:spcBef>
                <a:spcPts val="1001"/>
              </a:spcBef>
              <a:buNone/>
              <a:tabLst>
                <a:tab algn="l" pos="0"/>
              </a:tabLst>
            </a:pPr>
            <a:r>
              <a:rPr b="0" lang="sl-SI" sz="2800" spc="-1" strike="noStrike">
                <a:solidFill>
                  <a:schemeClr val="dk1"/>
                </a:solidFill>
                <a:latin typeface="Calibri"/>
              </a:rPr>
              <a:t>cikcakast vzorec na hrbtu</a:t>
            </a:r>
            <a:endParaRPr b="0" lang="sl-SI" sz="2800" spc="-1" strike="noStrike">
              <a:solidFill>
                <a:schemeClr val="dk1"/>
              </a:solidFill>
              <a:latin typeface="Calibri"/>
            </a:endParaRPr>
          </a:p>
          <a:p>
            <a:pPr indent="0" defTabSz="914400">
              <a:lnSpc>
                <a:spcPct val="90000"/>
              </a:lnSpc>
              <a:spcBef>
                <a:spcPts val="1001"/>
              </a:spcBef>
              <a:buNone/>
              <a:tabLst>
                <a:tab algn="l" pos="0"/>
              </a:tabLst>
            </a:pPr>
            <a:r>
              <a:rPr b="0" lang="sl-SI" sz="2800" spc="-1" strike="noStrike">
                <a:solidFill>
                  <a:schemeClr val="dk1"/>
                </a:solidFill>
                <a:latin typeface="Calibri"/>
              </a:rPr>
              <a:t>kratko in čokato telo </a:t>
            </a:r>
            <a:endParaRPr b="0" lang="sl-SI" sz="2800" spc="-1" strike="noStrike">
              <a:solidFill>
                <a:schemeClr val="dk1"/>
              </a:solidFill>
              <a:latin typeface="Calibri"/>
            </a:endParaRPr>
          </a:p>
          <a:p>
            <a:pPr indent="0" defTabSz="914400">
              <a:lnSpc>
                <a:spcPct val="90000"/>
              </a:lnSpc>
              <a:spcBef>
                <a:spcPts val="1001"/>
              </a:spcBef>
              <a:buNone/>
              <a:tabLst>
                <a:tab algn="l" pos="0"/>
              </a:tabLst>
            </a:pPr>
            <a:r>
              <a:rPr b="0" lang="sl-SI" sz="2800" spc="-1" strike="noStrike">
                <a:solidFill>
                  <a:schemeClr val="dk1"/>
                </a:solidFill>
                <a:latin typeface="Calibri"/>
              </a:rPr>
              <a:t>zelo kratek rep, </a:t>
            </a:r>
            <a:endParaRPr b="0" lang="sl-SI" sz="2800" spc="-1" strike="noStrike">
              <a:solidFill>
                <a:schemeClr val="dk1"/>
              </a:solidFill>
              <a:latin typeface="Calibri"/>
            </a:endParaRPr>
          </a:p>
          <a:p>
            <a:pPr indent="0" defTabSz="914400">
              <a:lnSpc>
                <a:spcPct val="90000"/>
              </a:lnSpc>
              <a:spcBef>
                <a:spcPts val="1001"/>
              </a:spcBef>
              <a:buNone/>
              <a:tabLst>
                <a:tab algn="l" pos="0"/>
              </a:tabLst>
            </a:pPr>
            <a:r>
              <a:rPr b="0" lang="sl-SI" sz="2800" spc="-1" strike="noStrike">
                <a:solidFill>
                  <a:schemeClr val="dk1"/>
                </a:solidFill>
                <a:latin typeface="Calibri"/>
              </a:rPr>
              <a:t>rdeč spodnji del repa </a:t>
            </a:r>
            <a:endParaRPr b="0" lang="sl-SI" sz="2800" spc="-1" strike="noStrike">
              <a:solidFill>
                <a:schemeClr val="dk1"/>
              </a:solidFill>
              <a:latin typeface="Calibri"/>
            </a:endParaRPr>
          </a:p>
          <a:p>
            <a:pPr indent="0" defTabSz="914400">
              <a:lnSpc>
                <a:spcPct val="90000"/>
              </a:lnSpc>
              <a:spcBef>
                <a:spcPts val="1001"/>
              </a:spcBef>
              <a:buNone/>
              <a:tabLst>
                <a:tab algn="l" pos="0"/>
              </a:tabLst>
            </a:pPr>
            <a:r>
              <a:rPr b="0" lang="sl-SI" sz="2800" spc="-1" strike="noStrike">
                <a:solidFill>
                  <a:schemeClr val="dk1"/>
                </a:solidFill>
                <a:latin typeface="Calibri"/>
              </a:rPr>
              <a:t>pri modrasu rožiček na vrhu glave</a:t>
            </a:r>
            <a:endParaRPr b="0" lang="sl-SI" sz="2800" spc="-1" strike="noStrike">
              <a:solidFill>
                <a:schemeClr val="dk1"/>
              </a:solidFill>
              <a:latin typeface="Calibri"/>
            </a:endParaRPr>
          </a:p>
          <a:p>
            <a:pPr indent="0" defTabSz="914400">
              <a:lnSpc>
                <a:spcPct val="90000"/>
              </a:lnSpc>
              <a:spcBef>
                <a:spcPts val="1001"/>
              </a:spcBef>
              <a:buNone/>
              <a:tabLst>
                <a:tab algn="l" pos="0"/>
              </a:tabLst>
            </a:pPr>
            <a:endParaRPr b="0" lang="sl-SI" sz="2800" spc="-1" strike="noStrike">
              <a:solidFill>
                <a:schemeClr val="dk1"/>
              </a:solidFill>
              <a:latin typeface="Calibri"/>
            </a:endParaRPr>
          </a:p>
        </p:txBody>
      </p:sp>
      <p:sp>
        <p:nvSpPr>
          <p:cNvPr id="169" name=""/>
          <p:cNvSpPr/>
          <p:nvPr/>
        </p:nvSpPr>
        <p:spPr>
          <a:xfrm>
            <a:off x="1980000" y="6300000"/>
            <a:ext cx="7740000" cy="36000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r>
              <a:rPr b="0" lang="sl-SI" sz="1800" spc="-1" strike="noStrike">
                <a:solidFill>
                  <a:srgbClr val="000000"/>
                </a:solidFill>
                <a:latin typeface="Arial"/>
              </a:rPr>
              <a:t>Uredi prosojnico, da bodo dejstva o kačah urejena kot neurejen seznam</a:t>
            </a:r>
            <a:endParaRPr b="0" lang="sl-SI" sz="1800" spc="-1" strike="noStrike">
              <a:solidFill>
                <a:srgbClr val="000000"/>
              </a:solidFill>
              <a:latin typeface="Arial"/>
            </a:endParaRPr>
          </a:p>
        </p:txBody>
      </p:sp>
    </p:spTree>
  </p:cSld>
  <mc:AlternateContent>
    <mc:Choice Requires="p14">
      <p:transition spd="med" advTm="6000" p14:dur="700">
        <p:fade/>
      </p:transition>
    </mc:Choice>
    <mc:Fallback>
      <p:transition spd="med" advTm="6000">
        <p:fade/>
      </p:transition>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sl-SI" sz="4400" spc="-1" strike="noStrike">
                <a:solidFill>
                  <a:schemeClr val="dk1"/>
                </a:solidFill>
                <a:latin typeface="Calibri Light"/>
              </a:rPr>
              <a:t>Mercedes Benz</a:t>
            </a:r>
            <a:endParaRPr b="0" lang="sl-SI" sz="4400" spc="-1" strike="noStrike">
              <a:solidFill>
                <a:schemeClr val="dk1"/>
              </a:solidFill>
              <a:latin typeface="Calibri"/>
            </a:endParaRPr>
          </a:p>
        </p:txBody>
      </p:sp>
      <p:sp>
        <p:nvSpPr>
          <p:cNvPr id="171" name="Označba mesta vsebine 3"/>
          <p:cNvSpPr txBox="1"/>
          <p:nvPr/>
        </p:nvSpPr>
        <p:spPr>
          <a:xfrm>
            <a:off x="838440" y="1825560"/>
            <a:ext cx="10515240" cy="4350960"/>
          </a:xfrm>
          <a:prstGeom prst="rect">
            <a:avLst/>
          </a:prstGeom>
          <a:noFill/>
          <a:ln w="0">
            <a:noFill/>
          </a:ln>
        </p:spPr>
        <p:txBody>
          <a:bodyPr anchor="t">
            <a:normAutofit fontScale="74983" lnSpcReduction="20000"/>
          </a:bodyPr>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Osebna</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Razred A</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A160</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Razred C</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C200</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Razred S</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S 500</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Gospodarska</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Vito</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Citan</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Športna</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SL 63 AMG</a:t>
            </a:r>
            <a:endParaRPr b="0" lang="sl-SI" sz="2800" spc="-1" strike="noStrike">
              <a:solidFill>
                <a:schemeClr val="dk1"/>
              </a:solidFill>
              <a:latin typeface="Calibri"/>
            </a:endParaRPr>
          </a:p>
          <a:p>
            <a:pPr marL="228600" indent="-228600" defTabSz="914400">
              <a:lnSpc>
                <a:spcPct val="90000"/>
              </a:lnSpc>
              <a:spcBef>
                <a:spcPts val="1001"/>
              </a:spcBef>
              <a:buClr>
                <a:srgbClr val="000000"/>
              </a:buClr>
              <a:buFont typeface="Arial"/>
              <a:buChar char="•"/>
            </a:pPr>
            <a:r>
              <a:rPr b="0" lang="sl-SI" sz="2800" spc="-1" strike="noStrike">
                <a:solidFill>
                  <a:schemeClr val="dk1"/>
                </a:solidFill>
                <a:latin typeface="Calibri"/>
              </a:rPr>
              <a:t>AMG GT S</a:t>
            </a:r>
            <a:endParaRPr b="0" lang="sl-SI" sz="2800" spc="-1" strike="noStrike">
              <a:solidFill>
                <a:schemeClr val="dk1"/>
              </a:solidFill>
              <a:latin typeface="Calibri"/>
            </a:endParaRPr>
          </a:p>
        </p:txBody>
      </p:sp>
      <p:pic>
        <p:nvPicPr>
          <p:cNvPr id="172" name="" descr=""/>
          <p:cNvPicPr/>
          <p:nvPr/>
        </p:nvPicPr>
        <p:blipFill>
          <a:blip r:embed="rId1"/>
          <a:stretch/>
        </p:blipFill>
        <p:spPr>
          <a:xfrm>
            <a:off x="9360000" y="1480680"/>
            <a:ext cx="2676240" cy="4819320"/>
          </a:xfrm>
          <a:prstGeom prst="rect">
            <a:avLst/>
          </a:prstGeom>
          <a:ln w="0">
            <a:noFill/>
          </a:ln>
        </p:spPr>
      </p:pic>
      <p:sp>
        <p:nvSpPr>
          <p:cNvPr id="173" name=""/>
          <p:cNvSpPr/>
          <p:nvPr/>
        </p:nvSpPr>
        <p:spPr>
          <a:xfrm>
            <a:off x="2880000" y="6300000"/>
            <a:ext cx="6120000" cy="36000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r>
              <a:rPr b="0" lang="sl-SI" sz="1800" spc="-1" strike="noStrike">
                <a:solidFill>
                  <a:srgbClr val="000000"/>
                </a:solidFill>
                <a:latin typeface="Arial"/>
              </a:rPr>
              <a:t>Uredi seznam, da bo videti kot kaže slika na desni !</a:t>
            </a:r>
            <a:endParaRPr b="0" lang="sl-SI"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4" name="Slika 2" descr=""/>
          <p:cNvPicPr/>
          <p:nvPr/>
        </p:nvPicPr>
        <p:blipFill>
          <a:blip r:embed="rId1"/>
          <a:stretch/>
        </p:blipFill>
        <p:spPr>
          <a:xfrm>
            <a:off x="360720" y="218160"/>
            <a:ext cx="1743120" cy="1944360"/>
          </a:xfrm>
          <a:prstGeom prst="rect">
            <a:avLst/>
          </a:prstGeom>
          <a:ln w="0">
            <a:noFill/>
          </a:ln>
        </p:spPr>
      </p:pic>
    </p:spTree>
  </p:cSld>
  <mc:AlternateContent>
    <mc:Choice Requires="p14">
      <p:transition spd="med" advTm="6000" p14:dur="700">
        <p:fade/>
      </p:transition>
    </mc:Choice>
    <mc:Fallback>
      <p:transition spd="med" advTm="6000">
        <p:fade/>
      </p:transition>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oljeZBesedilom 2"/>
          <p:cNvSpPr/>
          <p:nvPr/>
        </p:nvSpPr>
        <p:spPr>
          <a:xfrm>
            <a:off x="583200" y="1778760"/>
            <a:ext cx="11317680" cy="249768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sl-SI" sz="1800" spc="-1" strike="noStrike">
                <a:solidFill>
                  <a:schemeClr val="dk1"/>
                </a:solidFill>
                <a:latin typeface="Calibri"/>
              </a:rPr>
              <a:t>Čebela kranjska sivka je avtohtona pasma medonosne čebele, ki izvira iz območja Balkanskega polotoka, zlasti iz Slovenije, kjer je edina dovoljena podvrsta čebel. Znanstveno ime te pasme je Apis mellifera carnica. Kranjska sivka je znana po svoji krotkosti, delavnosti, skromnosti in odlični orientaciji. Izkorišča tako cvetlično kot gozdno pašo in se dobro prilagaja temperaturnim spremembam. Zimuje v majhni skupnosti, ki porabi malo hrane, in ima hitro spomladanski razvoj. Je tudi zelo odporna na bolezni in ima močan čistilni nagon. Kranjska sivka ima temno rjavo barvo obročkov na zadku in sive dlačice, po katerih je dobila ime. Zaradi svojih izjemnih lastnosti je kranjska sivka ena najbolj razširjenih čebeljih pasem na svetu, zlasti v Evropi.</a:t>
            </a:r>
            <a:endParaRPr b="0" lang="sl-SI" sz="1800" spc="-1" strike="noStrike">
              <a:solidFill>
                <a:srgbClr val="000000"/>
              </a:solidFill>
              <a:latin typeface="Arial"/>
            </a:endParaRPr>
          </a:p>
          <a:p>
            <a:pPr defTabSz="914400">
              <a:lnSpc>
                <a:spcPct val="100000"/>
              </a:lnSpc>
            </a:pPr>
            <a:r>
              <a:rPr b="1" lang="sl-SI" sz="1400" spc="-1" strike="noStrike">
                <a:solidFill>
                  <a:schemeClr val="dk1"/>
                </a:solidFill>
                <a:latin typeface="Calibri"/>
              </a:rPr>
              <a:t>Vir: Microsoft Bing AI Chat</a:t>
            </a:r>
            <a:endParaRPr b="0" lang="sl-SI" sz="1400" spc="-1" strike="noStrike">
              <a:solidFill>
                <a:srgbClr val="000000"/>
              </a:solidFill>
              <a:latin typeface="Arial"/>
            </a:endParaRPr>
          </a:p>
        </p:txBody>
      </p:sp>
      <p:sp>
        <p:nvSpPr>
          <p:cNvPr id="176" name="PoljeZBesedilom 1"/>
          <p:cNvSpPr/>
          <p:nvPr/>
        </p:nvSpPr>
        <p:spPr>
          <a:xfrm>
            <a:off x="-274320" y="633960"/>
            <a:ext cx="12947760" cy="516600"/>
          </a:xfrm>
          <a:prstGeom prst="rect">
            <a:avLst/>
          </a:prstGeom>
          <a:solidFill>
            <a:srgbClr val="ed7d31"/>
          </a:solidFill>
          <a:ln>
            <a:solidFill>
              <a:srgbClr val="ffffff"/>
            </a:solidFill>
          </a:ln>
        </p:spPr>
        <p:style>
          <a:lnRef idx="3">
            <a:schemeClr val="lt1"/>
          </a:lnRef>
          <a:fillRef idx="1">
            <a:schemeClr val="accent2"/>
          </a:fillRef>
          <a:effectRef idx="1">
            <a:schemeClr val="accent2"/>
          </a:effectRef>
          <a:fontRef idx="minor"/>
        </p:style>
        <p:txBody>
          <a:bodyPr wrap="none" lIns="90000" rIns="90000" tIns="45000" bIns="45000" anchor="t">
            <a:spAutoFit/>
          </a:bodyPr>
          <a:p>
            <a:pPr defTabSz="914400">
              <a:lnSpc>
                <a:spcPct val="100000"/>
              </a:lnSpc>
            </a:pPr>
            <a:r>
              <a:rPr b="0" lang="sl-SI" sz="2800" spc="-1" strike="noStrike">
                <a:solidFill>
                  <a:schemeClr val="lt1"/>
                </a:solidFill>
                <a:latin typeface="Calibri"/>
              </a:rPr>
              <a:t>USTVARI NOVO DRSNICO IN SPODNJI TEKST STRNI V 5 DO 7 OPORNIH TOČK.</a:t>
            </a:r>
            <a:endParaRPr b="0" lang="sl-SI" sz="2800" spc="-1" strike="noStrike">
              <a:solidFill>
                <a:srgbClr val="000000"/>
              </a:solidFill>
              <a:latin typeface="Arial"/>
            </a:endParaRPr>
          </a:p>
        </p:txBody>
      </p:sp>
    </p:spTree>
  </p:cSld>
  <mc:AlternateContent>
    <mc:Choice Requires="p14">
      <p:transition spd="med" advTm="6000" p14:dur="700">
        <p:fade/>
      </p:transition>
    </mc:Choice>
    <mc:Fallback>
      <p:transition spd="med" advTm="6000">
        <p:fade/>
      </p:transition>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PlaceHolder 1"/>
          <p:cNvSpPr>
            <a:spLocks noGrp="1"/>
          </p:cNvSpPr>
          <p:nvPr>
            <p:ph type="title"/>
          </p:nvPr>
        </p:nvSpPr>
        <p:spPr>
          <a:xfrm>
            <a:off x="679680" y="304200"/>
            <a:ext cx="10515240" cy="646560"/>
          </a:xfrm>
          <a:prstGeom prst="rect">
            <a:avLst/>
          </a:prstGeom>
          <a:solidFill>
            <a:schemeClr val="accent2"/>
          </a:solidFill>
          <a:ln w="19080">
            <a:solidFill>
              <a:schemeClr val="lt1"/>
            </a:solidFill>
            <a:miter/>
          </a:ln>
        </p:spPr>
        <p:txBody>
          <a:bodyPr lIns="91440" rIns="91440" tIns="45720" bIns="45720" anchor="ctr">
            <a:normAutofit/>
          </a:bodyPr>
          <a:p>
            <a:pPr indent="0" defTabSz="914400">
              <a:lnSpc>
                <a:spcPct val="90000"/>
              </a:lnSpc>
              <a:buNone/>
            </a:pPr>
            <a:r>
              <a:rPr b="1" lang="sl-SI" sz="3200" spc="-1" strike="noStrike">
                <a:solidFill>
                  <a:schemeClr val="lt1"/>
                </a:solidFill>
                <a:latin typeface="Calibri"/>
              </a:rPr>
              <a:t>Za predstavitev avtomobilov uporabi SMARTART</a:t>
            </a:r>
            <a:endParaRPr b="0" lang="sl-SI" sz="3200" spc="-1" strike="noStrike">
              <a:solidFill>
                <a:schemeClr val="dk1"/>
              </a:solidFill>
              <a:latin typeface="Calibri"/>
            </a:endParaRPr>
          </a:p>
        </p:txBody>
      </p:sp>
    </p:spTree>
  </p:cSld>
  <mc:AlternateContent>
    <mc:Choice Requires="p14">
      <p:transition spd="med" advTm="6000" p14:dur="700">
        <p:fade/>
      </p:transition>
    </mc:Choice>
    <mc:Fallback>
      <p:transition spd="med" advTm="6000">
        <p:fade/>
      </p:transition>
    </mc:Fallback>
  </mc:AlternateContent>
</p:sld>
</file>

<file path=ppt/theme/theme1.xml><?xml version="1.0" encoding="utf-8"?>
<a:theme xmlns:a="http://schemas.openxmlformats.org/drawingml/2006/main" xmlns:r="http://schemas.openxmlformats.org/officeDocument/2006/relationships" name="Officeova tema">
  <a:themeElements>
    <a:clrScheme name="Pisarn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xml><?xml version="1.0" encoding="utf-8"?>
<a:theme xmlns:a="http://schemas.openxmlformats.org/drawingml/2006/main" xmlns:r="http://schemas.openxmlformats.org/officeDocument/2006/relationships" name="Officeova tema">
  <a:themeElements>
    <a:clrScheme name="Pisarn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3.xml><?xml version="1.0" encoding="utf-8"?>
<a:theme xmlns:a="http://schemas.openxmlformats.org/drawingml/2006/main" xmlns:r="http://schemas.openxmlformats.org/officeDocument/2006/relationships" name="Officeova tema">
  <a:themeElements>
    <a:clrScheme name="Pisarn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Officeova tema">
  <a:themeElements>
    <a:clrScheme name="Pisarn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105</TotalTime>
  <Application>LibreOffice/7.6.2.1$Linux_X86_64 LibreOffice_project/60$Build-1</Application>
  <AppVersion>15.0000</AppVersion>
  <Words>203</Words>
  <Paragraphs>30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2022-10-12T09:01:16Z</dcterms:created>
  <dc:creator>Arko Gregor</dc:creator>
  <dc:description/>
  <dc:language>sl-SI</dc:language>
  <cp:lastModifiedBy/>
  <dcterms:modified xsi:type="dcterms:W3CDTF">2023-11-19T09:48:54Z</dcterms:modified>
  <cp:revision>10</cp:revision>
  <dc:subject/>
  <dc:title>spremeni naslov</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Širokozaslonsko</vt:lpwstr>
  </property>
  <property fmtid="{D5CDD505-2E9C-101B-9397-08002B2CF9AE}" pid="3" name="Slides">
    <vt:i4>6</vt:i4>
  </property>
</Properties>
</file>