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5" r:id="rId5"/>
    <p:sldId id="277" r:id="rId6"/>
    <p:sldId id="257" r:id="rId7"/>
    <p:sldId id="265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FDE600-3B33-4FEE-95DA-7BDE88FF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BD6DAC-73C1-4B4B-BA9C-C762D340D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8C1FB8-EC30-43F6-BAC8-12161B6D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A5AAB8-85AE-44C9-AFE3-FEB1B77C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6A223E-6BF8-4B9E-814B-A218DB4F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3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0C10F2-5905-4B8B-992A-A3EAC40C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23BD876-4D8D-4BAA-A646-31559036E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05DFF8-C18B-4EE6-A3CF-54D7D575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04F08F-7663-4CD8-8738-88BF6F52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169D87-4814-41F3-895A-7D3896AE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1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B59524F-A50C-4892-804F-A37FBE316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F2C82E6-FA23-4942-BEE3-CFAC49C0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2A8C5A-A257-4F3A-A851-419D6D43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0112F6-E34C-4309-9B56-A1B26779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635B9B-B6AE-402E-A8E8-DB6F595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61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50B6A-2722-422F-9D02-7D849F4F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3D84D8-BB42-431B-8779-A766D75D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396046-8071-4DA5-89D9-1668C179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305913-6E09-4128-A55B-69E31D9E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5E959A-F812-4B3A-94D5-DE975A65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1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B1C72-692B-4E27-8595-C2224128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A84EBE7-A3C1-43F8-890B-25447181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9136DF-130D-4F68-A32D-4644E0C3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E18A89-7200-44C3-9113-F186D9A9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139D45-385D-42BA-9C57-F92C6971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2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7E0AF-6631-4D7D-950F-C25865C4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C1B758-B353-46E3-9C8D-4B1B34E8B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3DCC843-539B-4041-96F2-9EBD4676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6928ACF-3B00-408C-8906-30386129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C90A49-A8BF-46EC-890D-BFD0C7B0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255F61-8FE2-49E6-B7DB-705C251D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50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99587-D6D1-4F7D-A7B7-470359B0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D04700-B646-418A-B75B-88312B2D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F4A8BA-33C3-40E9-AF4A-DE59B0B89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5E3A0AD-C144-4516-83F4-3214476E8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C5BBE23-5FCB-412C-8865-9E7C6D244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DDE1C85-E2D7-4FE5-8548-50D55F24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9DF8D-A3A5-4928-9242-5137C36D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C4A2ED9-F709-4D5B-A839-A7304BE1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9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B1C00-ECFD-4D51-838B-A27E30E0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9A007D2-740D-499F-94A6-D875FA47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F953AFB-6DCD-4D10-AD69-BEC1776A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A3FEF65-7ECF-4EDA-89F3-8F90CA88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29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F7C5985-8DFA-49B9-9978-AD912C26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C85C3A7-A6BB-464B-841B-2550458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9B2EF70-02F1-424A-8C80-1CCDB52C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18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24F0A-6504-4061-A4BC-194BEC96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DEBBB2-2D01-4926-907E-62CA26DE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AA99F41-15AD-4498-A427-33C967A3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3D5EFD-3804-4948-834E-F7570B22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E292D9-EF1F-40BD-BF54-369A4118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B9557-8D3F-44FB-B9D2-DE3E452B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73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92818-AC16-4440-805B-EED620D2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219AFD-652D-44D7-BC85-50A880DC2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ECD4CFE-7DA1-4563-883B-5A622C9E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F8869D-7DE4-4566-BECC-C936AE24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DDA29F-DCD8-4FB4-B6B4-B1E0267B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1B4567-711B-4937-B26C-BFBAD2E9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34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7116A39-4B11-46F7-9E61-C6E3418A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378834-FD7E-4CA8-B971-D6AF5670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87F506-62D1-48CE-BB1C-CB0482A47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DF54FB-7EA1-4487-B026-348208D7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5D76CF-D507-40E9-866B-549175DB1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6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2431A-B1FC-4516-9099-7C8D99641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515" y="1287234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POŠTEVANKA ŠTEVILA </a:t>
            </a:r>
            <a:r>
              <a:rPr lang="sl-SI" sz="8800" b="1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3</a:t>
            </a:r>
            <a:endParaRPr lang="sl-SI" b="1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BA1895E-D021-4B2D-B63C-45EAD45A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518"/>
            <a:ext cx="9144000" cy="1655762"/>
          </a:xfrm>
        </p:spPr>
        <p:txBody>
          <a:bodyPr/>
          <a:lstStyle/>
          <a:p>
            <a:r>
              <a:rPr lang="sl-SI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3. RAZRED</a:t>
            </a:r>
          </a:p>
        </p:txBody>
      </p:sp>
      <p:pic>
        <p:nvPicPr>
          <p:cNvPr id="1026" name="Picture 2" descr="thanks emoji balloons">
            <a:extLst>
              <a:ext uri="{FF2B5EF4-FFF2-40B4-BE49-F238E27FC236}">
                <a16:creationId xmlns:a16="http://schemas.microsoft.com/office/drawing/2014/main" id="{5C3CBAFA-3F45-4684-922C-D068DCFB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" y="212756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1F4CB1A6-A44E-4D48-85CC-61277DB95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5"/>
    </mc:Choice>
    <mc:Fallback>
      <p:transition spd="slow" advTm="6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106054B-74C8-4BA4-B3BA-21202CB7BA56}"/>
              </a:ext>
            </a:extLst>
          </p:cNvPr>
          <p:cNvSpPr txBox="1"/>
          <p:nvPr/>
        </p:nvSpPr>
        <p:spPr>
          <a:xfrm>
            <a:off x="8053976" y="824523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3 = </a:t>
            </a:r>
            <a:r>
              <a:rPr lang="sl-SI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BAC97A21-A0C7-495B-B476-4C4DDB4A7BFE}"/>
              </a:ext>
            </a:extLst>
          </p:cNvPr>
          <p:cNvSpPr txBox="1"/>
          <p:nvPr/>
        </p:nvSpPr>
        <p:spPr>
          <a:xfrm>
            <a:off x="8141063" y="2991124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3 = </a:t>
            </a:r>
            <a:r>
              <a:rPr lang="sl-SI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E757E80E-008D-4C7F-9AB2-B75C3EF8031C}"/>
              </a:ext>
            </a:extLst>
          </p:cNvPr>
          <p:cNvSpPr txBox="1"/>
          <p:nvPr/>
        </p:nvSpPr>
        <p:spPr>
          <a:xfrm>
            <a:off x="8141063" y="548453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3 = </a:t>
            </a:r>
            <a:r>
              <a:rPr lang="sl-SI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BE8F0A00-6115-45DF-BB7E-55EB50435FD1}"/>
              </a:ext>
            </a:extLst>
          </p:cNvPr>
          <p:cNvSpPr txBox="1"/>
          <p:nvPr/>
        </p:nvSpPr>
        <p:spPr>
          <a:xfrm>
            <a:off x="4638682" y="788686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B50247DD-7EC9-4258-BAE2-526A0852D03A}"/>
              </a:ext>
            </a:extLst>
          </p:cNvPr>
          <p:cNvSpPr txBox="1"/>
          <p:nvPr/>
        </p:nvSpPr>
        <p:spPr>
          <a:xfrm>
            <a:off x="4486908" y="2991124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3 + 3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61ECC3BC-944C-42F1-8C24-146192E4EE9F}"/>
              </a:ext>
            </a:extLst>
          </p:cNvPr>
          <p:cNvSpPr txBox="1"/>
          <p:nvPr/>
        </p:nvSpPr>
        <p:spPr>
          <a:xfrm>
            <a:off x="5222240" y="5484539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7" name="Slika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/>
          <a:stretch/>
        </p:blipFill>
        <p:spPr bwMode="auto">
          <a:xfrm>
            <a:off x="984068" y="505096"/>
            <a:ext cx="1381645" cy="1223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91" y="2598994"/>
            <a:ext cx="1288869" cy="11971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291" y="2633590"/>
            <a:ext cx="1255126" cy="11658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96" y="5096008"/>
            <a:ext cx="1293902" cy="120184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632" y="5061879"/>
            <a:ext cx="1329796" cy="123518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219" y="5059470"/>
            <a:ext cx="1335140" cy="1237595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52F9D3F0-CE89-4505-A202-E2D5D561E1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0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39"/>
    </mc:Choice>
    <mc:Fallback>
      <p:transition spd="slow" advTm="54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/>
      <p:bldP spid="40" grpId="0"/>
      <p:bldP spid="41" grpId="0"/>
      <p:bldP spid="49" grpId="0"/>
      <p:bldP spid="50" grpId="0"/>
      <p:bldP spid="51" grpId="0"/>
    </p:bldLst>
  </p:timing>
  <p:extLst>
    <p:ext uri="{3A86A75C-4F4B-4683-9AE1-C65F6400EC91}">
      <p14:laserTraceLst xmlns:p14="http://schemas.microsoft.com/office/powerpoint/2010/main">
        <p14:tracePtLst>
          <p14:tracePt t="2937" x="2346325" y="1314450"/>
          <p14:tracePt t="3071" x="2355850" y="1260475"/>
          <p14:tracePt t="3081" x="2355850" y="1187450"/>
          <p14:tracePt t="3094" x="2355850" y="1141413"/>
          <p14:tracePt t="3108" x="2355850" y="1087438"/>
          <p14:tracePt t="3116" x="2355850" y="1058863"/>
          <p14:tracePt t="3129" x="2355850" y="1050925"/>
          <p14:tracePt t="3136" x="2374900" y="1004888"/>
          <p14:tracePt t="3142" x="2374900" y="995363"/>
          <p14:tracePt t="3161" x="2374900" y="968375"/>
          <p14:tracePt t="3169" x="2374900" y="949325"/>
          <p14:tracePt t="3174" x="2374900" y="939800"/>
          <p14:tracePt t="3198" x="2374900" y="922338"/>
          <p14:tracePt t="3256" x="2365375" y="912813"/>
          <p14:tracePt t="3264" x="2319338" y="866775"/>
          <p14:tracePt t="3274" x="2282825" y="839788"/>
          <p14:tracePt t="3285" x="2127250" y="766763"/>
          <p14:tracePt t="3294" x="2046288" y="730250"/>
          <p14:tracePt t="3301" x="1963738" y="693738"/>
          <p14:tracePt t="3313" x="1908175" y="676275"/>
          <p14:tracePt t="3320" x="1827213" y="639763"/>
          <p14:tracePt t="3328" x="1762125" y="611188"/>
          <p14:tracePt t="3334" x="1725613" y="611188"/>
          <p14:tracePt t="3346" x="1662113" y="603250"/>
          <p14:tracePt t="3349" x="1606550" y="574675"/>
          <p14:tracePt t="3359" x="1525588" y="566738"/>
          <p14:tracePt t="3366" x="1460500" y="538163"/>
          <p14:tracePt t="3380" x="1397000" y="530225"/>
          <p14:tracePt t="3390" x="1343025" y="530225"/>
          <p14:tracePt t="3399" x="1333500" y="530225"/>
          <p14:tracePt t="3413" x="1314450" y="530225"/>
          <p14:tracePt t="3418" x="1306513" y="530225"/>
          <p14:tracePt t="3424" x="1277938" y="530225"/>
          <p14:tracePt t="3430" x="1250950" y="530225"/>
          <p14:tracePt t="3444" x="1168400" y="530225"/>
          <p14:tracePt t="3453" x="1141413" y="530225"/>
          <p14:tracePt t="3463" x="1104900" y="530225"/>
          <p14:tracePt t="3468" x="1077913" y="530225"/>
          <p14:tracePt t="3479" x="1068388" y="530225"/>
          <p14:tracePt t="3496" x="1050925" y="538163"/>
          <p14:tracePt t="3519" x="1031875" y="557213"/>
          <p14:tracePt t="3528" x="985838" y="584200"/>
          <p14:tracePt t="3545" x="958850" y="620713"/>
          <p14:tracePt t="3551" x="949325" y="639763"/>
          <p14:tracePt t="3562" x="949325" y="666750"/>
          <p14:tracePt t="3581" x="912813" y="757238"/>
          <p14:tracePt t="3589" x="912813" y="793750"/>
          <p14:tracePt t="3596" x="912813" y="822325"/>
          <p14:tracePt t="3608" x="912813" y="849313"/>
          <p14:tracePt t="3613" x="912813" y="876300"/>
          <p14:tracePt t="3622" x="912813" y="922338"/>
          <p14:tracePt t="3628" x="912813" y="958850"/>
          <p14:tracePt t="3647" x="912813" y="1022350"/>
          <p14:tracePt t="3653" x="922338" y="1058863"/>
          <p14:tracePt t="3662" x="922338" y="1077913"/>
          <p14:tracePt t="3675" x="931863" y="1104900"/>
          <p14:tracePt t="3686" x="958850" y="1168400"/>
          <p14:tracePt t="3694" x="977900" y="1196975"/>
          <p14:tracePt t="3713" x="1014413" y="1250950"/>
          <p14:tracePt t="3721" x="1022350" y="1270000"/>
          <p14:tracePt t="3729" x="1041400" y="1287463"/>
          <p14:tracePt t="3738" x="1050925" y="1306513"/>
          <p14:tracePt t="3747" x="1104900" y="1370013"/>
          <p14:tracePt t="3759" x="1114425" y="1379538"/>
          <p14:tracePt t="3765" x="1141413" y="1406525"/>
          <p14:tracePt t="3776" x="1160463" y="1423988"/>
          <p14:tracePt t="3779" x="1177925" y="1443038"/>
          <p14:tracePt t="3791" x="1196975" y="1452563"/>
          <p14:tracePt t="3796" x="1241425" y="1479550"/>
          <p14:tracePt t="3805" x="1270000" y="1489075"/>
          <p14:tracePt t="3811" x="1296988" y="1506538"/>
          <p14:tracePt t="3825" x="1343025" y="1516063"/>
          <p14:tracePt t="3829" x="1406525" y="1543050"/>
          <p14:tracePt t="3839" x="1460500" y="1552575"/>
          <p14:tracePt t="3845" x="1506538" y="1552575"/>
          <p14:tracePt t="3856" x="1570038" y="1552575"/>
          <p14:tracePt t="3861" x="1616075" y="1579563"/>
          <p14:tracePt t="3868" x="1681163" y="1579563"/>
          <p14:tracePt t="3880" x="1717675" y="1579563"/>
          <p14:tracePt t="3883" x="1790700" y="1579563"/>
          <p14:tracePt t="3893" x="1844675" y="1579563"/>
          <p14:tracePt t="3901" x="1881188" y="1579563"/>
          <p14:tracePt t="3910" x="1936750" y="1579563"/>
          <p14:tracePt t="3916" x="1963738" y="1579563"/>
          <p14:tracePt t="3928" x="2027238" y="1570038"/>
          <p14:tracePt t="3937" x="2054225" y="1552575"/>
          <p14:tracePt t="3945" x="2073275" y="1543050"/>
          <p14:tracePt t="3948" x="2090738" y="1543050"/>
          <p14:tracePt t="3958" x="2109788" y="1525588"/>
          <p14:tracePt t="3964" x="2127250" y="1516063"/>
          <p14:tracePt t="3979" x="2146300" y="1497013"/>
          <p14:tracePt t="5528" x="2155825" y="1489075"/>
          <p14:tracePt t="5537" x="2155825" y="1479550"/>
          <p14:tracePt t="5545" x="2155825" y="1443038"/>
          <p14:tracePt t="5549" x="2155825" y="1416050"/>
          <p14:tracePt t="5560" x="2155825" y="1397000"/>
          <p14:tracePt t="5568" x="2155825" y="1370013"/>
          <p14:tracePt t="5577" x="2155825" y="1343025"/>
          <p14:tracePt t="5588" x="2155825" y="1314450"/>
          <p14:tracePt t="5597" x="2155825" y="1306513"/>
          <p14:tracePt t="5609" x="2155825" y="1287463"/>
          <p14:tracePt t="5615" x="2155825" y="1277938"/>
          <p14:tracePt t="5634" x="2155825" y="1260475"/>
          <p14:tracePt t="5642" x="2155825" y="1241425"/>
          <p14:tracePt t="5674" x="2155825" y="1233488"/>
          <p14:tracePt t="5926" x="2155825" y="1204913"/>
          <p14:tracePt t="5935" x="2155825" y="1168400"/>
          <p14:tracePt t="5945" x="2127250" y="1104900"/>
          <p14:tracePt t="5954" x="2100263" y="1077913"/>
          <p14:tracePt t="5964" x="1981200" y="958850"/>
          <p14:tracePt t="5982" x="1881188" y="885825"/>
          <p14:tracePt t="5993" x="1854200" y="858838"/>
          <p14:tracePt t="5999" x="1835150" y="839788"/>
          <p14:tracePt t="6013" x="1817688" y="803275"/>
          <p14:tracePt t="6029" x="1817688" y="793750"/>
          <p14:tracePt t="6049" x="1808163" y="785813"/>
          <p14:tracePt t="6294" x="1762125" y="785813"/>
          <p14:tracePt t="6309" x="1717675" y="866775"/>
          <p14:tracePt t="6321" x="1681163" y="912813"/>
          <p14:tracePt t="6329" x="1662113" y="939800"/>
          <p14:tracePt t="6337" x="1652588" y="968375"/>
          <p14:tracePt t="6344" x="1652588" y="995363"/>
          <p14:tracePt t="6350" x="1625600" y="1014413"/>
          <p14:tracePt t="6358" x="1625600" y="1022350"/>
          <p14:tracePt t="6377" x="1616075" y="1041400"/>
          <p14:tracePt t="6408" x="1606550" y="1041400"/>
          <p14:tracePt t="6425" x="1598613" y="1050925"/>
          <p14:tracePt t="6444" x="1579563" y="1068388"/>
          <p14:tracePt t="6457" x="1570038" y="1087438"/>
          <p14:tracePt t="6463" x="1562100" y="1104900"/>
          <p14:tracePt t="6470" x="1543050" y="1123950"/>
          <p14:tracePt t="6477" x="1533525" y="1141413"/>
          <p14:tracePt t="6492" x="1489075" y="1196975"/>
          <p14:tracePt t="6507" x="1452563" y="1241425"/>
          <p14:tracePt t="6518" x="1433513" y="1270000"/>
          <p14:tracePt t="6524" x="1423988" y="1296988"/>
          <p14:tracePt t="6538" x="1423988" y="1306513"/>
          <p14:tracePt t="6550" x="1416050" y="1314450"/>
          <p14:tracePt t="7909" x="1406525" y="1333500"/>
          <p14:tracePt t="7920" x="1406525" y="1397000"/>
          <p14:tracePt t="7928" x="1406525" y="1443038"/>
          <p14:tracePt t="7937" x="1433513" y="1489075"/>
          <p14:tracePt t="7942" x="1443038" y="1506538"/>
          <p14:tracePt t="7951" x="1460500" y="1562100"/>
          <p14:tracePt t="7966" x="1479550" y="1598613"/>
          <p14:tracePt t="7982" x="1497013" y="1606550"/>
          <p14:tracePt t="7999" x="1516063" y="1625600"/>
          <p14:tracePt t="8033" x="1516063" y="1635125"/>
          <p14:tracePt t="8062" x="1525588" y="1643063"/>
          <p14:tracePt t="8076" x="1579563" y="1643063"/>
          <p14:tracePt t="8094" x="1725613" y="1643063"/>
          <p14:tracePt t="8103" x="1827213" y="1643063"/>
          <p14:tracePt t="8112" x="1954213" y="1662113"/>
          <p14:tracePt t="8125" x="2146300" y="1698625"/>
          <p14:tracePt t="8139" x="2200275" y="1698625"/>
          <p14:tracePt t="8145" x="2255838" y="1698625"/>
          <p14:tracePt t="8158" x="2355850" y="1698625"/>
          <p14:tracePt t="8165" x="2411413" y="1698625"/>
          <p14:tracePt t="8175" x="2438400" y="1698625"/>
          <p14:tracePt t="8181" x="2465388" y="1698625"/>
          <p14:tracePt t="8196" x="2530475" y="1671638"/>
          <p14:tracePt t="8205" x="2574925" y="1643063"/>
          <p14:tracePt t="8212" x="2574925" y="1635125"/>
          <p14:tracePt t="8223" x="2611438" y="1598613"/>
          <p14:tracePt t="8230" x="2620963" y="1579563"/>
          <p14:tracePt t="8237" x="2640013" y="1552575"/>
          <p14:tracePt t="8245" x="2657475" y="1525588"/>
          <p14:tracePt t="8254" x="2693988" y="1497013"/>
          <p14:tracePt t="8260" x="2703513" y="1470025"/>
          <p14:tracePt t="8270" x="2703513" y="1433513"/>
          <p14:tracePt t="8277" x="2730500" y="1406525"/>
          <p14:tracePt t="8288" x="2740025" y="1387475"/>
          <p14:tracePt t="8296" x="2757488" y="1360488"/>
          <p14:tracePt t="8304" x="2767013" y="1343025"/>
          <p14:tracePt t="8317" x="2786063" y="1296988"/>
          <p14:tracePt t="8326" x="2786063" y="1287463"/>
          <p14:tracePt t="8335" x="2813050" y="1250950"/>
          <p14:tracePt t="8344" x="2822575" y="1223963"/>
          <p14:tracePt t="8352" x="2830513" y="1177925"/>
          <p14:tracePt t="8359" x="2840038" y="1141413"/>
          <p14:tracePt t="8365" x="2840038" y="1104900"/>
          <p14:tracePt t="8375" x="2849563" y="1077913"/>
          <p14:tracePt t="8383" x="2849563" y="1050925"/>
          <p14:tracePt t="8392" x="2849563" y="1022350"/>
          <p14:tracePt t="8400" x="2849563" y="995363"/>
          <p14:tracePt t="8408" x="2849563" y="958850"/>
          <p14:tracePt t="8418" x="2849563" y="931863"/>
          <p14:tracePt t="8425" x="2849563" y="903288"/>
          <p14:tracePt t="8430" x="2849563" y="885825"/>
          <p14:tracePt t="8436" x="2849563" y="876300"/>
          <p14:tracePt t="8447" x="2849563" y="866775"/>
          <p14:tracePt t="8457" x="2849563" y="849313"/>
          <p14:tracePt t="8480" x="2840038" y="839788"/>
          <p14:tracePt t="8488" x="2840038" y="830263"/>
          <p14:tracePt t="8494" x="2830513" y="812800"/>
          <p14:tracePt t="8506" x="2813050" y="793750"/>
          <p14:tracePt t="8514" x="2803525" y="766763"/>
          <p14:tracePt t="8519" x="2776538" y="757238"/>
          <p14:tracePt t="8528" x="2757488" y="730250"/>
          <p14:tracePt t="8543" x="2693988" y="703263"/>
          <p14:tracePt t="8550" x="2647950" y="666750"/>
          <p14:tracePt t="8562" x="2611438" y="657225"/>
          <p14:tracePt t="8572" x="2493963" y="584200"/>
          <p14:tracePt t="8581" x="2411413" y="547688"/>
          <p14:tracePt t="8588" x="2382838" y="520700"/>
          <p14:tracePt t="8597" x="2328863" y="511175"/>
          <p14:tracePt t="8609" x="2301875" y="493713"/>
          <p14:tracePt t="8616" x="2265363" y="484188"/>
          <p14:tracePt t="8623" x="2246313" y="465138"/>
          <p14:tracePt t="8628" x="2236788" y="465138"/>
          <p14:tracePt t="8679" x="2228850" y="457200"/>
          <p14:tracePt t="8702" x="2119313" y="420688"/>
          <p14:tracePt t="8721" x="1927225" y="384175"/>
          <p14:tracePt t="8733" x="1725613" y="355600"/>
          <p14:tracePt t="8744" x="1662113" y="347663"/>
          <p14:tracePt t="8758" x="1543050" y="319088"/>
          <p14:tracePt t="8782" x="1433513" y="301625"/>
          <p14:tracePt t="8798" x="1423988" y="301625"/>
          <p14:tracePt t="8809" x="1406525" y="301625"/>
          <p14:tracePt t="8816" x="1379538" y="301625"/>
          <p14:tracePt t="8826" x="1360488" y="301625"/>
          <p14:tracePt t="8837" x="1296988" y="301625"/>
          <p14:tracePt t="8846" x="1260475" y="319088"/>
          <p14:tracePt t="8855" x="1223963" y="338138"/>
          <p14:tracePt t="8863" x="1196975" y="338138"/>
          <p14:tracePt t="8870" x="1150938" y="355600"/>
          <p14:tracePt t="8877" x="1123950" y="365125"/>
          <p14:tracePt t="8886" x="1095375" y="365125"/>
          <p14:tracePt t="8895" x="1068388" y="365125"/>
          <p14:tracePt t="8905" x="1041400" y="365125"/>
          <p14:tracePt t="8910" x="1004888" y="374650"/>
          <p14:tracePt t="8916" x="985838" y="401638"/>
          <p14:tracePt t="8927" x="931863" y="420688"/>
          <p14:tracePt t="8936" x="922338" y="428625"/>
          <p14:tracePt t="8943" x="885825" y="447675"/>
          <p14:tracePt t="8949" x="868363" y="465138"/>
          <p14:tracePt t="8957" x="831850" y="484188"/>
          <p14:tracePt t="8968" x="803275" y="501650"/>
          <p14:tracePt t="8977" x="785813" y="520700"/>
          <p14:tracePt t="8982" x="749300" y="547688"/>
          <p14:tracePt t="8991" x="730250" y="566738"/>
          <p14:tracePt t="9005" x="693738" y="620713"/>
          <p14:tracePt t="9015" x="684213" y="647700"/>
          <p14:tracePt t="9024" x="666750" y="676275"/>
          <p14:tracePt t="9027" x="666750" y="720725"/>
          <p14:tracePt t="9040" x="639763" y="749300"/>
          <p14:tracePt t="9043" x="639763" y="793750"/>
          <p14:tracePt t="9056" x="639763" y="812800"/>
          <p14:tracePt t="9065" x="630238" y="839788"/>
          <p14:tracePt t="9071" x="630238" y="866775"/>
          <p14:tracePt t="9077" x="630238" y="895350"/>
          <p14:tracePt t="9086" x="630238" y="912813"/>
          <p14:tracePt t="9093" x="630238" y="931863"/>
          <p14:tracePt t="9105" x="630238" y="958850"/>
          <p14:tracePt t="9109" x="630238" y="976313"/>
          <p14:tracePt t="9118" x="630238" y="1014413"/>
          <p14:tracePt t="9134" x="630238" y="1041400"/>
          <p14:tracePt t="9141" x="630238" y="1077913"/>
          <p14:tracePt t="9149" x="630238" y="1087438"/>
          <p14:tracePt t="9156" x="630238" y="1131888"/>
          <p14:tracePt t="9167" x="639763" y="1160463"/>
          <p14:tracePt t="9176" x="639763" y="1196975"/>
          <p14:tracePt t="9181" x="666750" y="1214438"/>
          <p14:tracePt t="9192" x="666750" y="1241425"/>
          <p14:tracePt t="9200" x="676275" y="1270000"/>
          <p14:tracePt t="9207" x="676275" y="1296988"/>
          <p14:tracePt t="9211" x="693738" y="1333500"/>
          <p14:tracePt t="9226" x="703263" y="1350963"/>
          <p14:tracePt t="9231" x="703263" y="1360488"/>
          <p14:tracePt t="9240" x="720725" y="1387475"/>
          <p14:tracePt t="9246" x="730250" y="1416050"/>
          <p14:tracePt t="9261" x="757238" y="1443038"/>
          <p14:tracePt t="9273" x="757238" y="1452563"/>
          <p14:tracePt t="9277" x="776288" y="1489075"/>
          <p14:tracePt t="9289" x="793750" y="1506538"/>
          <p14:tracePt t="9295" x="812800" y="1525588"/>
          <p14:tracePt t="9301" x="831850" y="1543050"/>
          <p14:tracePt t="9311" x="839788" y="1552575"/>
          <p14:tracePt t="9317" x="858838" y="1570038"/>
          <p14:tracePt t="9329" x="876300" y="1589088"/>
          <p14:tracePt t="9334" x="885825" y="1598613"/>
          <p14:tracePt t="9343" x="904875" y="1616075"/>
          <p14:tracePt t="9349" x="949325" y="1635125"/>
          <p14:tracePt t="9363" x="995363" y="1662113"/>
          <p14:tracePt t="9372" x="1077913" y="1698625"/>
          <p14:tracePt t="9382" x="1123950" y="1716088"/>
          <p14:tracePt t="9398" x="1233488" y="1762125"/>
          <p14:tracePt t="9408" x="1296988" y="1781175"/>
          <p14:tracePt t="9411" x="1370013" y="1789113"/>
          <p14:tracePt t="9423" x="1433513" y="1798638"/>
          <p14:tracePt t="9429" x="1506538" y="1825625"/>
          <p14:tracePt t="9436" x="1570038" y="1844675"/>
          <p14:tracePt t="9443" x="1644650" y="1844675"/>
          <p14:tracePt t="9456" x="1698625" y="1844675"/>
          <p14:tracePt t="9462" x="1771650" y="1844675"/>
          <p14:tracePt t="9472" x="1817688" y="1844675"/>
          <p14:tracePt t="9479" x="1871663" y="1844675"/>
          <p14:tracePt t="9489" x="1908175" y="1844675"/>
          <p14:tracePt t="9498" x="1963738" y="1844675"/>
          <p14:tracePt t="9504" x="1990725" y="1844675"/>
          <p14:tracePt t="9509" x="2063750" y="1825625"/>
          <p14:tracePt t="9517" x="2100263" y="1808163"/>
          <p14:tracePt t="9529" x="2127250" y="1798638"/>
          <p14:tracePt t="9535" x="2155825" y="1771650"/>
          <p14:tracePt t="9542" x="2200275" y="1744663"/>
          <p14:tracePt t="9551" x="2219325" y="1735138"/>
          <p14:tracePt t="9561" x="2255838" y="1708150"/>
          <p14:tracePt t="9566" x="2282825" y="1689100"/>
          <p14:tracePt t="9573" x="2301875" y="1671638"/>
          <p14:tracePt t="9589" x="2355850" y="1616075"/>
          <p14:tracePt t="9598" x="2374900" y="1598613"/>
          <p14:tracePt t="9604" x="2382838" y="1570038"/>
          <p14:tracePt t="9615" x="2401888" y="1552575"/>
          <p14:tracePt t="9623" x="2419350" y="1533525"/>
          <p14:tracePt t="9630" x="2438400" y="1497013"/>
          <p14:tracePt t="9639" x="2447925" y="1470025"/>
          <p14:tracePt t="9643" x="2457450" y="1452563"/>
          <p14:tracePt t="9656" x="2465388" y="1443038"/>
          <p14:tracePt t="9659" x="2484438" y="1406525"/>
          <p14:tracePt t="9674" x="2484438" y="1397000"/>
          <p14:tracePt t="9680" x="2484438" y="1379538"/>
          <p14:tracePt t="9689" x="2493963" y="1360488"/>
          <p14:tracePt t="9708" x="2493963" y="1343025"/>
          <p14:tracePt t="9926" x="2493963" y="1350963"/>
          <p14:tracePt t="9932" x="2493963" y="1387475"/>
          <p14:tracePt t="9949" x="2484438" y="1406525"/>
          <p14:tracePt t="9959" x="2474913" y="1423988"/>
          <p14:tracePt t="9965" x="2465388" y="1423988"/>
          <p14:tracePt t="10214" x="2465388" y="1433513"/>
          <p14:tracePt t="10224" x="2584450" y="1452563"/>
          <p14:tracePt t="10229" x="2767013" y="1452563"/>
          <p14:tracePt t="10239" x="2949575" y="1479550"/>
          <p14:tracePt t="10248" x="3187700" y="1525588"/>
          <p14:tracePt t="10256" x="3616325" y="1598613"/>
          <p14:tracePt t="10264" x="3963988" y="1616075"/>
          <p14:tracePt t="10271" x="4319588" y="1679575"/>
          <p14:tracePt t="10281" x="4602163" y="1716088"/>
          <p14:tracePt t="10285" x="4857750" y="1771650"/>
          <p14:tracePt t="10292" x="4986338" y="1771650"/>
          <p14:tracePt t="10301" x="5078413" y="1789113"/>
          <p14:tracePt t="10310" x="5141913" y="1789113"/>
          <p14:tracePt t="10333" x="5159375" y="1789113"/>
          <p14:tracePt t="10375" x="5168900" y="1789113"/>
          <p14:tracePt t="10385" x="5195888" y="1789113"/>
          <p14:tracePt t="10398" x="5232400" y="1781175"/>
          <p14:tracePt t="10412" x="5241925" y="1771650"/>
          <p14:tracePt t="10417" x="5251450" y="1762125"/>
          <p14:tracePt t="10430" x="5268913" y="1716088"/>
          <p14:tracePt t="10441" x="5268913" y="1708150"/>
          <p14:tracePt t="10447" x="5268913" y="1679575"/>
          <p14:tracePt t="10455" x="5268913" y="1652588"/>
          <p14:tracePt t="10464" x="5268913" y="1616075"/>
          <p14:tracePt t="10469" x="5268913" y="1579563"/>
          <p14:tracePt t="10479" x="5268913" y="1552575"/>
          <p14:tracePt t="10486" x="5268913" y="1516063"/>
          <p14:tracePt t="10497" x="5268913" y="1497013"/>
          <p14:tracePt t="10509" x="5251450" y="1460500"/>
          <p14:tracePt t="10516" x="5214938" y="1423988"/>
          <p14:tracePt t="10528" x="5205413" y="1416050"/>
          <p14:tracePt t="10535" x="5205413" y="1406525"/>
          <p14:tracePt t="10545" x="5195888" y="1406525"/>
          <p14:tracePt t="10702" x="5178425" y="1397000"/>
          <p14:tracePt t="10709" x="5168900" y="1397000"/>
          <p14:tracePt t="10726" x="5141913" y="1397000"/>
          <p14:tracePt t="10736" x="5132388" y="1397000"/>
          <p14:tracePt t="10744" x="5122863" y="1397000"/>
          <p14:tracePt t="10758" x="5095875" y="1397000"/>
          <p14:tracePt t="10778" x="5078413" y="1397000"/>
          <p14:tracePt t="10789" x="5059363" y="1397000"/>
          <p14:tracePt t="10797" x="5022850" y="1397000"/>
          <p14:tracePt t="10810" x="4995863" y="1397000"/>
          <p14:tracePt t="10818" x="4986338" y="1397000"/>
          <p14:tracePt t="12078" x="5095875" y="1406525"/>
          <p14:tracePt t="12094" x="5524500" y="1525588"/>
          <p14:tracePt t="12106" x="5789613" y="1598613"/>
          <p14:tracePt t="12110" x="6018213" y="1671638"/>
          <p14:tracePt t="12119" x="6183313" y="1698625"/>
          <p14:tracePt t="12129" x="6373813" y="1781175"/>
          <p14:tracePt t="12136" x="6511925" y="1798638"/>
          <p14:tracePt t="12150" x="6667500" y="1835150"/>
          <p14:tracePt t="12159" x="6740525" y="1835150"/>
          <p14:tracePt t="12164" x="6767513" y="1835150"/>
          <p14:tracePt t="12174" x="6784975" y="1844675"/>
          <p14:tracePt t="12183" x="6794500" y="1854200"/>
          <p14:tracePt t="12189" x="6804025" y="1854200"/>
          <p14:tracePt t="12210" x="6831013" y="1854200"/>
          <p14:tracePt t="12217" x="6840538" y="1854200"/>
          <p14:tracePt t="12227" x="6886575" y="1854200"/>
          <p14:tracePt t="12238" x="7004050" y="1825625"/>
          <p14:tracePt t="12247" x="7059613" y="1817688"/>
          <p14:tracePt t="12256" x="7132638" y="1817688"/>
          <p14:tracePt t="12269" x="7269163" y="1789113"/>
          <p14:tracePt t="12280" x="7315200" y="1781175"/>
          <p14:tracePt t="12294" x="7424738" y="1762125"/>
          <p14:tracePt t="12299" x="7451725" y="1744663"/>
          <p14:tracePt t="12312" x="7497763" y="1725613"/>
          <p14:tracePt t="12317" x="7516813" y="1716088"/>
          <p14:tracePt t="12327" x="7534275" y="1716088"/>
          <p14:tracePt t="12332" x="7553325" y="1698625"/>
          <p14:tracePt t="12341" x="7570788" y="1689100"/>
          <p14:tracePt t="12349" x="7597775" y="1671638"/>
          <p14:tracePt t="12358" x="7634288" y="1643063"/>
          <p14:tracePt t="12369" x="7662863" y="1625600"/>
          <p14:tracePt t="12382" x="7753350" y="1570038"/>
          <p14:tracePt t="12391" x="7780338" y="1562100"/>
          <p14:tracePt t="12397" x="7845425" y="1525588"/>
          <p14:tracePt t="12410" x="7899400" y="1497013"/>
          <p14:tracePt t="12416" x="7962900" y="1489075"/>
          <p14:tracePt t="12426" x="8008938" y="1470025"/>
          <p14:tracePt t="12431" x="8091488" y="1423988"/>
          <p14:tracePt t="12446" x="8137525" y="1416050"/>
          <p14:tracePt t="12454" x="8164513" y="1397000"/>
          <p14:tracePt t="12462" x="8174038" y="1387475"/>
          <p14:tracePt t="12799" x="8191500" y="1387475"/>
          <p14:tracePt t="12811" x="8293100" y="1406525"/>
          <p14:tracePt t="12815" x="8356600" y="1470025"/>
          <p14:tracePt t="12828" x="8439150" y="1543050"/>
          <p14:tracePt t="12838" x="8475663" y="1570038"/>
          <p14:tracePt t="12849" x="8502650" y="1579563"/>
          <p14:tracePt t="12857" x="8520113" y="1598613"/>
          <p14:tracePt t="12869" x="8539163" y="1606550"/>
          <p14:tracePt t="12999" x="8566150" y="1606550"/>
          <p14:tracePt t="13012" x="8612188" y="1606550"/>
          <p14:tracePt t="13026" x="8648700" y="1606550"/>
          <p14:tracePt t="13037" x="8658225" y="1589088"/>
          <p14:tracePt t="13044" x="8685213" y="1562100"/>
          <p14:tracePt t="13065" x="8694738" y="1525588"/>
          <p14:tracePt t="13077" x="8702675" y="1516063"/>
          <p14:tracePt t="13461" x="8721725" y="1506538"/>
          <p14:tracePt t="13474" x="8748713" y="1506538"/>
          <p14:tracePt t="13482" x="8775700" y="1506538"/>
          <p14:tracePt t="13496" x="8831263" y="1506538"/>
          <p14:tracePt t="13505" x="8867775" y="1506538"/>
          <p14:tracePt t="13510" x="8885238" y="1525588"/>
          <p14:tracePt t="13519" x="8894763" y="1525588"/>
          <p14:tracePt t="13591" x="8904288" y="1525588"/>
          <p14:tracePt t="13605" x="8959850" y="1525588"/>
          <p14:tracePt t="13618" x="9004300" y="1525588"/>
          <p14:tracePt t="13626" x="9069388" y="1525588"/>
          <p14:tracePt t="13632" x="9159875" y="1525588"/>
          <p14:tracePt t="13641" x="9242425" y="1525588"/>
          <p14:tracePt t="13649" x="9315450" y="1525588"/>
          <p14:tracePt t="13656" x="9369425" y="1525588"/>
          <p14:tracePt t="13665" x="9424988" y="1525588"/>
          <p14:tracePt t="13676" x="9451975" y="1525588"/>
          <p14:tracePt t="13692" x="9471025" y="1525588"/>
          <p14:tracePt t="13702" x="9478963" y="1525588"/>
          <p14:tracePt t="16009" x="9507538" y="1525588"/>
          <p14:tracePt t="16020" x="9534525" y="1452563"/>
          <p14:tracePt t="16028" x="9551988" y="1416050"/>
          <p14:tracePt t="16049" x="9571038" y="1379538"/>
          <p14:tracePt t="16060" x="9571038" y="1360488"/>
          <p14:tracePt t="16070" x="9571038" y="1333500"/>
          <p14:tracePt t="16079" x="9571038" y="1314450"/>
          <p14:tracePt t="16088" x="9571038" y="1296988"/>
          <p14:tracePt t="16094" x="9571038" y="1277938"/>
          <p14:tracePt t="16101" x="9571038" y="1260475"/>
          <p14:tracePt t="16112" x="9580563" y="1250950"/>
          <p14:tracePt t="16125" x="9580563" y="1233488"/>
          <p14:tracePt t="16133" x="9580563" y="1214438"/>
          <p14:tracePt t="16147" x="9580563" y="1204913"/>
          <p14:tracePt t="16165" x="9580563" y="1187450"/>
          <p14:tracePt t="16191" x="9580563" y="1168400"/>
          <p14:tracePt t="16197" x="9580563" y="1160463"/>
          <p14:tracePt t="16218" x="9580563" y="1141413"/>
          <p14:tracePt t="16232" x="9580563" y="1131888"/>
          <p14:tracePt t="16324" x="9580563" y="1114425"/>
          <p14:tracePt t="16607" x="9580563" y="1104900"/>
          <p14:tracePt t="16856" x="9515475" y="1104900"/>
          <p14:tracePt t="16866" x="9442450" y="1104900"/>
          <p14:tracePt t="16876" x="9232900" y="1058863"/>
          <p14:tracePt t="16885" x="9159875" y="1058863"/>
          <p14:tracePt t="16897" x="9096375" y="1031875"/>
          <p14:tracePt t="16906" x="9086850" y="1031875"/>
          <p14:tracePt t="17061" x="9059863" y="1031875"/>
          <p14:tracePt t="17072" x="9050338" y="1031875"/>
          <p14:tracePt t="17092" x="9013825" y="1050925"/>
          <p14:tracePt t="17114" x="9004300" y="1068388"/>
          <p14:tracePt t="17125" x="9004300" y="1077913"/>
          <p14:tracePt t="17230" x="9004300" y="1104900"/>
          <p14:tracePt t="18137" x="9004300" y="1123950"/>
          <p14:tracePt t="18144" x="9004300" y="1204913"/>
          <p14:tracePt t="18154" x="8967788" y="1306513"/>
          <p14:tracePt t="18162" x="8940800" y="1406525"/>
          <p14:tracePt t="18174" x="8885238" y="1579563"/>
          <p14:tracePt t="18181" x="8840788" y="1708150"/>
          <p14:tracePt t="18192" x="8794750" y="1844675"/>
          <p14:tracePt t="18199" x="8739188" y="1944688"/>
          <p14:tracePt t="18209" x="8694738" y="2054225"/>
          <p14:tracePt t="18221" x="8612188" y="2219325"/>
          <p14:tracePt t="18227" x="8566150" y="2265363"/>
          <p14:tracePt t="18238" x="8529638" y="2309813"/>
          <p14:tracePt t="18245" x="8493125" y="2374900"/>
          <p14:tracePt t="18260" x="8393113" y="2492375"/>
          <p14:tracePt t="18268" x="8356600" y="2528888"/>
          <p14:tracePt t="18280" x="8310563" y="2574925"/>
          <p14:tracePt t="18294" x="8247063" y="2638425"/>
          <p14:tracePt t="18309" x="8128000" y="2740025"/>
          <p14:tracePt t="18319" x="8045450" y="2784475"/>
          <p14:tracePt t="18333" x="7872413" y="2867025"/>
          <p14:tracePt t="18344" x="7735888" y="2903538"/>
          <p14:tracePt t="18351" x="7589838" y="2949575"/>
          <p14:tracePt t="18359" x="7378700" y="2986088"/>
          <p14:tracePt t="18366" x="7232650" y="2995613"/>
          <p14:tracePt t="18378" x="7069138" y="3032125"/>
          <p14:tracePt t="18390" x="6704013" y="3041650"/>
          <p14:tracePt t="18398" x="6521450" y="3078163"/>
          <p14:tracePt t="18411" x="6100763" y="3078163"/>
          <p14:tracePt t="18423" x="5826125" y="3095625"/>
          <p14:tracePt t="18431" x="5616575" y="3122613"/>
          <p14:tracePt t="18444" x="5105400" y="3178175"/>
          <p14:tracePt t="18476" x="4356100" y="3195638"/>
          <p14:tracePt t="18489" x="4192588" y="3195638"/>
          <p14:tracePt t="18509" x="3927475" y="3195638"/>
          <p14:tracePt t="18526" x="3835400" y="3195638"/>
          <p14:tracePt t="18534" x="3808413" y="3195638"/>
          <p14:tracePt t="18544" x="3781425" y="3195638"/>
          <p14:tracePt t="18554" x="3744913" y="3195638"/>
          <p14:tracePt t="18560" x="3716338" y="3195638"/>
          <p14:tracePt t="18568" x="3679825" y="3195638"/>
          <p14:tracePt t="18575" x="3616325" y="3178175"/>
          <p14:tracePt t="18589" x="3416300" y="3151188"/>
          <p14:tracePt t="18596" x="3270250" y="3141663"/>
          <p14:tracePt t="18609" x="3151188" y="3114675"/>
          <p14:tracePt t="18621" x="2949575" y="3095625"/>
          <p14:tracePt t="18628" x="2867025" y="3068638"/>
          <p14:tracePt t="18637" x="2830513" y="3068638"/>
          <p14:tracePt t="18647" x="2794000" y="3059113"/>
          <p14:tracePt t="18656" x="2757488" y="3059113"/>
          <p14:tracePt t="18663" x="2740025" y="3059113"/>
          <p14:tracePt t="18671" x="2713038" y="3059113"/>
          <p14:tracePt t="18681" x="2684463" y="3059113"/>
          <p14:tracePt t="18690" x="2647950" y="3059113"/>
          <p14:tracePt t="18697" x="2640013" y="3059113"/>
          <p14:tracePt t="18705" x="2603500" y="3059113"/>
          <p14:tracePt t="18715" x="2574925" y="3059113"/>
          <p14:tracePt t="18725" x="2501900" y="3059113"/>
          <p14:tracePt t="18733" x="2474913" y="3059113"/>
          <p14:tracePt t="18746" x="2411413" y="3059113"/>
          <p14:tracePt t="18756" x="2255838" y="3059113"/>
          <p14:tracePt t="18768" x="2200275" y="3059113"/>
          <p14:tracePt t="18777" x="2127250" y="3068638"/>
          <p14:tracePt t="18783" x="2082800" y="3068638"/>
          <p14:tracePt t="18790" x="2027238" y="3078163"/>
          <p14:tracePt t="18797" x="1990725" y="3078163"/>
          <p14:tracePt t="18805" x="1936750" y="3078163"/>
          <p14:tracePt t="18815" x="1900238" y="3095625"/>
          <p14:tracePt t="18824" x="1871663" y="3095625"/>
          <p14:tracePt t="18831" x="1844675" y="3095625"/>
          <p14:tracePt t="18838" x="1827213" y="3095625"/>
          <p14:tracePt t="18849" x="1808163" y="3095625"/>
          <p14:tracePt t="18858" x="1790700" y="3105150"/>
          <p14:tracePt t="18863" x="1781175" y="3105150"/>
          <p14:tracePt t="18877" x="1735138" y="3105150"/>
          <p14:tracePt t="18891" x="1698625" y="3105150"/>
          <p14:tracePt t="18910" x="1644650" y="3105150"/>
          <p14:tracePt t="18925" x="1598613" y="3105150"/>
          <p14:tracePt t="18932" x="1552575" y="3105150"/>
          <p14:tracePt t="18944" x="1525588" y="3105150"/>
          <p14:tracePt t="18950" x="1497013" y="3105150"/>
          <p14:tracePt t="18960" x="1443038" y="3105150"/>
          <p14:tracePt t="18966" x="1406525" y="3105150"/>
          <p14:tracePt t="18977" x="1360488" y="3105150"/>
          <p14:tracePt t="18982" x="1343025" y="3105150"/>
          <p14:tracePt t="18992" x="1296988" y="3132138"/>
          <p14:tracePt t="19008" x="1287463" y="3132138"/>
          <p14:tracePt t="19023" x="1270000" y="3132138"/>
          <p14:tracePt t="19029" x="1260475" y="3132138"/>
          <p14:tracePt t="19049" x="1233488" y="3132138"/>
          <p14:tracePt t="19056" x="1204913" y="3151188"/>
          <p14:tracePt t="19066" x="1150938" y="3151188"/>
          <p14:tracePt t="19081" x="1077913" y="3187700"/>
          <p14:tracePt t="19093" x="1058863" y="3187700"/>
          <p14:tracePt t="19109" x="1041400" y="3195638"/>
          <p14:tracePt t="19341" x="1031875" y="3205163"/>
          <p14:tracePt t="19351" x="1031875" y="3214688"/>
          <p14:tracePt t="19364" x="1041400" y="3241675"/>
          <p14:tracePt t="19385" x="1058863" y="3251200"/>
          <p14:tracePt t="19398" x="1095375" y="3268663"/>
          <p14:tracePt t="19412" x="1114425" y="3268663"/>
          <p14:tracePt t="19422" x="1131888" y="3297238"/>
          <p14:tracePt t="19430" x="1141413" y="3297238"/>
          <p14:tracePt t="19439" x="1160463" y="3297238"/>
          <p14:tracePt t="19445" x="1196975" y="3324225"/>
          <p14:tracePt t="19469" x="1223963" y="3333750"/>
          <p14:tracePt t="19477" x="1241425" y="3341688"/>
          <p14:tracePt t="19484" x="1260475" y="3351213"/>
          <p14:tracePt t="19493" x="1287463" y="3360738"/>
          <p14:tracePt t="19503" x="1306513" y="3360738"/>
          <p14:tracePt t="19509" x="1379538" y="3378200"/>
          <p14:tracePt t="19525" x="1562100" y="3378200"/>
          <p14:tracePt t="19535" x="1625600" y="3378200"/>
          <p14:tracePt t="19542" x="1698625" y="3378200"/>
          <p14:tracePt t="19555" x="1754188" y="3378200"/>
          <p14:tracePt t="19566" x="1844675" y="3378200"/>
          <p14:tracePt t="19578" x="1863725" y="3378200"/>
          <p14:tracePt t="19583" x="1881188" y="3378200"/>
          <p14:tracePt t="19590" x="1908175" y="3378200"/>
          <p14:tracePt t="19597" x="1927225" y="3378200"/>
          <p14:tracePt t="19612" x="1936750" y="3378200"/>
          <p14:tracePt t="19628" x="1954213" y="3378200"/>
          <p14:tracePt t="19641" x="1973263" y="3378200"/>
          <p14:tracePt t="19646" x="1990725" y="3370263"/>
          <p14:tracePt t="19660" x="2017713" y="3360738"/>
          <p14:tracePt t="19673" x="2046288" y="3341688"/>
          <p14:tracePt t="19679" x="2063750" y="3333750"/>
          <p14:tracePt t="19694" x="2119313" y="3305175"/>
          <p14:tracePt t="19705" x="2119313" y="3297238"/>
          <p14:tracePt t="19710" x="2146300" y="3268663"/>
          <p14:tracePt t="19733" x="2192338" y="3232150"/>
          <p14:tracePt t="19742" x="2209800" y="3214688"/>
          <p14:tracePt t="19759" x="2246313" y="3178175"/>
          <p14:tracePt t="19772" x="2265363" y="3141663"/>
          <p14:tracePt t="19781" x="2265363" y="3132138"/>
          <p14:tracePt t="19791" x="2273300" y="3122613"/>
          <p14:tracePt t="19797" x="2282825" y="3114675"/>
          <p14:tracePt t="19805" x="2292350" y="3114675"/>
          <p14:tracePt t="20831" x="2301875" y="3078163"/>
          <p14:tracePt t="20842" x="2301875" y="3041650"/>
          <p14:tracePt t="21152" x="2301875" y="3022600"/>
          <p14:tracePt t="21162" x="2301875" y="2968625"/>
          <p14:tracePt t="21170" x="2301875" y="2949575"/>
          <p14:tracePt t="21184" x="2319338" y="2894013"/>
          <p14:tracePt t="21197" x="2319338" y="2876550"/>
          <p14:tracePt t="21397" x="2319338" y="2867025"/>
          <p14:tracePt t="21409" x="2200275" y="2867025"/>
          <p14:tracePt t="21413" x="1973263" y="2867025"/>
          <p14:tracePt t="21423" x="1681163" y="2867025"/>
          <p14:tracePt t="21428" x="1416050" y="2867025"/>
          <p14:tracePt t="21447" x="985838" y="2867025"/>
          <p14:tracePt t="21460" x="676275" y="2867025"/>
          <p14:tracePt t="21468" x="603250" y="2867025"/>
          <p14:tracePt t="21478" x="538163" y="2894013"/>
          <p14:tracePt t="21487" x="511175" y="2930525"/>
          <p14:tracePt t="21498" x="474663" y="2940050"/>
          <p14:tracePt t="21507" x="438150" y="2968625"/>
          <p14:tracePt t="21516" x="420688" y="2986088"/>
          <p14:tracePt t="21532" x="420688" y="2995613"/>
          <p14:tracePt t="21543" x="411163" y="3005138"/>
          <p14:tracePt t="21548" x="401638" y="3013075"/>
          <p14:tracePt t="21569" x="392113" y="3022600"/>
          <p14:tracePt t="21584" x="384175" y="3041650"/>
          <p14:tracePt t="21593" x="374650" y="3059113"/>
          <p14:tracePt t="21614" x="374650" y="3078163"/>
          <p14:tracePt t="21716" x="374650" y="3086100"/>
          <p14:tracePt t="21742" x="374650" y="3105150"/>
          <p14:tracePt t="21750" x="374650" y="3122613"/>
          <p14:tracePt t="21773" x="392113" y="3141663"/>
          <p14:tracePt t="21788" x="428625" y="3151188"/>
          <p14:tracePt t="21808" x="457200" y="3178175"/>
          <p14:tracePt t="21824" x="493713" y="3214688"/>
          <p14:tracePt t="21836" x="520700" y="3260725"/>
          <p14:tracePt t="21848" x="520700" y="3278188"/>
          <p14:tracePt t="21858" x="530225" y="3297238"/>
          <p14:tracePt t="21866" x="538163" y="3341688"/>
          <p14:tracePt t="21873" x="547688" y="3360738"/>
          <p14:tracePt t="21885" x="547688" y="3397250"/>
          <p14:tracePt t="21894" x="557213" y="3424238"/>
          <p14:tracePt t="21903" x="557213" y="3451225"/>
          <p14:tracePt t="21911" x="557213" y="3479800"/>
          <p14:tracePt t="21916" x="557213" y="3497263"/>
          <p14:tracePt t="21926" x="557213" y="3524250"/>
          <p14:tracePt t="21933" x="557213" y="3560763"/>
          <p14:tracePt t="21947" x="557213" y="3579813"/>
          <p14:tracePt t="22056" x="574675" y="3579813"/>
          <p14:tracePt t="22065" x="574675" y="3570288"/>
          <p14:tracePt t="22078" x="584200" y="3524250"/>
          <p14:tracePt t="22084" x="584200" y="3497263"/>
          <p14:tracePt t="22095" x="603250" y="3470275"/>
          <p14:tracePt t="22100" x="603250" y="3460750"/>
          <p14:tracePt t="22110" x="611188" y="3433763"/>
          <p14:tracePt t="22117" x="647700" y="3370263"/>
          <p14:tracePt t="22128" x="657225" y="3351213"/>
          <p14:tracePt t="22133" x="666750" y="3314700"/>
          <p14:tracePt t="22145" x="676275" y="3268663"/>
          <p14:tracePt t="22159" x="703263" y="3187700"/>
          <p14:tracePt t="22165" x="712788" y="3151188"/>
          <p14:tracePt t="22178" x="712788" y="3114675"/>
          <p14:tracePt t="22182" x="730250" y="3068638"/>
          <p14:tracePt t="22198" x="749300" y="3022600"/>
          <p14:tracePt t="22207" x="757238" y="2976563"/>
          <p14:tracePt t="22213" x="766763" y="2959100"/>
          <p14:tracePt t="22225" x="776288" y="2930525"/>
          <p14:tracePt t="22234" x="776288" y="2903538"/>
          <p14:tracePt t="22245" x="793750" y="2840038"/>
          <p14:tracePt t="22252" x="803275" y="2820988"/>
          <p14:tracePt t="22262" x="803275" y="2813050"/>
          <p14:tracePt t="22271" x="803275" y="2794000"/>
          <p14:tracePt t="22287" x="803275" y="2784475"/>
          <p14:tracePt t="22447" x="822325" y="2776538"/>
          <p14:tracePt t="22461" x="895350" y="2830513"/>
          <p14:tracePt t="22477" x="1068388" y="2949575"/>
          <p14:tracePt t="22485" x="1150938" y="2995613"/>
          <p14:tracePt t="22502" x="1260475" y="3095625"/>
          <p14:tracePt t="22520" x="1360488" y="3168650"/>
          <p14:tracePt t="22527" x="1406525" y="3214688"/>
          <p14:tracePt t="22532" x="1423988" y="3232150"/>
          <p14:tracePt t="22546" x="1443038" y="3251200"/>
          <p14:tracePt t="22559" x="1452563" y="3287713"/>
          <p14:tracePt t="22564" x="1470025" y="3305175"/>
          <p14:tracePt t="22573" x="1470025" y="3333750"/>
          <p14:tracePt t="22582" x="1470025" y="3341688"/>
          <p14:tracePt t="22594" x="1470025" y="3360738"/>
          <p14:tracePt t="22616" x="1470025" y="3370263"/>
          <p14:tracePt t="22662" x="1470025" y="3387725"/>
          <p14:tracePt t="22694" x="1470025" y="3397250"/>
          <p14:tracePt t="23614" x="1470025" y="3406775"/>
          <p14:tracePt t="23630" x="1460500" y="3433763"/>
          <p14:tracePt t="23637" x="1460500" y="3443288"/>
          <p14:tracePt t="23645" x="1460500" y="3460750"/>
          <p14:tracePt t="23653" x="1460500" y="3487738"/>
          <p14:tracePt t="23689" x="1460500" y="3497263"/>
          <p14:tracePt t="23722" x="1460500" y="3506788"/>
          <p14:tracePt t="23730" x="1460500" y="3516313"/>
          <p14:tracePt t="23759" x="1460500" y="3524250"/>
          <p14:tracePt t="23766" x="1460500" y="3533775"/>
          <p14:tracePt t="23789" x="1460500" y="3552825"/>
          <p14:tracePt t="23798" x="1470025" y="3570288"/>
          <p14:tracePt t="23821" x="1479550" y="3579813"/>
          <p14:tracePt t="23828" x="1497013" y="3589338"/>
          <p14:tracePt t="23838" x="1516063" y="3597275"/>
          <p14:tracePt t="23847" x="1533525" y="3616325"/>
          <p14:tracePt t="23858" x="1552575" y="3625850"/>
          <p14:tracePt t="23865" x="1570038" y="3633788"/>
          <p14:tracePt t="23872" x="1589088" y="3652838"/>
          <p14:tracePt t="23882" x="1616075" y="3662363"/>
          <p14:tracePt t="23894" x="1671638" y="3679825"/>
          <p14:tracePt t="23900" x="1698625" y="3689350"/>
          <p14:tracePt t="23918" x="1790700" y="3716338"/>
          <p14:tracePt t="23932" x="1863725" y="3725863"/>
          <p14:tracePt t="23945" x="1908175" y="3743325"/>
          <p14:tracePt t="23950" x="1944688" y="3743325"/>
          <p14:tracePt t="23960" x="1981200" y="3743325"/>
          <p14:tracePt t="23966" x="2046288" y="3762375"/>
          <p14:tracePt t="23977" x="2100263" y="3762375"/>
          <p14:tracePt t="23982" x="2155825" y="3762375"/>
          <p14:tracePt t="23990" x="2209800" y="3762375"/>
          <p14:tracePt t="23997" x="2255838" y="3762375"/>
          <p14:tracePt t="24006" x="2282825" y="3762375"/>
          <p14:tracePt t="24015" x="2309813" y="3762375"/>
          <p14:tracePt t="24024" x="2338388" y="3762375"/>
          <p14:tracePt t="24029" x="2392363" y="3762375"/>
          <p14:tracePt t="24045" x="2447925" y="3752850"/>
          <p14:tracePt t="24055" x="2484438" y="3743325"/>
          <p14:tracePt t="24064" x="2511425" y="3743325"/>
          <p14:tracePt t="24069" x="2547938" y="3725863"/>
          <p14:tracePt t="24078" x="2557463" y="3725863"/>
          <p14:tracePt t="24085" x="2566988" y="3725863"/>
          <p14:tracePt t="24094" x="2574925" y="3716338"/>
          <p14:tracePt t="24126" x="2620963" y="3698875"/>
          <p14:tracePt t="24144" x="2657475" y="3689350"/>
          <p14:tracePt t="24158" x="2703513" y="3670300"/>
          <p14:tracePt t="24165" x="2713038" y="3662363"/>
          <p14:tracePt t="24214" x="2730500" y="3643313"/>
          <p14:tracePt t="24230" x="2740025" y="3643313"/>
          <p14:tracePt t="24246" x="2757488" y="3633788"/>
          <p14:tracePt t="24263" x="2767013" y="3625850"/>
          <p14:tracePt t="24275" x="2776538" y="3625850"/>
          <p14:tracePt t="24289" x="2822575" y="3589338"/>
          <p14:tracePt t="24296" x="2840038" y="3570288"/>
          <p14:tracePt t="24306" x="2867025" y="3552825"/>
          <p14:tracePt t="24317" x="2913063" y="3506788"/>
          <p14:tracePt t="24326" x="2949575" y="3460750"/>
          <p14:tracePt t="24332" x="2959100" y="3397250"/>
          <p14:tracePt t="24341" x="2968625" y="3370263"/>
          <p14:tracePt t="24349" x="2976563" y="3324225"/>
          <p14:tracePt t="24357" x="2976563" y="3287713"/>
          <p14:tracePt t="24367" x="2976563" y="3232150"/>
          <p14:tracePt t="24376" x="2976563" y="3178175"/>
          <p14:tracePt t="24381" x="2976563" y="3141663"/>
          <p14:tracePt t="24395" x="2976563" y="3022600"/>
          <p14:tracePt t="24412" x="2968625" y="2922588"/>
          <p14:tracePt t="24425" x="2940050" y="2876550"/>
          <p14:tracePt t="24433" x="2922588" y="2830513"/>
          <p14:tracePt t="24445" x="2867025" y="2747963"/>
          <p14:tracePt t="24454" x="2849563" y="2720975"/>
          <p14:tracePt t="24469" x="2803525" y="2667000"/>
          <p14:tracePt t="24485" x="2757488" y="2611438"/>
          <p14:tracePt t="24496" x="2749550" y="2601913"/>
          <p14:tracePt t="24510" x="2676525" y="2557463"/>
          <p14:tracePt t="24519" x="2647950" y="2528888"/>
          <p14:tracePt t="24533" x="2520950" y="2455863"/>
          <p14:tracePt t="24547" x="2382838" y="2401888"/>
          <p14:tracePt t="24560" x="2301875" y="2382838"/>
          <p14:tracePt t="24565" x="2200275" y="2338388"/>
          <p14:tracePt t="24573" x="2100263" y="2292350"/>
          <p14:tracePt t="24582" x="1990725" y="2255838"/>
          <p14:tracePt t="24591" x="1927225" y="2236788"/>
          <p14:tracePt t="24597" x="1890713" y="2236788"/>
          <p14:tracePt t="24609" x="1854200" y="2219325"/>
          <p14:tracePt t="24615" x="1827213" y="2219325"/>
          <p14:tracePt t="24631" x="1808163" y="2219325"/>
          <p14:tracePt t="24641" x="1798638" y="2219325"/>
          <p14:tracePt t="24649" x="1790700" y="2219325"/>
          <p14:tracePt t="24655" x="1744663" y="2219325"/>
          <p14:tracePt t="24661" x="1689100" y="2219325"/>
          <p14:tracePt t="24669" x="1652588" y="2219325"/>
          <p14:tracePt t="24680" x="1570038" y="2219325"/>
          <p14:tracePt t="24687" x="1506538" y="2219325"/>
          <p14:tracePt t="24697" x="1433513" y="2219325"/>
          <p14:tracePt t="24703" x="1379538" y="2219325"/>
          <p14:tracePt t="24712" x="1323975" y="2219325"/>
          <p14:tracePt t="24719" x="1296988" y="2219325"/>
          <p14:tracePt t="24741" x="1196975" y="2219325"/>
          <p14:tracePt t="24748" x="1160463" y="2219325"/>
          <p14:tracePt t="24760" x="1104900" y="2219325"/>
          <p14:tracePt t="24766" x="1087438" y="2236788"/>
          <p14:tracePt t="24775" x="1050925" y="2255838"/>
          <p14:tracePt t="24781" x="1004888" y="2265363"/>
          <p14:tracePt t="24797" x="912813" y="2309813"/>
          <p14:tracePt t="24805" x="895350" y="2309813"/>
          <p14:tracePt t="24811" x="876300" y="2319338"/>
          <p14:tracePt t="24833" x="839788" y="2346325"/>
          <p14:tracePt t="24846" x="785813" y="2382838"/>
          <p14:tracePt t="24856" x="776288" y="2401888"/>
          <p14:tracePt t="24863" x="749300" y="2428875"/>
          <p14:tracePt t="24868" x="730250" y="2447925"/>
          <p14:tracePt t="24877" x="720725" y="2484438"/>
          <p14:tracePt t="24886" x="703263" y="2511425"/>
          <p14:tracePt t="24895" x="684213" y="2528888"/>
          <p14:tracePt t="24899" x="657225" y="2574925"/>
          <p14:tracePt t="24909" x="647700" y="2601913"/>
          <p14:tracePt t="24922" x="630238" y="2647950"/>
          <p14:tracePt t="24933" x="584200" y="2711450"/>
          <p14:tracePt t="24943" x="584200" y="2730500"/>
          <p14:tracePt t="24950" x="566738" y="2757488"/>
          <p14:tracePt t="24964" x="530225" y="2849563"/>
          <p14:tracePt t="24973" x="520700" y="2876550"/>
          <p14:tracePt t="24980" x="501650" y="2949575"/>
          <p14:tracePt t="24990" x="484188" y="2995613"/>
          <p14:tracePt t="24996" x="484188" y="3049588"/>
          <p14:tracePt t="25004" x="465138" y="3095625"/>
          <p14:tracePt t="25011" x="465138" y="3151188"/>
          <p14:tracePt t="25024" x="465138" y="3195638"/>
          <p14:tracePt t="25031" x="465138" y="3251200"/>
          <p14:tracePt t="25038" x="465138" y="3287713"/>
          <p14:tracePt t="25043" x="465138" y="3341688"/>
          <p14:tracePt t="25057" x="465138" y="3387725"/>
          <p14:tracePt t="25064" x="465138" y="3414713"/>
          <p14:tracePt t="25069" x="465138" y="3470275"/>
          <p14:tracePt t="25076" x="465138" y="3487738"/>
          <p14:tracePt t="25087" x="465138" y="3524250"/>
          <p14:tracePt t="25094" x="465138" y="3570288"/>
          <p14:tracePt t="25103" x="501650" y="3616325"/>
          <p14:tracePt t="25110" x="511175" y="3670300"/>
          <p14:tracePt t="25118" x="538163" y="3706813"/>
          <p14:tracePt t="25127" x="557213" y="3752850"/>
          <p14:tracePt t="25133" x="593725" y="3798888"/>
          <p14:tracePt t="25142" x="620713" y="3825875"/>
          <p14:tracePt t="25149" x="657225" y="3881438"/>
          <p14:tracePt t="25164" x="739775" y="3971925"/>
          <p14:tracePt t="25180" x="876300" y="4064000"/>
          <p14:tracePt t="25191" x="941388" y="4100513"/>
          <p14:tracePt t="25201" x="1031875" y="4146550"/>
          <p14:tracePt t="25215" x="1223963" y="4183063"/>
          <p14:tracePt t="25222" x="1333500" y="4200525"/>
          <p14:tracePt t="25229" x="1479550" y="4200525"/>
          <p14:tracePt t="25238" x="1735138" y="4200525"/>
          <p14:tracePt t="25246" x="1900238" y="4200525"/>
          <p14:tracePt t="25253" x="2036763" y="4200525"/>
          <p14:tracePt t="25263" x="2200275" y="4200525"/>
          <p14:tracePt t="25271" x="2346325" y="4200525"/>
          <p14:tracePt t="25281" x="2457450" y="4200525"/>
          <p14:tracePt t="25294" x="2684463" y="4183063"/>
          <p14:tracePt t="25310" x="2813050" y="4146550"/>
          <p14:tracePt t="25315" x="2876550" y="4117975"/>
          <p14:tracePt t="25326" x="2932113" y="4110038"/>
          <p14:tracePt t="25332" x="2995613" y="4073525"/>
          <p14:tracePt t="25348" x="3068638" y="4037013"/>
          <p14:tracePt t="25358" x="3086100" y="4037013"/>
          <p14:tracePt t="25365" x="3105150" y="4017963"/>
          <p14:tracePt t="25378" x="3122613" y="4008438"/>
          <p14:tracePt t="25382" x="3132138" y="4008438"/>
          <p14:tracePt t="25390" x="3141663" y="4008438"/>
          <p14:tracePt t="25398" x="3151188" y="4000500"/>
          <p14:tracePt t="25981" x="0" y="0"/>
        </p14:tracePtLst>
        <p14:tracePtLst>
          <p14:tracePt t="27995" x="4210050" y="3406775"/>
          <p14:tracePt t="28464" x="4219575" y="3406775"/>
          <p14:tracePt t="28477" x="4338638" y="3406775"/>
          <p14:tracePt t="28497" x="4346575" y="3424238"/>
          <p14:tracePt t="28506" x="4365625" y="3443288"/>
          <p14:tracePt t="28525" x="4392613" y="3451225"/>
          <p14:tracePt t="28542" x="4402138" y="3479800"/>
          <p14:tracePt t="28625" x="4411663" y="3479800"/>
          <p14:tracePt t="28631" x="4429125" y="3479800"/>
          <p14:tracePt t="28640" x="4438650" y="3487738"/>
          <p14:tracePt t="28654" x="4438650" y="3497263"/>
          <p14:tracePt t="28662" x="4456113" y="3497263"/>
          <p14:tracePt t="28675" x="4475163" y="3516313"/>
          <p14:tracePt t="28693" x="4484688" y="3516313"/>
          <p14:tracePt t="28725" x="4511675" y="3516313"/>
          <p14:tracePt t="28732" x="4521200" y="3516313"/>
          <p14:tracePt t="28740" x="4538663" y="3516313"/>
          <p14:tracePt t="28761" x="4557713" y="3516313"/>
          <p14:tracePt t="28768" x="4565650" y="3516313"/>
          <p14:tracePt t="28776" x="4584700" y="3516313"/>
          <p14:tracePt t="28784" x="4594225" y="3516313"/>
          <p14:tracePt t="28797" x="4611688" y="3516313"/>
          <p14:tracePt t="28824" x="4630738" y="3516313"/>
          <p14:tracePt t="28840" x="4638675" y="3516313"/>
          <p14:tracePt t="28871" x="4657725" y="3516313"/>
          <p14:tracePt t="28887" x="4667250" y="3516313"/>
          <p14:tracePt t="28903" x="4675188" y="3516313"/>
          <p14:tracePt t="29274" x="4675188" y="3533775"/>
          <p14:tracePt t="29908" x="4684713" y="3543300"/>
          <p14:tracePt t="29941" x="4694238" y="3543300"/>
          <p14:tracePt t="29954" x="4703763" y="3543300"/>
          <p14:tracePt t="29965" x="4740275" y="3543300"/>
          <p14:tracePt t="29990" x="4767263" y="3543300"/>
          <p14:tracePt t="29999" x="4767263" y="3533775"/>
          <p14:tracePt t="30006" x="4767263" y="3524250"/>
          <p14:tracePt t="30015" x="4784725" y="3516313"/>
          <p14:tracePt t="30022" x="4794250" y="3506788"/>
          <p14:tracePt t="30040" x="4794250" y="3487738"/>
          <p14:tracePt t="30047" x="4813300" y="3470275"/>
          <p14:tracePt t="30053" x="4813300" y="3460750"/>
          <p14:tracePt t="30073" x="4821238" y="3451225"/>
          <p14:tracePt t="30294" x="4830763" y="3451225"/>
          <p14:tracePt t="30303" x="4849813" y="3470275"/>
          <p14:tracePt t="30313" x="4876800" y="3497263"/>
          <p14:tracePt t="30319" x="4886325" y="3506788"/>
          <p14:tracePt t="30327" x="4903788" y="3524250"/>
          <p14:tracePt t="30348" x="4932363" y="3560763"/>
          <p14:tracePt t="30358" x="4940300" y="3579813"/>
          <p14:tracePt t="30390" x="4949825" y="3579813"/>
          <p14:tracePt t="30431" x="4976813" y="3579813"/>
          <p14:tracePt t="30446" x="5041900" y="3579813"/>
          <p14:tracePt t="30453" x="5068888" y="3579813"/>
          <p14:tracePt t="30461" x="5086350" y="3579813"/>
          <p14:tracePt t="30470" x="5122863" y="3579813"/>
          <p14:tracePt t="30479" x="5141913" y="3579813"/>
          <p14:tracePt t="30488" x="5168900" y="3579813"/>
          <p14:tracePt t="30498" x="5178425" y="3579813"/>
          <p14:tracePt t="30507" x="5195888" y="3579813"/>
          <p14:tracePt t="30518" x="5214938" y="3579813"/>
          <p14:tracePt t="30546" x="5224463" y="3579813"/>
          <p14:tracePt t="30590" x="5232400" y="3579813"/>
          <p14:tracePt t="30597" x="5232400" y="3570288"/>
          <p14:tracePt t="30613" x="5241925" y="3560763"/>
          <p14:tracePt t="30625" x="5251450" y="3552825"/>
          <p14:tracePt t="30640" x="5268913" y="3533775"/>
          <p14:tracePt t="30653" x="5278438" y="3533775"/>
          <p14:tracePt t="30659" x="5287963" y="3524250"/>
          <p14:tracePt t="30934" x="5287963" y="3516313"/>
          <p14:tracePt t="30943" x="5297488" y="3506788"/>
          <p14:tracePt t="30960" x="5314950" y="3487738"/>
          <p14:tracePt t="32119" x="5397500" y="3487738"/>
          <p14:tracePt t="32135" x="5470525" y="3570288"/>
          <p14:tracePt t="32144" x="5480050" y="3597275"/>
          <p14:tracePt t="32154" x="5507038" y="3633788"/>
          <p14:tracePt t="32165" x="5580063" y="3689350"/>
          <p14:tracePt t="32177" x="5626100" y="3725863"/>
          <p14:tracePt t="32184" x="5653088" y="3743325"/>
          <p14:tracePt t="32195" x="5670550" y="3762375"/>
          <p14:tracePt t="32198" x="5735638" y="3779838"/>
          <p14:tracePt t="32208" x="5735638" y="3789363"/>
          <p14:tracePt t="32216" x="5781675" y="3825875"/>
          <p14:tracePt t="32229" x="5835650" y="3852863"/>
          <p14:tracePt t="32237" x="5899150" y="3881438"/>
          <p14:tracePt t="32245" x="5964238" y="3889375"/>
          <p14:tracePt t="32253" x="6008688" y="3917950"/>
          <p14:tracePt t="32261" x="6045200" y="3927475"/>
          <p14:tracePt t="32274" x="6127750" y="3963988"/>
          <p14:tracePt t="32281" x="6227763" y="3990975"/>
          <p14:tracePt t="32293" x="6402388" y="4037013"/>
          <p14:tracePt t="32305" x="6511925" y="4064000"/>
          <p14:tracePt t="32312" x="6594475" y="4090988"/>
          <p14:tracePt t="32319" x="6704013" y="4117975"/>
          <p14:tracePt t="32329" x="6777038" y="4127500"/>
          <p14:tracePt t="32336" x="6894513" y="4173538"/>
          <p14:tracePt t="32344" x="7013575" y="4200525"/>
          <p14:tracePt t="32349" x="7142163" y="4210050"/>
          <p14:tracePt t="32361" x="7288213" y="4256088"/>
          <p14:tracePt t="32369" x="7434263" y="4292600"/>
          <p14:tracePt t="32379" x="7626350" y="4300538"/>
          <p14:tracePt t="32399" x="7789863" y="4329113"/>
          <p14:tracePt t="32407" x="7853363" y="4329113"/>
          <p14:tracePt t="32415" x="7881938" y="4329113"/>
          <p14:tracePt t="32430" x="7918450" y="4329113"/>
          <p14:tracePt t="32437" x="7935913" y="4329113"/>
          <p14:tracePt t="32445" x="7954963" y="4329113"/>
          <p14:tracePt t="32476" x="8091488" y="4273550"/>
          <p14:tracePt t="32484" x="8118475" y="4264025"/>
          <p14:tracePt t="32495" x="8191500" y="4264025"/>
          <p14:tracePt t="32507" x="8310563" y="4200525"/>
          <p14:tracePt t="32527" x="8383588" y="4191000"/>
          <p14:tracePt t="32533" x="8429625" y="4173538"/>
          <p14:tracePt t="32542" x="8493125" y="4146550"/>
          <p14:tracePt t="32563" x="8539163" y="4127500"/>
          <p14:tracePt t="32593" x="8556625" y="4127500"/>
          <p14:tracePt t="32606" x="8575675" y="4110038"/>
          <p14:tracePt t="32621" x="8585200" y="4100513"/>
          <p14:tracePt t="32632" x="8629650" y="4090988"/>
          <p14:tracePt t="32641" x="8639175" y="4081463"/>
          <p14:tracePt t="32664" x="8666163" y="4073525"/>
          <p14:tracePt t="32672" x="8675688" y="4064000"/>
          <p14:tracePt t="32880" x="8658225" y="4037013"/>
          <p14:tracePt t="32892" x="8556625" y="3990975"/>
          <p14:tracePt t="32904" x="8493125" y="3963988"/>
          <p14:tracePt t="32916" x="8393113" y="3954463"/>
          <p14:tracePt t="32929" x="8374063" y="3935413"/>
          <p14:tracePt t="32934" x="8347075" y="3935413"/>
          <p14:tracePt t="32977" x="8337550" y="3927475"/>
          <p14:tracePt t="33031" x="8329613" y="3927475"/>
          <p14:tracePt t="33045" x="8320088" y="3927475"/>
          <p14:tracePt t="33054" x="8310563" y="3927475"/>
          <p14:tracePt t="33061" x="8301038" y="3927475"/>
          <p14:tracePt t="33077" x="8283575" y="3927475"/>
          <p14:tracePt t="33094" x="8274050" y="3927475"/>
          <p14:tracePt t="33109" x="8237538" y="3908425"/>
          <p14:tracePt t="33150" x="8228013" y="3898900"/>
          <p14:tracePt t="33166" x="8220075" y="3889375"/>
          <p14:tracePt t="33178" x="8220075" y="3881438"/>
          <p14:tracePt t="33189" x="8210550" y="3871913"/>
          <p14:tracePt t="33198" x="8191500" y="3862388"/>
          <p14:tracePt t="33205" x="8183563" y="3852863"/>
          <p14:tracePt t="33213" x="8174038" y="3844925"/>
          <p14:tracePt t="33225" x="8164513" y="3835400"/>
          <p14:tracePt t="33244" x="8147050" y="3808413"/>
          <p14:tracePt t="33268" x="8147050" y="3789363"/>
          <p14:tracePt t="33286" x="8147050" y="3779838"/>
          <p14:tracePt t="33294" x="8147050" y="3771900"/>
          <p14:tracePt t="33308" x="8147050" y="3762375"/>
          <p14:tracePt t="33336" x="8147050" y="3743325"/>
          <p14:tracePt t="33344" x="8147050" y="3735388"/>
          <p14:tracePt t="33351" x="8147050" y="3716338"/>
          <p14:tracePt t="33372" x="8147050" y="3689350"/>
          <p14:tracePt t="33416" x="8164513" y="3670300"/>
          <p14:tracePt t="33423" x="8174038" y="3662363"/>
          <p14:tracePt t="33448" x="8183563" y="3662363"/>
          <p14:tracePt t="33548" x="8191500" y="3652838"/>
          <p14:tracePt t="33565" x="8201025" y="3643313"/>
          <p14:tracePt t="33581" x="8210550" y="3643313"/>
          <p14:tracePt t="33600" x="8228013" y="3643313"/>
          <p14:tracePt t="33609" x="8237538" y="3633788"/>
          <p14:tracePt t="33732" x="8247063" y="3633788"/>
          <p14:tracePt t="33748" x="8274050" y="3625850"/>
          <p14:tracePt t="33775" x="8283575" y="3606800"/>
          <p14:tracePt t="33798" x="8293100" y="3597275"/>
          <p14:tracePt t="33825" x="8301038" y="3589338"/>
          <p14:tracePt t="33831" x="8310563" y="3579813"/>
          <p14:tracePt t="33863" x="8320088" y="3570288"/>
          <p14:tracePt t="33949" x="8337550" y="3552825"/>
          <p14:tracePt t="33974" x="8337550" y="3543300"/>
          <p14:tracePt t="34165" x="8347075" y="3560763"/>
          <p14:tracePt t="34180" x="8374063" y="3589338"/>
          <p14:tracePt t="34191" x="8393113" y="3606800"/>
          <p14:tracePt t="34197" x="8393113" y="3616325"/>
          <p14:tracePt t="34213" x="8393113" y="3625850"/>
          <p14:tracePt t="34222" x="8410575" y="3643313"/>
          <p14:tracePt t="34333" x="8429625" y="3643313"/>
          <p14:tracePt t="34350" x="8466138" y="3643313"/>
          <p14:tracePt t="34360" x="8520113" y="3643313"/>
          <p14:tracePt t="34366" x="8548688" y="3643313"/>
          <p14:tracePt t="34376" x="8575675" y="3643313"/>
          <p14:tracePt t="34384" x="8602663" y="3643313"/>
          <p14:tracePt t="34391" x="8621713" y="3643313"/>
          <p14:tracePt t="34398" x="8629650" y="3643313"/>
          <p14:tracePt t="34410" x="8639175" y="3643313"/>
          <p14:tracePt t="34414" x="8658225" y="3643313"/>
          <p14:tracePt t="34425" x="8666163" y="3643313"/>
          <p14:tracePt t="34430" x="8675688" y="3643313"/>
          <p14:tracePt t="34438" x="8675688" y="3633788"/>
          <p14:tracePt t="34445" x="8675688" y="3625850"/>
          <p14:tracePt t="34453" x="8675688" y="3606800"/>
          <p14:tracePt t="34461" x="8675688" y="3597275"/>
          <p14:tracePt t="34471" x="8675688" y="3589338"/>
          <p14:tracePt t="34480" x="8675688" y="3579813"/>
          <p14:tracePt t="34694" x="8694738" y="3570288"/>
          <p14:tracePt t="34700" x="8721725" y="3570288"/>
          <p14:tracePt t="34710" x="8731250" y="3579813"/>
          <p14:tracePt t="34715" x="8748713" y="3589338"/>
          <p14:tracePt t="34828" x="8758238" y="3597275"/>
          <p14:tracePt t="34876" x="8785225" y="3597275"/>
          <p14:tracePt t="34883" x="8794750" y="3597275"/>
          <p14:tracePt t="34894" x="8804275" y="3597275"/>
          <p14:tracePt t="34901" x="8821738" y="3597275"/>
          <p14:tracePt t="34916" x="8821738" y="3589338"/>
          <p14:tracePt t="34930" x="8831263" y="3579813"/>
          <p14:tracePt t="35028" x="8840788" y="3570288"/>
          <p14:tracePt t="35058" x="8885238" y="3570288"/>
          <p14:tracePt t="35064" x="8931275" y="3570288"/>
          <p14:tracePt t="35069" x="8986838" y="3570288"/>
          <p14:tracePt t="35076" x="9059863" y="3570288"/>
          <p14:tracePt t="35090" x="9113838" y="3570288"/>
          <p14:tracePt t="35100" x="9242425" y="3570288"/>
          <p14:tracePt t="35112" x="9305925" y="3570288"/>
          <p14:tracePt t="35127" x="9361488" y="3570288"/>
          <p14:tracePt t="35135" x="9369425" y="3570288"/>
          <p14:tracePt t="35143" x="9388475" y="3570288"/>
          <p14:tracePt t="35177" x="9398000" y="3570288"/>
          <p14:tracePt t="35198" x="9398000" y="3560763"/>
          <p14:tracePt t="35213" x="9405938" y="3552825"/>
          <p14:tracePt t="35249" x="9415463" y="3552825"/>
          <p14:tracePt t="36783" x="9415463" y="3606800"/>
          <p14:tracePt t="36794" x="9351963" y="3662363"/>
          <p14:tracePt t="36799" x="9269413" y="3725863"/>
          <p14:tracePt t="36814" x="9050338" y="3871913"/>
          <p14:tracePt t="36830" x="8812213" y="4017963"/>
          <p14:tracePt t="36838" x="8675688" y="4127500"/>
          <p14:tracePt t="36848" x="8575675" y="4200525"/>
          <p14:tracePt t="36862" x="8283575" y="4402138"/>
          <p14:tracePt t="36869" x="8164513" y="4483100"/>
          <p14:tracePt t="36879" x="8045450" y="4575175"/>
          <p14:tracePt t="36892" x="7826375" y="4721225"/>
          <p14:tracePt t="36901" x="7707313" y="4784725"/>
          <p14:tracePt t="36913" x="7597775" y="4857750"/>
          <p14:tracePt t="36925" x="7361238" y="4967288"/>
          <p14:tracePt t="36931" x="7169150" y="5032375"/>
          <p14:tracePt t="36943" x="7040563" y="5113338"/>
          <p14:tracePt t="36951" x="6940550" y="5149850"/>
          <p14:tracePt t="36961" x="6877050" y="5159375"/>
          <p14:tracePt t="36968" x="6784975" y="5205413"/>
          <p14:tracePt t="36982" x="6638925" y="5287963"/>
          <p14:tracePt t="36992" x="6557963" y="5314950"/>
          <p14:tracePt t="37001" x="6475413" y="5351463"/>
          <p14:tracePt t="37014" x="6283325" y="5434013"/>
          <p14:tracePt t="37023" x="6183313" y="5478463"/>
          <p14:tracePt t="37028" x="6091238" y="5487988"/>
          <p14:tracePt t="37042" x="6027738" y="5514975"/>
          <p14:tracePt t="37055" x="5872163" y="5551488"/>
          <p14:tracePt t="37059" x="5799138" y="5570538"/>
          <p14:tracePt t="37076" x="5699125" y="5597525"/>
          <p14:tracePt t="37081" x="5616575" y="5634038"/>
          <p14:tracePt t="37092" x="5480050" y="5670550"/>
          <p14:tracePt t="37102" x="5424488" y="5689600"/>
          <p14:tracePt t="37110" x="5341938" y="5716588"/>
          <p14:tracePt t="37118" x="5297488" y="5716588"/>
          <p14:tracePt t="37127" x="5232400" y="5734050"/>
          <p14:tracePt t="37138" x="5168900" y="5762625"/>
          <p14:tracePt t="37145" x="5114925" y="5762625"/>
          <p14:tracePt t="37151" x="5068888" y="5780088"/>
          <p14:tracePt t="37160" x="5022850" y="5799138"/>
          <p14:tracePt t="37169" x="4959350" y="5816600"/>
          <p14:tracePt t="37177" x="4922838" y="5826125"/>
          <p14:tracePt t="37183" x="4857750" y="5853113"/>
          <p14:tracePt t="37193" x="4840288" y="5853113"/>
          <p14:tracePt t="37198" x="4821238" y="5853113"/>
          <p14:tracePt t="37206" x="4794250" y="5853113"/>
          <p14:tracePt t="37222" x="4730750" y="5853113"/>
          <p14:tracePt t="37232" x="4711700" y="5853113"/>
          <p14:tracePt t="37239" x="4684713" y="5853113"/>
          <p14:tracePt t="37249" x="4675188" y="5853113"/>
          <p14:tracePt t="37258" x="4667250" y="5853113"/>
          <p14:tracePt t="37268" x="4657725" y="5853113"/>
          <p14:tracePt t="37607" x="4648200" y="5843588"/>
          <p14:tracePt t="37614" x="4648200" y="5826125"/>
          <p14:tracePt t="37625" x="4648200" y="5807075"/>
          <p14:tracePt t="37630" x="4657725" y="5789613"/>
          <p14:tracePt t="37637" x="4657725" y="5762625"/>
          <p14:tracePt t="37661" x="4675188" y="5697538"/>
          <p14:tracePt t="37673" x="4675188" y="5670550"/>
          <p14:tracePt t="37690" x="4675188" y="5607050"/>
          <p14:tracePt t="37696" x="4675188" y="5570538"/>
          <p14:tracePt t="37709" x="4675188" y="5524500"/>
          <p14:tracePt t="37722" x="4675188" y="5487988"/>
          <p14:tracePt t="37730" x="4675188" y="5461000"/>
          <p14:tracePt t="37734" x="4675188" y="5441950"/>
          <p14:tracePt t="37742" x="4675188" y="5414963"/>
          <p14:tracePt t="37752" x="4675188" y="5405438"/>
          <p14:tracePt t="37761" x="4675188" y="5378450"/>
          <p14:tracePt t="37766" x="4675188" y="5351463"/>
          <p14:tracePt t="37776" x="4675188" y="5324475"/>
          <p14:tracePt t="37785" x="4675188" y="5305425"/>
          <p14:tracePt t="37797" x="4657725" y="5241925"/>
          <p14:tracePt t="37806" x="4648200" y="5232400"/>
          <p14:tracePt t="37812" x="4630738" y="5214938"/>
          <p14:tracePt t="37823" x="4621213" y="5205413"/>
          <p14:tracePt t="37903" x="4621213" y="5195888"/>
          <p14:tracePt t="37928" x="4502150" y="5159375"/>
          <p14:tracePt t="37936" x="4375150" y="5113338"/>
          <p14:tracePt t="37946" x="4219575" y="5059363"/>
          <p14:tracePt t="37951" x="4090988" y="5013325"/>
          <p14:tracePt t="37964" x="3789363" y="4903788"/>
          <p14:tracePt t="37973" x="3251200" y="4840288"/>
          <p14:tracePt t="37982" x="3105150" y="4794250"/>
          <p14:tracePt t="37987" x="2995613" y="4767263"/>
          <p14:tracePt t="37997" x="2895600" y="4730750"/>
          <p14:tracePt t="38005" x="2822575" y="4711700"/>
          <p14:tracePt t="38012" x="2776538" y="4711700"/>
          <p14:tracePt t="38028" x="2647950" y="4694238"/>
          <p14:tracePt t="38041" x="2584450" y="4675188"/>
          <p14:tracePt t="38053" x="2438400" y="4648200"/>
          <p14:tracePt t="38063" x="2365375" y="4648200"/>
          <p14:tracePt t="38070" x="2265363" y="4638675"/>
          <p14:tracePt t="38087" x="2063750" y="4611688"/>
          <p14:tracePt t="38098" x="1981200" y="4592638"/>
          <p14:tracePt t="38104" x="1871663" y="4565650"/>
          <p14:tracePt t="38112" x="1798638" y="4565650"/>
          <p14:tracePt t="38121" x="1725613" y="4565650"/>
          <p14:tracePt t="38129" x="1644650" y="4565650"/>
          <p14:tracePt t="38138" x="1570038" y="4565650"/>
          <p14:tracePt t="38149" x="1479550" y="4565650"/>
          <p14:tracePt t="38160" x="1433513" y="4565650"/>
          <p14:tracePt t="38168" x="1397000" y="4565650"/>
          <p14:tracePt t="38176" x="1350963" y="4565650"/>
          <p14:tracePt t="38182" x="1287463" y="4565650"/>
          <p14:tracePt t="38196" x="1150938" y="4565650"/>
          <p14:tracePt t="38209" x="1077913" y="4565650"/>
          <p14:tracePt t="38222" x="831850" y="4648200"/>
          <p14:tracePt t="38228" x="566738" y="4721225"/>
          <p14:tracePt t="38244" x="447675" y="4775200"/>
          <p14:tracePt t="38260" x="265113" y="4857750"/>
          <p14:tracePt t="38276" x="182563" y="4930775"/>
          <p14:tracePt t="38286" x="136525" y="4976813"/>
          <p14:tracePt t="38298" x="119063" y="4995863"/>
          <p14:tracePt t="38309" x="92075" y="5059363"/>
          <p14:tracePt t="38317" x="63500" y="5105400"/>
          <p14:tracePt t="38328" x="63500" y="5122863"/>
          <p14:tracePt t="38333" x="55563" y="5159375"/>
          <p14:tracePt t="38341" x="26988" y="5222875"/>
          <p14:tracePt t="38349" x="26988" y="5251450"/>
          <p14:tracePt t="38361" x="26988" y="5278438"/>
          <p14:tracePt t="38369" x="26988" y="5314950"/>
          <p14:tracePt t="38377" x="26988" y="5341938"/>
          <p14:tracePt t="38383" x="26988" y="5378450"/>
          <p14:tracePt t="38390" x="26988" y="5424488"/>
          <p14:tracePt t="38406" x="26988" y="5470525"/>
          <p14:tracePt t="38414" x="26988" y="5497513"/>
          <p14:tracePt t="38422" x="26988" y="5514975"/>
          <p14:tracePt t="38430" x="26988" y="5543550"/>
          <p14:tracePt t="38441" x="26988" y="5561013"/>
          <p14:tracePt t="38448" x="26988" y="5570538"/>
          <p14:tracePt t="38454" x="26988" y="5597525"/>
          <p14:tracePt t="38465" x="55563" y="5643563"/>
          <p14:tracePt t="38475" x="73025" y="5707063"/>
          <p14:tracePt t="38494" x="128588" y="5807075"/>
          <p14:tracePt t="38505" x="136525" y="5826125"/>
          <p14:tracePt t="38511" x="165100" y="5881688"/>
          <p14:tracePt t="38517" x="201613" y="5935663"/>
          <p14:tracePt t="38527" x="246063" y="5999163"/>
          <p14:tracePt t="38534" x="311150" y="6064250"/>
          <p14:tracePt t="38542" x="347663" y="6108700"/>
          <p14:tracePt t="38549" x="392113" y="6164263"/>
          <p14:tracePt t="38557" x="484188" y="6246813"/>
          <p14:tracePt t="38566" x="538163" y="6273800"/>
          <p14:tracePt t="38573" x="611188" y="6319838"/>
          <p14:tracePt t="38580" x="666750" y="6346825"/>
          <p14:tracePt t="38592" x="766763" y="6400800"/>
          <p14:tracePt t="38600" x="849313" y="6419850"/>
          <p14:tracePt t="38606" x="941388" y="6473825"/>
          <p14:tracePt t="38613" x="1022350" y="6502400"/>
          <p14:tracePt t="38628" x="1233488" y="6575425"/>
          <p14:tracePt t="38639" x="1333500" y="6583363"/>
          <p14:tracePt t="38644" x="1460500" y="6629400"/>
          <p14:tracePt t="38661" x="1708150" y="6656388"/>
          <p14:tracePt t="38670" x="1817688" y="6675438"/>
          <p14:tracePt t="38676" x="2017713" y="6702425"/>
          <p14:tracePt t="38692" x="2328863" y="6721475"/>
          <p14:tracePt t="38703" x="2474913" y="6721475"/>
          <p14:tracePt t="38712" x="2603500" y="6721475"/>
          <p14:tracePt t="38731" x="2895600" y="6721475"/>
          <p14:tracePt t="38744" x="3095625" y="6721475"/>
          <p14:tracePt t="38753" x="3187700" y="6721475"/>
          <p14:tracePt t="38769" x="3324225" y="6721475"/>
          <p14:tracePt t="38780" x="3433763" y="6711950"/>
          <p14:tracePt t="38798" x="3533775" y="6702425"/>
          <p14:tracePt t="38806" x="3598863" y="6675438"/>
          <p14:tracePt t="38815" x="3643313" y="6665913"/>
          <p14:tracePt t="38828" x="3781425" y="6629400"/>
          <p14:tracePt t="38840" x="3890963" y="6583363"/>
          <p14:tracePt t="38847" x="3990975" y="6556375"/>
          <p14:tracePt t="38853" x="4044950" y="6546850"/>
          <p14:tracePt t="38862" x="4100513" y="6510338"/>
          <p14:tracePt t="38871" x="4183063" y="6473825"/>
          <p14:tracePt t="38878" x="4229100" y="6437313"/>
          <p14:tracePt t="38888" x="4292600" y="6400800"/>
          <p14:tracePt t="38896" x="4375150" y="6356350"/>
          <p14:tracePt t="38908" x="4475163" y="6273800"/>
          <p14:tracePt t="38916" x="4538663" y="6237288"/>
          <p14:tracePt t="38928" x="4621213" y="6181725"/>
          <p14:tracePt t="38932" x="4675188" y="6127750"/>
          <p14:tracePt t="38943" x="4703763" y="6100763"/>
          <p14:tracePt t="38950" x="4757738" y="6045200"/>
          <p14:tracePt t="38961" x="4776788" y="6027738"/>
          <p14:tracePt t="38970" x="4803775" y="5981700"/>
          <p14:tracePt t="38978" x="4849813" y="5918200"/>
          <p14:tracePt t="38991" x="4857750" y="5835650"/>
          <p14:tracePt t="38999" x="4876800" y="5770563"/>
          <p14:tracePt t="39007" x="4876800" y="5716588"/>
          <p14:tracePt t="39013" x="4876800" y="5661025"/>
          <p14:tracePt t="39027" x="4876800" y="5561013"/>
          <p14:tracePt t="39044" x="4876800" y="5497513"/>
          <p14:tracePt t="39054" x="4876800" y="5451475"/>
          <p14:tracePt t="39066" x="4876800" y="5424488"/>
          <p14:tracePt t="39072" x="4876800" y="5387975"/>
          <p14:tracePt t="39084" x="4876800" y="5351463"/>
          <p14:tracePt t="39093" x="4876800" y="5305425"/>
          <p14:tracePt t="39101" x="4857750" y="5278438"/>
          <p14:tracePt t="39108" x="4849813" y="5259388"/>
          <p14:tracePt t="39119" x="4849813" y="5251450"/>
          <p14:tracePt t="39128" x="4840288" y="5214938"/>
          <p14:tracePt t="39142" x="4830763" y="5205413"/>
          <p14:tracePt t="39223" x="4794250" y="5186363"/>
          <p14:tracePt t="39230" x="4657725" y="5141913"/>
          <p14:tracePt t="39249" x="4375150" y="4976813"/>
          <p14:tracePt t="39260" x="3598863" y="4738688"/>
          <p14:tracePt t="39282" x="3114675" y="4511675"/>
          <p14:tracePt t="39295" x="2830513" y="4419600"/>
          <p14:tracePt t="39302" x="2693988" y="4373563"/>
          <p14:tracePt t="39317" x="2484438" y="4319588"/>
          <p14:tracePt t="39326" x="2411413" y="4319588"/>
          <p14:tracePt t="39331" x="2392363" y="4319588"/>
          <p14:tracePt t="39343" x="2338388" y="4319588"/>
          <p14:tracePt t="39348" x="2301875" y="4319588"/>
          <p14:tracePt t="39357" x="2228850" y="4319588"/>
          <p14:tracePt t="39367" x="2136775" y="4319588"/>
          <p14:tracePt t="39377" x="2027238" y="4319588"/>
          <p14:tracePt t="39389" x="1735138" y="4329113"/>
          <p14:tracePt t="39395" x="1625600" y="4346575"/>
          <p14:tracePt t="39410" x="1533525" y="4346575"/>
          <p14:tracePt t="39417" x="1397000" y="4373563"/>
          <p14:tracePt t="39422" x="1323975" y="4383088"/>
          <p14:tracePt t="39429" x="1260475" y="4419600"/>
          <p14:tracePt t="39444" x="1141413" y="4456113"/>
          <p14:tracePt t="39456" x="1095375" y="4483100"/>
          <p14:tracePt t="39461" x="1077913" y="4492625"/>
          <p14:tracePt t="39477" x="1022350" y="4529138"/>
          <p14:tracePt t="39492" x="1004888" y="4529138"/>
          <p14:tracePt t="39910" x="968375" y="4621213"/>
          <p14:tracePt t="39919" x="904875" y="4757738"/>
          <p14:tracePt t="39936" x="803275" y="5003800"/>
          <p14:tracePt t="39945" x="803275" y="5040313"/>
          <p14:tracePt t="39951" x="803275" y="5076825"/>
          <p14:tracePt t="39965" x="793750" y="5186363"/>
          <p14:tracePt t="39974" x="793750" y="5222875"/>
          <p14:tracePt t="39982" x="793750" y="5268913"/>
          <p14:tracePt t="39989" x="793750" y="5305425"/>
          <p14:tracePt t="39999" x="793750" y="5351463"/>
          <p14:tracePt t="40005" x="793750" y="5387975"/>
          <p14:tracePt t="40013" x="793750" y="5434013"/>
          <p14:tracePt t="40030" x="793750" y="5514975"/>
          <p14:tracePt t="40037" x="793750" y="5543550"/>
          <p14:tracePt t="40044" x="793750" y="5580063"/>
          <p14:tracePt t="40053" x="793750" y="5624513"/>
          <p14:tracePt t="40064" x="793750" y="5634038"/>
          <p14:tracePt t="40076" x="776288" y="5697538"/>
          <p14:tracePt t="40089" x="776288" y="5716588"/>
          <p14:tracePt t="40109" x="757238" y="5789613"/>
          <p14:tracePt t="40117" x="757238" y="5799138"/>
          <p14:tracePt t="40129" x="749300" y="5843588"/>
          <p14:tracePt t="40139" x="739775" y="5853113"/>
          <p14:tracePt t="40145" x="739775" y="5881688"/>
          <p14:tracePt t="40150" x="739775" y="5889625"/>
          <p14:tracePt t="40159" x="739775" y="5899150"/>
          <p14:tracePt t="40167" x="739775" y="5908675"/>
          <p14:tracePt t="40177" x="739775" y="5926138"/>
          <p14:tracePt t="40190" x="730250" y="5945188"/>
          <p14:tracePt t="40214" x="730250" y="5954713"/>
          <p14:tracePt t="40383" x="730250" y="5926138"/>
          <p14:tracePt t="40394" x="749300" y="5899150"/>
          <p14:tracePt t="40399" x="766763" y="5835650"/>
          <p14:tracePt t="40407" x="793750" y="5762625"/>
          <p14:tracePt t="40411" x="812800" y="5716588"/>
          <p14:tracePt t="40424" x="839788" y="5670550"/>
          <p14:tracePt t="40432" x="868363" y="5607050"/>
          <p14:tracePt t="40439" x="876300" y="5561013"/>
          <p14:tracePt t="40449" x="885825" y="5534025"/>
          <p14:tracePt t="40461" x="904875" y="5487988"/>
          <p14:tracePt t="40467" x="904875" y="5461000"/>
          <p14:tracePt t="40476" x="912813" y="5424488"/>
          <p14:tracePt t="40484" x="922338" y="5387975"/>
          <p14:tracePt t="40494" x="931863" y="5368925"/>
          <p14:tracePt t="40500" x="931863" y="5360988"/>
          <p14:tracePt t="40509" x="941388" y="5341938"/>
          <p14:tracePt t="40527" x="941388" y="5332413"/>
          <p14:tracePt t="40759" x="949325" y="5324475"/>
          <p14:tracePt t="40768" x="977900" y="5368925"/>
          <p14:tracePt t="40784" x="1058863" y="5514975"/>
          <p14:tracePt t="40791" x="1095375" y="5580063"/>
          <p14:tracePt t="40813" x="1196975" y="5734050"/>
          <p14:tracePt t="40822" x="1223963" y="5762625"/>
          <p14:tracePt t="40831" x="1223963" y="5780088"/>
          <p14:tracePt t="40842" x="1260475" y="5816600"/>
          <p14:tracePt t="40913" x="1260475" y="5826125"/>
          <p14:tracePt t="40922" x="1277938" y="5835650"/>
          <p14:tracePt t="40942" x="1306513" y="5899150"/>
          <p14:tracePt t="40954" x="1314450" y="5926138"/>
          <p14:tracePt t="40961" x="1333500" y="5945188"/>
          <p14:tracePt t="40970" x="1333500" y="5954713"/>
          <p14:tracePt t="40981" x="1343025" y="5962650"/>
          <p14:tracePt t="44577" x="0" y="0"/>
        </p14:tracePtLst>
        <p14:tracePtLst>
          <p14:tracePt t="46232" x="5680075" y="5981700"/>
          <p14:tracePt t="46629" x="5670550" y="5999163"/>
          <p14:tracePt t="46640" x="5653088" y="6008688"/>
          <p14:tracePt t="46653" x="5643563" y="6008688"/>
          <p14:tracePt t="46657" x="5634038" y="6018213"/>
          <p14:tracePt t="46664" x="5626100" y="6027738"/>
          <p14:tracePt t="46681" x="5616575" y="6035675"/>
          <p14:tracePt t="46700" x="5597525" y="6054725"/>
          <p14:tracePt t="46817" x="5589588" y="6064250"/>
          <p14:tracePt t="46829" x="5580063" y="6072188"/>
          <p14:tracePt t="46889" x="5570538" y="6081713"/>
          <p14:tracePt t="47493" x="5561013" y="6081713"/>
          <p14:tracePt t="47509" x="5543550" y="6100763"/>
          <p14:tracePt t="47573" x="5524500" y="6100763"/>
          <p14:tracePt t="47609" x="5516563" y="6100763"/>
          <p14:tracePt t="47631" x="5497513" y="6100763"/>
          <p14:tracePt t="47659" x="5487988" y="6100763"/>
          <p14:tracePt t="47689" x="5470525" y="6100763"/>
          <p14:tracePt t="47766" x="5470525" y="6091238"/>
          <p14:tracePt t="47780" x="5470525" y="6081713"/>
          <p14:tracePt t="47803" x="5470525" y="6054725"/>
          <p14:tracePt t="47813" x="5470525" y="6035675"/>
          <p14:tracePt t="47828" x="5470525" y="6018213"/>
          <p14:tracePt t="47847" x="5470525" y="6008688"/>
          <p14:tracePt t="47858" x="5470525" y="5991225"/>
          <p14:tracePt t="47871" x="5470525" y="5981700"/>
          <p14:tracePt t="47878" x="5470525" y="5972175"/>
          <p14:tracePt t="47890" x="5470525" y="5962650"/>
          <p14:tracePt t="47909" x="5470525" y="5954713"/>
          <p14:tracePt t="47921" x="5480050" y="5945188"/>
          <p14:tracePt t="47935" x="5480050" y="5935663"/>
          <p14:tracePt t="47952" x="5480050" y="5918200"/>
          <p14:tracePt t="47961" x="5480050" y="5908675"/>
          <p14:tracePt t="48157" x="5480050" y="5926138"/>
          <p14:tracePt t="48166" x="5480050" y="5954713"/>
          <p14:tracePt t="48175" x="5480050" y="5972175"/>
          <p14:tracePt t="48181" x="5480050" y="5991225"/>
          <p14:tracePt t="48193" x="5480050" y="6008688"/>
          <p14:tracePt t="48199" x="5487988" y="6035675"/>
          <p14:tracePt t="48222" x="5507038" y="6064250"/>
          <p14:tracePt t="48233" x="5507038" y="6081713"/>
          <p14:tracePt t="48246" x="5516563" y="6091238"/>
          <p14:tracePt t="48273" x="5524500" y="6100763"/>
          <p14:tracePt t="48286" x="5534025" y="6108700"/>
          <p14:tracePt t="48297" x="5543550" y="6118225"/>
          <p14:tracePt t="48318" x="5553075" y="6118225"/>
          <p14:tracePt t="48337" x="5580063" y="6118225"/>
          <p14:tracePt t="48352" x="5653088" y="6118225"/>
          <p14:tracePt t="48365" x="5699125" y="6118225"/>
          <p14:tracePt t="48380" x="5762625" y="6118225"/>
          <p14:tracePt t="48391" x="5781675" y="6118225"/>
          <p14:tracePt t="48411" x="5808663" y="6118225"/>
          <p14:tracePt t="48426" x="5826125" y="6118225"/>
          <p14:tracePt t="48433" x="5835650" y="6118225"/>
          <p14:tracePt t="48441" x="5854700" y="6118225"/>
          <p14:tracePt t="48458" x="5862638" y="6108700"/>
          <p14:tracePt t="48464" x="5872163" y="6100763"/>
          <p14:tracePt t="48480" x="5899150" y="6091238"/>
          <p14:tracePt t="48493" x="5927725" y="6072188"/>
          <p14:tracePt t="48503" x="5935663" y="6064250"/>
          <p14:tracePt t="48526" x="5945188" y="6054725"/>
          <p14:tracePt t="48548" x="5964238" y="6035675"/>
          <p14:tracePt t="48573" x="5981700" y="6018213"/>
          <p14:tracePt t="48610" x="5981700" y="6008688"/>
          <p14:tracePt t="48660" x="5991225" y="5999163"/>
          <p14:tracePt t="48674" x="5991225" y="5991225"/>
          <p14:tracePt t="48689" x="6000750" y="5972175"/>
          <p14:tracePt t="48709" x="6018213" y="5954713"/>
          <p14:tracePt t="48720" x="6018213" y="5935663"/>
          <p14:tracePt t="48733" x="6027738" y="5918200"/>
          <p14:tracePt t="48742" x="6037263" y="5908675"/>
          <p14:tracePt t="48750" x="6037263" y="5899150"/>
          <p14:tracePt t="48757" x="6045200" y="5899150"/>
          <p14:tracePt t="48766" x="6054725" y="5889625"/>
          <p14:tracePt t="48772" x="6064250" y="5881688"/>
          <p14:tracePt t="48781" x="6073775" y="5881688"/>
          <p14:tracePt t="48789" x="6073775" y="5872163"/>
          <p14:tracePt t="48798" x="6073775" y="5862638"/>
          <p14:tracePt t="48825" x="6081713" y="5853113"/>
          <p14:tracePt t="49214" x="6091238" y="5853113"/>
          <p14:tracePt t="49229" x="6118225" y="5853113"/>
          <p14:tracePt t="49262" x="6137275" y="5853113"/>
          <p14:tracePt t="49268" x="6154738" y="5862638"/>
          <p14:tracePt t="49276" x="6164263" y="5872163"/>
          <p14:tracePt t="49295" x="6191250" y="5918200"/>
          <p14:tracePt t="49308" x="6219825" y="5954713"/>
          <p14:tracePt t="49316" x="6237288" y="5972175"/>
          <p14:tracePt t="49328" x="6246813" y="5981700"/>
          <p14:tracePt t="49339" x="6292850" y="6045200"/>
          <p14:tracePt t="49354" x="6310313" y="6054725"/>
          <p14:tracePt t="49361" x="6329363" y="6072188"/>
          <p14:tracePt t="49372" x="6346825" y="6108700"/>
          <p14:tracePt t="49385" x="6383338" y="6127750"/>
          <p14:tracePt t="49390" x="6392863" y="6137275"/>
          <p14:tracePt t="49406" x="6438900" y="6154738"/>
          <p14:tracePt t="49418" x="6465888" y="6154738"/>
          <p14:tracePt t="49428" x="6548438" y="6154738"/>
          <p14:tracePt t="49439" x="6584950" y="6154738"/>
          <p14:tracePt t="49448" x="6621463" y="6154738"/>
          <p14:tracePt t="49454" x="6675438" y="6154738"/>
          <p14:tracePt t="49460" x="6704013" y="6154738"/>
          <p14:tracePt t="49471" x="6711950" y="6154738"/>
          <p14:tracePt t="49481" x="6731000" y="6154738"/>
          <p14:tracePt t="49609" x="6740525" y="6145213"/>
          <p14:tracePt t="49616" x="6740525" y="6137275"/>
          <p14:tracePt t="49628" x="6740525" y="6108700"/>
          <p14:tracePt t="49646" x="6740525" y="6091238"/>
          <p14:tracePt t="49661" x="6731000" y="6064250"/>
          <p14:tracePt t="49677" x="6721475" y="6054725"/>
          <p14:tracePt t="49777" x="6721475" y="6045200"/>
          <p14:tracePt t="49792" x="6721475" y="6035675"/>
          <p14:tracePt t="49811" x="6721475" y="6027738"/>
          <p14:tracePt t="49873" x="6721475" y="6018213"/>
          <p14:tracePt t="50740" x="6721475" y="6008688"/>
          <p14:tracePt t="50747" x="6748463" y="6008688"/>
          <p14:tracePt t="50756" x="6813550" y="6008688"/>
          <p14:tracePt t="50764" x="6877050" y="6027738"/>
          <p14:tracePt t="50772" x="6894513" y="6027738"/>
          <p14:tracePt t="50780" x="6950075" y="6045200"/>
          <p14:tracePt t="50789" x="6996113" y="6054725"/>
          <p14:tracePt t="50796" x="7077075" y="6100763"/>
          <p14:tracePt t="50812" x="7196138" y="6137275"/>
          <p14:tracePt t="50828" x="7296150" y="6154738"/>
          <p14:tracePt t="50836" x="7315200" y="6154738"/>
          <p14:tracePt t="50844" x="7370763" y="6154738"/>
          <p14:tracePt t="50853" x="7415213" y="6154738"/>
          <p14:tracePt t="50862" x="7451725" y="6154738"/>
          <p14:tracePt t="50869" x="7507288" y="6154738"/>
          <p14:tracePt t="50881" x="7561263" y="6154738"/>
          <p14:tracePt t="50890" x="7589838" y="6154738"/>
          <p14:tracePt t="50895" x="7634288" y="6154738"/>
          <p14:tracePt t="50907" x="7707313" y="6154738"/>
          <p14:tracePt t="50922" x="7743825" y="6154738"/>
          <p14:tracePt t="50926" x="7789863" y="6154738"/>
          <p14:tracePt t="50934" x="7816850" y="6154738"/>
          <p14:tracePt t="50943" x="7845425" y="6154738"/>
          <p14:tracePt t="50951" x="7881938" y="6154738"/>
          <p14:tracePt t="50960" x="7918450" y="6154738"/>
          <p14:tracePt t="50965" x="7954963" y="6154738"/>
          <p14:tracePt t="50978" x="7981950" y="6154738"/>
          <p14:tracePt t="50981" x="8027988" y="6154738"/>
          <p14:tracePt t="50989" x="8054975" y="6154738"/>
          <p14:tracePt t="50998" x="8081963" y="6154738"/>
          <p14:tracePt t="51006" x="8101013" y="6154738"/>
          <p14:tracePt t="51012" x="8128000" y="6154738"/>
          <p14:tracePt t="51023" x="8164513" y="6154738"/>
          <p14:tracePt t="51040" x="8183563" y="6154738"/>
          <p14:tracePt t="51046" x="8191500" y="6154738"/>
          <p14:tracePt t="51053" x="8210550" y="6154738"/>
          <p14:tracePt t="51060" x="8220075" y="6154738"/>
          <p14:tracePt t="51077" x="8237538" y="6154738"/>
          <p14:tracePt t="51087" x="8256588" y="6137275"/>
          <p14:tracePt t="51098" x="8274050" y="6127750"/>
          <p14:tracePt t="51109" x="8293100" y="6108700"/>
          <p14:tracePt t="51117" x="8301038" y="6100763"/>
          <p14:tracePt t="51130" x="8320088" y="6081713"/>
          <p14:tracePt t="51142" x="8337550" y="6072188"/>
          <p14:tracePt t="51162" x="8347075" y="6072188"/>
          <p14:tracePt t="51169" x="8356600" y="6064250"/>
          <p14:tracePt t="51173" x="8356600" y="6054725"/>
          <p14:tracePt t="51181" x="8366125" y="6054725"/>
          <p14:tracePt t="51191" x="8374063" y="6045200"/>
          <p14:tracePt t="51196" x="8383588" y="6035675"/>
          <p14:tracePt t="51214" x="8393113" y="6027738"/>
          <p14:tracePt t="51224" x="8402638" y="6018213"/>
          <p14:tracePt t="51229" x="8402638" y="6008688"/>
          <p14:tracePt t="51261" x="8420100" y="5999163"/>
          <p14:tracePt t="51432" x="8429625" y="5991225"/>
          <p14:tracePt t="51443" x="8529638" y="6027738"/>
          <p14:tracePt t="51454" x="8575675" y="6064250"/>
          <p14:tracePt t="51459" x="8621713" y="6100763"/>
          <p14:tracePt t="51467" x="8685213" y="6137275"/>
          <p14:tracePt t="51478" x="8731250" y="6173788"/>
          <p14:tracePt t="51483" x="8794750" y="6200775"/>
          <p14:tracePt t="51497" x="8840788" y="6210300"/>
          <p14:tracePt t="51502" x="8867775" y="6227763"/>
          <p14:tracePt t="51507" x="8894763" y="6237288"/>
          <p14:tracePt t="51574" x="8913813" y="6237288"/>
          <p14:tracePt t="51582" x="8921750" y="6237288"/>
          <p14:tracePt t="51599" x="8950325" y="6237288"/>
          <p14:tracePt t="51614" x="8977313" y="6237288"/>
          <p14:tracePt t="51620" x="9004300" y="6227763"/>
          <p14:tracePt t="51628" x="9004300" y="6218238"/>
          <p14:tracePt t="51641" x="9013825" y="6210300"/>
          <p14:tracePt t="51648" x="9032875" y="6191250"/>
          <p14:tracePt t="51657" x="9040813" y="6181725"/>
          <p14:tracePt t="51663" x="9050338" y="6173788"/>
          <p14:tracePt t="51669" x="9059863" y="6164263"/>
          <p14:tracePt t="51679" x="9059863" y="6154738"/>
          <p14:tracePt t="51684" x="9077325" y="6127750"/>
          <p14:tracePt t="51929" x="9086850" y="6108700"/>
          <p14:tracePt t="51936" x="9096375" y="6091238"/>
          <p14:tracePt t="51949" x="9113838" y="6091238"/>
          <p14:tracePt t="51966" x="9150350" y="6081713"/>
          <p14:tracePt t="51977" x="9178925" y="6081713"/>
          <p14:tracePt t="51995" x="9196388" y="6064250"/>
          <p14:tracePt t="52006" x="9205913" y="6064250"/>
          <p14:tracePt t="52016" x="9232900" y="6064250"/>
          <p14:tracePt t="52030" x="9269413" y="6064250"/>
          <p14:tracePt t="52049" x="9315450" y="6064250"/>
          <p14:tracePt t="52059" x="9342438" y="6054725"/>
          <p14:tracePt t="52069" x="9361488" y="6054725"/>
          <p14:tracePt t="52081" x="9378950" y="6045200"/>
          <p14:tracePt t="52087" x="9398000" y="6035675"/>
          <p14:tracePt t="52093" x="9415463" y="6035675"/>
          <p14:tracePt t="52102" x="9424988" y="6035675"/>
          <p14:tracePt t="52113" x="9442450" y="6035675"/>
          <p14:tracePt t="52128" x="9451975" y="6027738"/>
          <p14:tracePt t="53861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19F4E9A-42C0-4DE7-8BC3-F2685FEF8398}"/>
              </a:ext>
            </a:extLst>
          </p:cNvPr>
          <p:cNvSpPr txBox="1"/>
          <p:nvPr/>
        </p:nvSpPr>
        <p:spPr>
          <a:xfrm>
            <a:off x="9418320" y="76043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3 = </a:t>
            </a:r>
            <a:r>
              <a:rPr lang="sl-SI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276FB8BF-8977-4F8C-91B1-29B079126EF8}"/>
              </a:ext>
            </a:extLst>
          </p:cNvPr>
          <p:cNvSpPr txBox="1"/>
          <p:nvPr/>
        </p:nvSpPr>
        <p:spPr>
          <a:xfrm>
            <a:off x="9418320" y="3177038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3 = </a:t>
            </a:r>
            <a:r>
              <a:rPr lang="sl-SI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B31DC4E7-1A12-4450-AF07-90EF244DD747}"/>
              </a:ext>
            </a:extLst>
          </p:cNvPr>
          <p:cNvSpPr txBox="1"/>
          <p:nvPr/>
        </p:nvSpPr>
        <p:spPr>
          <a:xfrm>
            <a:off x="9418320" y="550367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3 = </a:t>
            </a:r>
            <a:r>
              <a:rPr lang="sl-SI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8C476A8F-7036-4780-9B76-A6ED915AF2EB}"/>
              </a:ext>
            </a:extLst>
          </p:cNvPr>
          <p:cNvSpPr txBox="1"/>
          <p:nvPr/>
        </p:nvSpPr>
        <p:spPr>
          <a:xfrm>
            <a:off x="1984118" y="1464585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6573C73A-0F1C-4944-A270-04B9F7D03A42}"/>
              </a:ext>
            </a:extLst>
          </p:cNvPr>
          <p:cNvSpPr txBox="1"/>
          <p:nvPr/>
        </p:nvSpPr>
        <p:spPr>
          <a:xfrm>
            <a:off x="1757863" y="3776493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3 + 3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EA2EDA9-8A25-4533-82CC-35DE6092F0B1}"/>
              </a:ext>
            </a:extLst>
          </p:cNvPr>
          <p:cNvSpPr txBox="1"/>
          <p:nvPr/>
        </p:nvSpPr>
        <p:spPr>
          <a:xfrm>
            <a:off x="1893925" y="6084715"/>
            <a:ext cx="352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3 + 3 + 3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47" y="226274"/>
            <a:ext cx="1236534" cy="114904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70" y="243386"/>
            <a:ext cx="1229624" cy="114262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5" y="198690"/>
            <a:ext cx="1205118" cy="111985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438" y="252584"/>
            <a:ext cx="1229623" cy="114262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248" y="2454660"/>
            <a:ext cx="1237595" cy="114614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526" y="2401673"/>
            <a:ext cx="1237595" cy="114614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804" y="2373695"/>
            <a:ext cx="1237595" cy="1146147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049" y="2332554"/>
            <a:ext cx="1237595" cy="1146147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60" y="2377010"/>
            <a:ext cx="1237595" cy="1146147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57" y="4649919"/>
            <a:ext cx="1237595" cy="1146147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155" y="4526410"/>
            <a:ext cx="1237595" cy="1146147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899" y="4565740"/>
            <a:ext cx="1237595" cy="1146147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185" y="4640904"/>
            <a:ext cx="1237595" cy="1146147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894" y="4663434"/>
            <a:ext cx="1237595" cy="1146147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09" y="4649918"/>
            <a:ext cx="1237595" cy="1146147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CB9867DC-5559-47CE-9AF9-221BAAC3D1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52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79"/>
    </mc:Choice>
    <mc:Fallback>
      <p:transition spd="slow" advTm="7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/>
      <p:bldP spid="31" grpId="0"/>
      <p:bldP spid="33" grpId="0"/>
      <p:bldP spid="34" grpId="0"/>
      <p:bldP spid="35" grpId="0"/>
      <p:bldP spid="36" grpId="0"/>
    </p:bldLst>
  </p:timing>
  <p:extLst>
    <p:ext uri="{3A86A75C-4F4B-4683-9AE1-C65F6400EC91}">
      <p14:laserTraceLst xmlns:p14="http://schemas.microsoft.com/office/powerpoint/2010/main">
        <p14:tracePtLst>
          <p14:tracePt t="1149" x="1397000" y="1552575"/>
          <p14:tracePt t="1357" x="1406525" y="1562100"/>
          <p14:tracePt t="1374" x="1543050" y="1635125"/>
          <p14:tracePt t="1382" x="1644650" y="1708150"/>
          <p14:tracePt t="1392" x="1798638" y="1771650"/>
          <p14:tracePt t="1408" x="2082800" y="1908175"/>
          <p14:tracePt t="1421" x="2603500" y="2063750"/>
          <p14:tracePt t="1429" x="2749550" y="2109788"/>
          <p14:tracePt t="1440" x="2886075" y="2136775"/>
          <p14:tracePt t="1446" x="3013075" y="2155825"/>
          <p14:tracePt t="1457" x="3122613" y="2182813"/>
          <p14:tracePt t="1470" x="3297238" y="2182813"/>
          <p14:tracePt t="1479" x="3379788" y="2182813"/>
          <p14:tracePt t="1489" x="3452813" y="2182813"/>
          <p14:tracePt t="1495" x="3543300" y="2182813"/>
          <p14:tracePt t="1504" x="3652838" y="2182813"/>
          <p14:tracePt t="1512" x="3725863" y="2182813"/>
          <p14:tracePt t="1519" x="3817938" y="2182813"/>
          <p14:tracePt t="1526" x="3917950" y="2182813"/>
          <p14:tracePt t="1536" x="4008438" y="2182813"/>
          <p14:tracePt t="1542" x="4100513" y="2155825"/>
          <p14:tracePt t="1551" x="4200525" y="2136775"/>
          <p14:tracePt t="1561" x="4292600" y="2109788"/>
          <p14:tracePt t="1574" x="4484688" y="2100263"/>
          <p14:tracePt t="1586" x="4575175" y="2073275"/>
          <p14:tracePt t="1598" x="4748213" y="2046288"/>
          <p14:tracePt t="1605" x="4830763" y="2017713"/>
          <p14:tracePt t="1612" x="4903788" y="1981200"/>
          <p14:tracePt t="1624" x="4968875" y="1935163"/>
          <p14:tracePt t="1634" x="5022850" y="1898650"/>
          <p14:tracePt t="1645" x="5151438" y="1808163"/>
          <p14:tracePt t="1654" x="5195888" y="1781175"/>
          <p14:tracePt t="1664" x="5241925" y="1744663"/>
          <p14:tracePt t="1675" x="5297488" y="1689100"/>
          <p14:tracePt t="1686" x="5397500" y="1589088"/>
          <p14:tracePt t="1696" x="5443538" y="1543050"/>
          <p14:tracePt t="1711" x="5553075" y="1397000"/>
          <p14:tracePt t="1716" x="5597525" y="1343025"/>
          <p14:tracePt t="1727" x="5634038" y="1277938"/>
          <p14:tracePt t="1740" x="5699125" y="1168400"/>
          <p14:tracePt t="1749" x="5708650" y="1131888"/>
          <p14:tracePt t="1760" x="5735638" y="1068388"/>
          <p14:tracePt t="1773" x="5735638" y="995363"/>
          <p14:tracePt t="1781" x="5745163" y="939800"/>
          <p14:tracePt t="1792" x="5745163" y="903288"/>
          <p14:tracePt t="1800" x="5745163" y="866775"/>
          <p14:tracePt t="1809" x="5745163" y="839788"/>
          <p14:tracePt t="1818" x="5745163" y="812800"/>
          <p14:tracePt t="1828" x="5735638" y="749300"/>
          <p14:tracePt t="1840" x="5708650" y="720725"/>
          <p14:tracePt t="1845" x="5708650" y="703263"/>
          <p14:tracePt t="1857" x="5670550" y="676275"/>
          <p14:tracePt t="1862" x="5653088" y="639763"/>
          <p14:tracePt t="1873" x="5634038" y="620713"/>
          <p14:tracePt t="1880" x="5589588" y="584200"/>
          <p14:tracePt t="1889" x="5570538" y="584200"/>
          <p14:tracePt t="1898" x="5516563" y="574675"/>
          <p14:tracePt t="1911" x="5314950" y="465138"/>
          <p14:tracePt t="1918" x="5195888" y="420688"/>
          <p14:tracePt t="1926" x="5049838" y="347663"/>
          <p14:tracePt t="1934" x="4703763" y="265113"/>
          <p14:tracePt t="1942" x="4521200" y="219075"/>
          <p14:tracePt t="1950" x="4302125" y="173038"/>
          <p14:tracePt t="1960" x="4100513" y="92075"/>
          <p14:tracePt t="1965" x="3935413" y="73025"/>
          <p14:tracePt t="1973" x="3808413" y="46038"/>
          <p14:tracePt t="1980" x="3679825" y="26988"/>
          <p14:tracePt t="1992" x="3606800" y="26988"/>
          <p14:tracePt t="2004" x="3470275" y="26988"/>
          <p14:tracePt t="2012" x="3433763" y="26988"/>
          <p14:tracePt t="2022" x="3360738" y="26988"/>
          <p14:tracePt t="2028" x="3306763" y="26988"/>
          <p14:tracePt t="2039" x="3232150" y="26988"/>
          <p14:tracePt t="2043" x="3178175" y="26988"/>
          <p14:tracePt t="2062" x="2976563" y="26988"/>
          <p14:tracePt t="2073" x="2867025" y="26988"/>
          <p14:tracePt t="2076" x="2740025" y="26988"/>
          <p14:tracePt t="2090" x="2630488" y="26988"/>
          <p14:tracePt t="2098" x="2484438" y="26988"/>
          <p14:tracePt t="2108" x="2173288" y="26988"/>
          <p14:tracePt t="2120" x="2082800" y="26988"/>
          <p14:tracePt t="2127" x="2017713" y="26988"/>
          <p14:tracePt t="2137" x="1944688" y="26988"/>
          <p14:tracePt t="2141" x="1871663" y="26988"/>
          <p14:tracePt t="2151" x="1817688" y="26988"/>
          <p14:tracePt t="2158" x="1781175" y="26988"/>
          <p14:tracePt t="2169" x="1735138" y="26988"/>
          <p14:tracePt t="2175" x="1681163" y="26988"/>
          <p14:tracePt t="2186" x="1625600" y="26988"/>
          <p14:tracePt t="2191" x="1533525" y="26988"/>
          <p14:tracePt t="2206" x="1277938" y="36513"/>
          <p14:tracePt t="2214" x="1177925" y="46038"/>
          <p14:tracePt t="2225" x="1031875" y="92075"/>
          <p14:tracePt t="2236" x="822325" y="165100"/>
          <p14:tracePt t="2247" x="739775" y="173038"/>
          <p14:tracePt t="2261" x="639763" y="209550"/>
          <p14:tracePt t="2270" x="620713" y="209550"/>
          <p14:tracePt t="2276" x="593725" y="228600"/>
          <p14:tracePt t="2292" x="574675" y="246063"/>
          <p14:tracePt t="2303" x="566738" y="255588"/>
          <p14:tracePt t="2313" x="547688" y="265113"/>
          <p14:tracePt t="2325" x="538163" y="282575"/>
          <p14:tracePt t="2337" x="520700" y="301625"/>
          <p14:tracePt t="2343" x="501650" y="319088"/>
          <p14:tracePt t="2352" x="493713" y="328613"/>
          <p14:tracePt t="2358" x="465138" y="365125"/>
          <p14:tracePt t="2365" x="465138" y="384175"/>
          <p14:tracePt t="2373" x="428625" y="428625"/>
          <p14:tracePt t="2383" x="428625" y="447675"/>
          <p14:tracePt t="2389" x="411163" y="501650"/>
          <p14:tracePt t="2394" x="411163" y="520700"/>
          <p14:tracePt t="2405" x="401638" y="538163"/>
          <p14:tracePt t="2415" x="401638" y="574675"/>
          <p14:tracePt t="2430" x="374650" y="611188"/>
          <p14:tracePt t="2443" x="374650" y="657225"/>
          <p14:tracePt t="2454" x="374650" y="666750"/>
          <p14:tracePt t="2460" x="374650" y="684213"/>
          <p14:tracePt t="2478" x="374650" y="739775"/>
          <p14:tracePt t="2488" x="374650" y="749300"/>
          <p14:tracePt t="2493" x="374650" y="785813"/>
          <p14:tracePt t="2500" x="411163" y="812800"/>
          <p14:tracePt t="2509" x="420688" y="830263"/>
          <p14:tracePt t="2517" x="438150" y="849313"/>
          <p14:tracePt t="2525" x="457200" y="866775"/>
          <p14:tracePt t="2575" x="566738" y="949325"/>
          <p14:tracePt t="2584" x="593725" y="958850"/>
          <p14:tracePt t="2591" x="611188" y="958850"/>
          <p14:tracePt t="2598" x="620713" y="958850"/>
          <p14:tracePt t="2609" x="639763" y="958850"/>
          <p14:tracePt t="2622" x="647700" y="958850"/>
          <p14:tracePt t="2641" x="666750" y="958850"/>
          <p14:tracePt t="3438" x="684213" y="931863"/>
          <p14:tracePt t="3454" x="703263" y="876300"/>
          <p14:tracePt t="3462" x="712788" y="839788"/>
          <p14:tracePt t="3472" x="712788" y="812800"/>
          <p14:tracePt t="3488" x="730250" y="776288"/>
          <p14:tracePt t="3497" x="739775" y="749300"/>
          <p14:tracePt t="3505" x="739775" y="730250"/>
          <p14:tracePt t="3511" x="766763" y="712788"/>
          <p14:tracePt t="3521" x="766763" y="703263"/>
          <p14:tracePt t="3535" x="766763" y="666750"/>
          <p14:tracePt t="3541" x="793750" y="647700"/>
          <p14:tracePt t="3551" x="793750" y="639763"/>
          <p14:tracePt t="3568" x="803275" y="611188"/>
          <p14:tracePt t="3583" x="803275" y="593725"/>
          <p14:tracePt t="3593" x="822325" y="566738"/>
          <p14:tracePt t="3603" x="831850" y="557213"/>
          <p14:tracePt t="3612" x="831850" y="538163"/>
          <p14:tracePt t="3621" x="849313" y="520700"/>
          <p14:tracePt t="3632" x="849313" y="511175"/>
          <p14:tracePt t="3638" x="858838" y="501650"/>
          <p14:tracePt t="3647" x="858838" y="493713"/>
          <p14:tracePt t="3656" x="868363" y="465138"/>
          <p14:tracePt t="3669" x="876300" y="465138"/>
          <p14:tracePt t="3695" x="876300" y="457200"/>
          <p14:tracePt t="3910" x="895350" y="447675"/>
          <p14:tracePt t="3920" x="941388" y="457200"/>
          <p14:tracePt t="3925" x="977900" y="501650"/>
          <p14:tracePt t="3940" x="1041400" y="603250"/>
          <p14:tracePt t="3950" x="1068388" y="647700"/>
          <p14:tracePt t="3958" x="1104900" y="676275"/>
          <p14:tracePt t="3966" x="1104900" y="684213"/>
          <p14:tracePt t="3973" x="1114425" y="703263"/>
          <p14:tracePt t="3985" x="1123950" y="720725"/>
          <p14:tracePt t="3994" x="1131888" y="730250"/>
          <p14:tracePt t="4004" x="1131888" y="749300"/>
          <p14:tracePt t="4024" x="1131888" y="757238"/>
          <p14:tracePt t="4045" x="1150938" y="793750"/>
          <p14:tracePt t="4055" x="1150938" y="803275"/>
          <p14:tracePt t="4060" x="1160463" y="812800"/>
          <p14:tracePt t="4069" x="1160463" y="839788"/>
          <p14:tracePt t="4077" x="1168400" y="876300"/>
          <p14:tracePt t="4089" x="1177925" y="895350"/>
          <p14:tracePt t="4095" x="1187450" y="931863"/>
          <p14:tracePt t="4110" x="1214438" y="976313"/>
          <p14:tracePt t="5053" x="1223963" y="985838"/>
          <p14:tracePt t="5727" x="1223963" y="1050925"/>
          <p14:tracePt t="5737" x="1223963" y="1104900"/>
          <p14:tracePt t="5740" x="1223963" y="1141413"/>
          <p14:tracePt t="5751" x="1233488" y="1187450"/>
          <p14:tracePt t="5757" x="1250950" y="1204913"/>
          <p14:tracePt t="5768" x="1270000" y="1260475"/>
          <p14:tracePt t="5776" x="1287463" y="1296988"/>
          <p14:tracePt t="5787" x="1314450" y="1323975"/>
          <p14:tracePt t="5814" x="1314450" y="1333500"/>
          <p14:tracePt t="5903" x="1323975" y="1343025"/>
          <p14:tracePt t="5910" x="1350963" y="1360488"/>
          <p14:tracePt t="5921" x="1452563" y="1416050"/>
          <p14:tracePt t="5934" x="1744663" y="1533525"/>
          <p14:tracePt t="5941" x="1890713" y="1606550"/>
          <p14:tracePt t="5951" x="2027238" y="1671638"/>
          <p14:tracePt t="5958" x="2173288" y="1698625"/>
          <p14:tracePt t="5967" x="2309813" y="1744663"/>
          <p14:tracePt t="5973" x="2457450" y="1771650"/>
          <p14:tracePt t="5980" x="2566988" y="1789113"/>
          <p14:tracePt t="5990" x="2630488" y="1798638"/>
          <p14:tracePt t="6000" x="2684463" y="1825625"/>
          <p14:tracePt t="6006" x="2749550" y="1835150"/>
          <p14:tracePt t="6018" x="2786063" y="1835150"/>
          <p14:tracePt t="6036" x="2940050" y="1835150"/>
          <p14:tracePt t="6053" x="3105150" y="1835150"/>
          <p14:tracePt t="6062" x="3178175" y="1835150"/>
          <p14:tracePt t="6072" x="3297238" y="1835150"/>
          <p14:tracePt t="6081" x="3387725" y="1835150"/>
          <p14:tracePt t="6088" x="3497263" y="1835150"/>
          <p14:tracePt t="6095" x="3589338" y="1862138"/>
          <p14:tracePt t="6102" x="3679825" y="1862138"/>
          <p14:tracePt t="6114" x="3771900" y="1862138"/>
          <p14:tracePt t="6120" x="3871913" y="1881188"/>
          <p14:tracePt t="6126" x="3963988" y="1881188"/>
          <p14:tracePt t="6134" x="4017963" y="1881188"/>
          <p14:tracePt t="6145" x="4073525" y="1881188"/>
          <p14:tracePt t="6153" x="4119563" y="1881188"/>
          <p14:tracePt t="6159" x="4146550" y="1881188"/>
          <p14:tracePt t="6174" x="4229100" y="1881188"/>
          <p14:tracePt t="6185" x="4273550" y="1862138"/>
          <p14:tracePt t="6192" x="4329113" y="1862138"/>
          <p14:tracePt t="6205" x="4438650" y="1825625"/>
          <p14:tracePt t="6222" x="4557713" y="1808163"/>
          <p14:tracePt t="6239" x="4684713" y="1789113"/>
          <p14:tracePt t="6260" x="4840288" y="1752600"/>
          <p14:tracePt t="6273" x="4876800" y="1735138"/>
          <p14:tracePt t="6278" x="4895850" y="1725613"/>
          <p14:tracePt t="6290" x="4940300" y="1698625"/>
          <p14:tracePt t="6294" x="4959350" y="1689100"/>
          <p14:tracePt t="6303" x="5022850" y="1652588"/>
          <p14:tracePt t="6309" x="5068888" y="1625600"/>
          <p14:tracePt t="6319" x="5114925" y="1589088"/>
          <p14:tracePt t="6326" x="5178425" y="1543050"/>
          <p14:tracePt t="6341" x="5241925" y="1506538"/>
          <p14:tracePt t="6356" x="5305425" y="1452563"/>
          <p14:tracePt t="6369" x="5324475" y="1433513"/>
          <p14:tracePt t="6385" x="5351463" y="1406525"/>
          <p14:tracePt t="6399" x="5387975" y="1370013"/>
          <p14:tracePt t="6413" x="5424488" y="1333500"/>
          <p14:tracePt t="6421" x="5434013" y="1296988"/>
          <p14:tracePt t="6429" x="5443538" y="1277938"/>
          <p14:tracePt t="6443" x="5461000" y="1250950"/>
          <p14:tracePt t="6460" x="5461000" y="1241425"/>
          <p14:tracePt t="6478" x="5470525" y="1214438"/>
          <p14:tracePt t="6486" x="5470525" y="1196975"/>
          <p14:tracePt t="6496" x="5470525" y="1168400"/>
          <p14:tracePt t="6513" x="5470525" y="1131888"/>
          <p14:tracePt t="6525" x="5470525" y="1068388"/>
          <p14:tracePt t="6533" x="5470525" y="1031875"/>
          <p14:tracePt t="6544" x="5451475" y="1004888"/>
          <p14:tracePt t="6557" x="5351463" y="912813"/>
          <p14:tracePt t="6572" x="5224463" y="776288"/>
          <p14:tracePt t="6586" x="5151438" y="703263"/>
          <p14:tracePt t="6594" x="5068888" y="639763"/>
          <p14:tracePt t="6604" x="4922838" y="530225"/>
          <p14:tracePt t="6616" x="4803775" y="457200"/>
          <p14:tracePt t="6639" x="4557713" y="292100"/>
          <p14:tracePt t="6653" x="4338638" y="165100"/>
          <p14:tracePt t="6670" x="4164013" y="82550"/>
          <p14:tracePt t="6681" x="4064000" y="36513"/>
          <p14:tracePt t="6993" x="822325" y="36513"/>
          <p14:tracePt t="7004" x="630238" y="119063"/>
          <p14:tracePt t="7023" x="465138" y="173038"/>
          <p14:tracePt t="7029" x="384175" y="209550"/>
          <p14:tracePt t="7039" x="311150" y="255588"/>
          <p14:tracePt t="7045" x="265113" y="274638"/>
          <p14:tracePt t="7055" x="219075" y="282575"/>
          <p14:tracePt t="7068" x="173038" y="311150"/>
          <p14:tracePt t="7079" x="136525" y="338138"/>
          <p14:tracePt t="7092" x="109538" y="347663"/>
          <p14:tracePt t="7102" x="100013" y="355600"/>
          <p14:tracePt t="7116" x="92075" y="365125"/>
          <p14:tracePt t="7124" x="73025" y="365125"/>
          <p14:tracePt t="7135" x="46038" y="392113"/>
          <p14:tracePt t="7145" x="0" y="411163"/>
          <p14:tracePt t="7429" x="63500" y="1077913"/>
          <p14:tracePt t="7438" x="146050" y="1104900"/>
          <p14:tracePt t="7455" x="274638" y="1168400"/>
          <p14:tracePt t="7461" x="301625" y="1177925"/>
          <p14:tracePt t="7473" x="319088" y="1177925"/>
          <p14:tracePt t="7487" x="384175" y="1204913"/>
          <p14:tracePt t="7495" x="420688" y="1214438"/>
          <p14:tracePt t="7503" x="501650" y="1241425"/>
          <p14:tracePt t="7510" x="557213" y="1250950"/>
          <p14:tracePt t="7524" x="684213" y="1287463"/>
          <p14:tracePt t="7533" x="757238" y="1314450"/>
          <p14:tracePt t="7539" x="839788" y="1323975"/>
          <p14:tracePt t="7551" x="904875" y="1360488"/>
          <p14:tracePt t="7561" x="941388" y="1360488"/>
          <p14:tracePt t="7570" x="1004888" y="1387475"/>
          <p14:tracePt t="7581" x="1068388" y="1397000"/>
          <p14:tracePt t="7590" x="1104900" y="1397000"/>
          <p14:tracePt t="7597" x="1160463" y="1423988"/>
          <p14:tracePt t="7604" x="1187450" y="1423988"/>
          <p14:tracePt t="7614" x="1214438" y="1423988"/>
          <p14:tracePt t="7621" x="1250950" y="1433513"/>
          <p14:tracePt t="7632" x="1287463" y="1433513"/>
          <p14:tracePt t="7644" x="1443038" y="1479550"/>
          <p14:tracePt t="7654" x="1552575" y="1506538"/>
          <p14:tracePt t="7661" x="1671638" y="1552575"/>
          <p14:tracePt t="7677" x="1936750" y="1643063"/>
          <p14:tracePt t="7686" x="2036763" y="1671638"/>
          <p14:tracePt t="7709" x="2282825" y="1725613"/>
          <p14:tracePt t="7718" x="2355850" y="1752600"/>
          <p14:tracePt t="7726" x="2419350" y="1762125"/>
          <p14:tracePt t="7741" x="2501900" y="1771650"/>
          <p14:tracePt t="7758" x="2566988" y="1781175"/>
          <p14:tracePt t="7775" x="2620963" y="1781175"/>
          <p14:tracePt t="7790" x="2667000" y="1781175"/>
          <p14:tracePt t="7796" x="2693988" y="1781175"/>
          <p14:tracePt t="7807" x="2713038" y="1781175"/>
          <p14:tracePt t="7813" x="2720975" y="1781175"/>
          <p14:tracePt t="7823" x="2740025" y="1781175"/>
          <p14:tracePt t="7925" x="2749550" y="1781175"/>
          <p14:tracePt t="9662" x="2794000" y="1781175"/>
          <p14:tracePt t="9676" x="3068638" y="1781175"/>
          <p14:tracePt t="9694" x="3324225" y="1825625"/>
          <p14:tracePt t="9704" x="3460750" y="1835150"/>
          <p14:tracePt t="9711" x="3570288" y="1871663"/>
          <p14:tracePt t="9728" x="3643313" y="1871663"/>
          <p14:tracePt t="9739" x="3662363" y="1871663"/>
          <p14:tracePt t="10474" x="0" y="0"/>
        </p14:tracePtLst>
        <p14:tracePtLst>
          <p14:tracePt t="13673" x="2265363" y="1854200"/>
          <p14:tracePt t="14189" x="2273300" y="1854200"/>
          <p14:tracePt t="14203" x="2355850" y="1862138"/>
          <p14:tracePt t="14213" x="2382838" y="1890713"/>
          <p14:tracePt t="14222" x="2419350" y="1898650"/>
          <p14:tracePt t="14227" x="2474913" y="1917700"/>
          <p14:tracePt t="14236" x="2493963" y="1927225"/>
          <p14:tracePt t="14243" x="2511425" y="1927225"/>
          <p14:tracePt t="14255" x="2530475" y="1935163"/>
          <p14:tracePt t="14261" x="2538413" y="1944688"/>
          <p14:tracePt t="14271" x="2547938" y="1944688"/>
          <p14:tracePt t="14276" x="2566988" y="1954213"/>
          <p14:tracePt t="14319" x="2584450" y="1954213"/>
          <p14:tracePt t="14339" x="2647950" y="1973263"/>
          <p14:tracePt t="14351" x="2657475" y="1973263"/>
          <p14:tracePt t="14358" x="2703513" y="1973263"/>
          <p14:tracePt t="14366" x="2720975" y="1981200"/>
          <p14:tracePt t="14376" x="2757488" y="1981200"/>
          <p14:tracePt t="14385" x="2767013" y="1981200"/>
          <p14:tracePt t="14396" x="2813050" y="1981200"/>
          <p14:tracePt t="14404" x="2840038" y="1981200"/>
          <p14:tracePt t="14412" x="2849563" y="1981200"/>
          <p14:tracePt t="14422" x="2876550" y="1981200"/>
          <p14:tracePt t="14444" x="2895600" y="1981200"/>
          <p14:tracePt t="14453" x="2913063" y="1973263"/>
          <p14:tracePt t="14462" x="2932113" y="1963738"/>
          <p14:tracePt t="14476" x="2959100" y="1935163"/>
          <p14:tracePt t="14488" x="2968625" y="1927225"/>
          <p14:tracePt t="14494" x="2986088" y="1917700"/>
          <p14:tracePt t="14502" x="2995613" y="1908175"/>
          <p14:tracePt t="14509" x="2995613" y="1890713"/>
          <p14:tracePt t="14521" x="3013075" y="1871663"/>
          <p14:tracePt t="14534" x="3022600" y="1854200"/>
          <p14:tracePt t="15126" x="3049588" y="1871663"/>
          <p14:tracePt t="15142" x="3068638" y="1881188"/>
          <p14:tracePt t="15156" x="3068638" y="1898650"/>
          <p14:tracePt t="15170" x="3078163" y="1898650"/>
          <p14:tracePt t="15178" x="3086100" y="1908175"/>
          <p14:tracePt t="15192" x="3105150" y="1908175"/>
          <p14:tracePt t="15210" x="3122613" y="1917700"/>
          <p14:tracePt t="15223" x="3132138" y="1927225"/>
          <p14:tracePt t="15230" x="3141663" y="1927225"/>
          <p14:tracePt t="15240" x="3159125" y="1927225"/>
          <p14:tracePt t="15260" x="3178175" y="1927225"/>
          <p14:tracePt t="15271" x="3187700" y="1927225"/>
          <p14:tracePt t="15277" x="3214688" y="1927225"/>
          <p14:tracePt t="15285" x="3241675" y="1927225"/>
          <p14:tracePt t="15293" x="3270250" y="1927225"/>
          <p14:tracePt t="15308" x="3333750" y="1927225"/>
          <p14:tracePt t="15325" x="3360738" y="1927225"/>
          <p14:tracePt t="15341" x="3397250" y="1908175"/>
          <p14:tracePt t="15361" x="3406775" y="1898650"/>
          <p14:tracePt t="15487" x="3416300" y="1890713"/>
          <p14:tracePt t="15677" x="3424238" y="1881188"/>
          <p14:tracePt t="15686" x="3433763" y="1881188"/>
          <p14:tracePt t="15695" x="3452813" y="1881188"/>
          <p14:tracePt t="15702" x="3506788" y="1908175"/>
          <p14:tracePt t="15709" x="3543300" y="1935163"/>
          <p14:tracePt t="15720" x="3616325" y="1981200"/>
          <p14:tracePt t="15728" x="3671888" y="2017713"/>
          <p14:tracePt t="15735" x="3771900" y="2090738"/>
          <p14:tracePt t="15745" x="3854450" y="2146300"/>
          <p14:tracePt t="15751" x="3890963" y="2155825"/>
          <p14:tracePt t="15759" x="3927475" y="2173288"/>
          <p14:tracePt t="15764" x="3954463" y="2182813"/>
          <p14:tracePt t="15775" x="3981450" y="2182813"/>
          <p14:tracePt t="15781" x="4000500" y="2200275"/>
          <p14:tracePt t="15824" x="4008438" y="2200275"/>
          <p14:tracePt t="15837" x="4044950" y="2200275"/>
          <p14:tracePt t="15853" x="4110038" y="2182813"/>
          <p14:tracePt t="15860" x="4127500" y="2173288"/>
          <p14:tracePt t="15878" x="4156075" y="2155825"/>
          <p14:tracePt t="15925" x="4164013" y="2136775"/>
          <p14:tracePt t="15936" x="4164013" y="2127250"/>
          <p14:tracePt t="15943" x="4173538" y="2127250"/>
          <p14:tracePt t="15959" x="4183063" y="2109788"/>
          <p14:tracePt t="15969" x="4183063" y="2090738"/>
          <p14:tracePt t="15976" x="4183063" y="2082800"/>
          <p14:tracePt t="15982" x="4192588" y="2063750"/>
          <p14:tracePt t="15999" x="4192588" y="2054225"/>
          <p14:tracePt t="16005" x="4192588" y="2036763"/>
          <p14:tracePt t="16031" x="4192588" y="2009775"/>
          <p14:tracePt t="16037" x="4192588" y="1990725"/>
          <p14:tracePt t="16092" x="4192588" y="1981200"/>
          <p14:tracePt t="16770" x="4210050" y="1981200"/>
          <p14:tracePt t="16778" x="4319588" y="1981200"/>
          <p14:tracePt t="16789" x="4594225" y="1981200"/>
          <p14:tracePt t="16804" x="4903788" y="1990725"/>
          <p14:tracePt t="16815" x="5086350" y="2017713"/>
          <p14:tracePt t="16823" x="5305425" y="2063750"/>
          <p14:tracePt t="16836" x="5616575" y="2109788"/>
          <p14:tracePt t="16844" x="5726113" y="2127250"/>
          <p14:tracePt t="16858" x="5818188" y="2127250"/>
          <p14:tracePt t="16866" x="5891213" y="2127250"/>
          <p14:tracePt t="16871" x="5981700" y="2127250"/>
          <p14:tracePt t="16879" x="6091238" y="2127250"/>
          <p14:tracePt t="16885" x="6246813" y="2119313"/>
          <p14:tracePt t="16896" x="6319838" y="2109788"/>
          <p14:tracePt t="16903" x="6402388" y="2082800"/>
          <p14:tracePt t="16910" x="6529388" y="2036763"/>
          <p14:tracePt t="16924" x="6777038" y="1990725"/>
          <p14:tracePt t="16933" x="6886575" y="1963738"/>
          <p14:tracePt t="16941" x="7004050" y="1935163"/>
          <p14:tracePt t="16954" x="7113588" y="1917700"/>
          <p14:tracePt t="16963" x="7296150" y="1890713"/>
          <p14:tracePt t="16976" x="7378700" y="1890713"/>
          <p14:tracePt t="16988" x="7443788" y="1862138"/>
          <p14:tracePt t="17022" x="7570788" y="1808163"/>
          <p14:tracePt t="17030" x="7607300" y="1798638"/>
          <p14:tracePt t="17041" x="7662863" y="1781175"/>
          <p14:tracePt t="17045" x="7735888" y="1762125"/>
          <p14:tracePt t="17054" x="7780338" y="1744663"/>
          <p14:tracePt t="17062" x="7845425" y="1725613"/>
          <p14:tracePt t="17071" x="7899400" y="1708150"/>
          <p14:tracePt t="17078" x="7962900" y="1708150"/>
          <p14:tracePt t="17094" x="8108950" y="1689100"/>
          <p14:tracePt t="17110" x="8247063" y="1671638"/>
          <p14:tracePt t="17127" x="8383588" y="1652588"/>
          <p14:tracePt t="17136" x="8475663" y="1652588"/>
          <p14:tracePt t="17142" x="8548688" y="1652588"/>
          <p14:tracePt t="17158" x="8721725" y="1625600"/>
          <p14:tracePt t="17168" x="8794750" y="1616075"/>
          <p14:tracePt t="17174" x="8877300" y="1589088"/>
          <p14:tracePt t="17180" x="8959850" y="1552575"/>
          <p14:tracePt t="17193" x="8986838" y="1543050"/>
          <p14:tracePt t="17205" x="9086850" y="1506538"/>
          <p14:tracePt t="17215" x="9150350" y="1479550"/>
          <p14:tracePt t="17226" x="9186863" y="1470025"/>
          <p14:tracePt t="17237" x="9251950" y="1443038"/>
          <p14:tracePt t="17245" x="9259888" y="1433513"/>
          <p14:tracePt t="17255" x="9278938" y="1416050"/>
          <p14:tracePt t="17277" x="9288463" y="1397000"/>
          <p14:tracePt t="17568" x="9296400" y="1397000"/>
          <p14:tracePt t="17583" x="9361488" y="1350963"/>
          <p14:tracePt t="17592" x="9388475" y="1343025"/>
          <p14:tracePt t="17602" x="9415463" y="1333500"/>
          <p14:tracePt t="17608" x="9451975" y="1314450"/>
          <p14:tracePt t="17626" x="9498013" y="1306513"/>
          <p14:tracePt t="17636" x="9534525" y="1287463"/>
          <p14:tracePt t="17644" x="9561513" y="1277938"/>
          <p14:tracePt t="17677" x="9580563" y="1277938"/>
          <p14:tracePt t="17712" x="9588500" y="1270000"/>
          <p14:tracePt t="17790" x="9598025" y="1260475"/>
          <p14:tracePt t="17803" x="9607550" y="1260475"/>
          <p14:tracePt t="17810" x="9644063" y="1287463"/>
          <p14:tracePt t="17822" x="9707563" y="1343025"/>
          <p14:tracePt t="17828" x="9726613" y="1350963"/>
          <p14:tracePt t="17839" x="9734550" y="1350963"/>
          <p14:tracePt t="17845" x="9753600" y="1370013"/>
          <p14:tracePt t="17861" x="9772650" y="1379538"/>
          <p14:tracePt t="17872" x="9780588" y="1379538"/>
          <p14:tracePt t="17885" x="9863138" y="1379538"/>
          <p14:tracePt t="17893" x="9899650" y="1379538"/>
          <p14:tracePt t="17905" x="9955213" y="1379538"/>
          <p14:tracePt t="17910" x="9982200" y="1379538"/>
          <p14:tracePt t="17925" x="10055225" y="1379538"/>
          <p14:tracePt t="17937" x="10072688" y="1379538"/>
          <p14:tracePt t="17943" x="10082213" y="1379538"/>
          <p14:tracePt t="17955" x="10109200" y="1379538"/>
          <p14:tracePt t="17981" x="10155238" y="1360488"/>
          <p14:tracePt t="18045" x="10164763" y="1350963"/>
          <p14:tracePt t="18078" x="10174288" y="1350963"/>
          <p14:tracePt t="18094" x="10210800" y="1343025"/>
          <p14:tracePt t="18103" x="10228263" y="1343025"/>
          <p14:tracePt t="18112" x="10255250" y="1343025"/>
          <p14:tracePt t="18125" x="10291763" y="1343025"/>
          <p14:tracePt t="18136" x="10310813" y="1343025"/>
          <p14:tracePt t="18149" x="10328275" y="1343025"/>
          <p14:tracePt t="18157" x="10364788" y="1343025"/>
          <p14:tracePt t="18174" x="10383838" y="1343025"/>
          <p14:tracePt t="18181" x="10393363" y="1343025"/>
          <p14:tracePt t="18189" x="10410825" y="1343025"/>
          <p14:tracePt t="18203" x="10466388" y="1323975"/>
          <p14:tracePt t="18218" x="10483850" y="1323975"/>
          <p14:tracePt t="18225" x="10510838" y="1323975"/>
          <p14:tracePt t="18237" x="10556875" y="1323975"/>
          <p14:tracePt t="18244" x="10585450" y="1323975"/>
          <p14:tracePt t="18254" x="10593388" y="1323975"/>
          <p14:tracePt t="18269" x="10621963" y="1323975"/>
          <p14:tracePt t="18277" x="10648950" y="1323975"/>
          <p14:tracePt t="18301" x="10658475" y="1323975"/>
          <p14:tracePt t="18343" x="10666413" y="1323975"/>
          <p14:tracePt t="18353" x="10685463" y="1323975"/>
          <p14:tracePt t="18363" x="10721975" y="1323975"/>
          <p14:tracePt t="18372" x="10748963" y="1323975"/>
          <p14:tracePt t="18381" x="10768013" y="1323975"/>
          <p14:tracePt t="18388" x="10775950" y="1323975"/>
          <p14:tracePt t="18394" x="10795000" y="1323975"/>
          <p14:tracePt t="18406" x="10804525" y="1323975"/>
          <p14:tracePt t="18425" x="10821988" y="1323975"/>
          <p14:tracePt t="18438" x="10841038" y="1323975"/>
          <p14:tracePt t="18463" x="10848975" y="1323975"/>
          <p14:tracePt t="18489" x="10868025" y="1323975"/>
          <p14:tracePt t="21661" x="10895013" y="1323975"/>
          <p14:tracePt t="21674" x="10941050" y="1314450"/>
          <p14:tracePt t="21684" x="10995025" y="1296988"/>
          <p14:tracePt t="21695" x="11023600" y="1296988"/>
          <p14:tracePt t="21702" x="11041063" y="1287463"/>
          <p14:tracePt t="21719" x="11050588" y="1287463"/>
          <p14:tracePt t="21733" x="11068050" y="1270000"/>
          <p14:tracePt t="21749" x="11077575" y="1260475"/>
          <p14:tracePt t="21765" x="11087100" y="1250950"/>
          <p14:tracePt t="21777" x="11096625" y="1241425"/>
          <p14:tracePt t="21792" x="11104563" y="1223963"/>
          <p14:tracePt t="21798" x="11114088" y="1223963"/>
          <p14:tracePt t="21824" x="11114088" y="1214438"/>
          <p14:tracePt t="21841" x="11123613" y="1196975"/>
          <p14:tracePt t="21853" x="11123613" y="1168400"/>
          <p14:tracePt t="21861" x="11123613" y="1160463"/>
          <p14:tracePt t="21876" x="11123613" y="1114425"/>
          <p14:tracePt t="21885" x="11123613" y="1104900"/>
          <p14:tracePt t="21897" x="11123613" y="1068388"/>
          <p14:tracePt t="21912" x="11123613" y="1041400"/>
          <p14:tracePt t="21921" x="11123613" y="1031875"/>
          <p14:tracePt t="21929" x="11123613" y="1022350"/>
          <p14:tracePt t="21941" x="11123613" y="995363"/>
          <p14:tracePt t="21968" x="11123613" y="985838"/>
          <p14:tracePt t="22124" x="11123613" y="976313"/>
          <p14:tracePt t="22134" x="11123613" y="968375"/>
          <p14:tracePt t="22143" x="11123613" y="958850"/>
          <p14:tracePt t="22148" x="11114088" y="958850"/>
          <p14:tracePt t="22156" x="11087100" y="939800"/>
          <p14:tracePt t="22164" x="11068050" y="939800"/>
          <p14:tracePt t="22174" x="11041063" y="931863"/>
          <p14:tracePt t="22183" x="11031538" y="931863"/>
          <p14:tracePt t="22224" x="11023600" y="922338"/>
          <p14:tracePt t="22241" x="11014075" y="912813"/>
          <p14:tracePt t="22261" x="11004550" y="912813"/>
          <p14:tracePt t="22273" x="10987088" y="912813"/>
          <p14:tracePt t="22293" x="10977563" y="912813"/>
          <p14:tracePt t="22308" x="10958513" y="912813"/>
          <p14:tracePt t="22318" x="10941050" y="912813"/>
          <p14:tracePt t="22327" x="10931525" y="912813"/>
          <p14:tracePt t="22340" x="10914063" y="912813"/>
          <p14:tracePt t="22399" x="10895013" y="912813"/>
          <p14:tracePt t="22412" x="10868025" y="912813"/>
          <p14:tracePt t="22425" x="10858500" y="912813"/>
          <p14:tracePt t="22433" x="10841038" y="912813"/>
          <p14:tracePt t="22441" x="10831513" y="912813"/>
          <p14:tracePt t="22462" x="10812463" y="912813"/>
          <p14:tracePt t="22477" x="10804525" y="912813"/>
          <p14:tracePt t="22492" x="10795000" y="922338"/>
          <p14:tracePt t="22508" x="10785475" y="939800"/>
          <p14:tracePt t="22528" x="10775950" y="949325"/>
          <p14:tracePt t="22543" x="10758488" y="968375"/>
          <p14:tracePt t="22564" x="10748963" y="976313"/>
          <p14:tracePt t="22591" x="10731500" y="1004888"/>
          <p14:tracePt t="22608" x="10721975" y="1022350"/>
          <p14:tracePt t="22613" x="10721975" y="1031875"/>
          <p14:tracePt t="22629" x="10702925" y="1050925"/>
          <p14:tracePt t="22640" x="10702925" y="1058863"/>
          <p14:tracePt t="22644" x="10694988" y="1087438"/>
          <p14:tracePt t="22655" x="10675938" y="1104900"/>
          <p14:tracePt t="22670" x="10675938" y="1114425"/>
          <p14:tracePt t="22675" x="10675938" y="1131888"/>
          <p14:tracePt t="22685" x="10675938" y="1150938"/>
          <p14:tracePt t="22695" x="10675938" y="1168400"/>
          <p14:tracePt t="22704" x="10675938" y="1177925"/>
          <p14:tracePt t="22708" x="10675938" y="1187450"/>
          <p14:tracePt t="22719" x="10675938" y="1214438"/>
          <p14:tracePt t="22724" x="10675938" y="1233488"/>
          <p14:tracePt t="22733" x="10675938" y="1241425"/>
          <p14:tracePt t="22740" x="10675938" y="1260475"/>
          <p14:tracePt t="22749" x="10675938" y="1277938"/>
          <p14:tracePt t="22760" x="10675938" y="1296988"/>
          <p14:tracePt t="22772" x="10675938" y="1314450"/>
          <p14:tracePt t="22793" x="10675938" y="1323975"/>
          <p14:tracePt t="22799" x="10675938" y="1333500"/>
          <p14:tracePt t="22817" x="10685463" y="1343025"/>
          <p14:tracePt t="22825" x="10685463" y="1350963"/>
          <p14:tracePt t="22873" x="10694988" y="1360488"/>
          <p14:tracePt t="23030" x="10694988" y="1387475"/>
          <p14:tracePt t="23045" x="10694988" y="1452563"/>
          <p14:tracePt t="23056" x="10685463" y="1460500"/>
          <p14:tracePt t="23061" x="10666413" y="1489075"/>
          <p14:tracePt t="23077" x="10621963" y="1516063"/>
          <p14:tracePt t="23091" x="10539413" y="1589088"/>
          <p14:tracePt t="23106" x="10510838" y="1616075"/>
          <p14:tracePt t="23111" x="10456863" y="1671638"/>
          <p14:tracePt t="23125" x="10328275" y="1771650"/>
          <p14:tracePt t="23140" x="10218738" y="1844675"/>
          <p14:tracePt t="23157" x="10118725" y="1944688"/>
          <p14:tracePt t="23166" x="10082213" y="1990725"/>
          <p14:tracePt t="23176" x="10028238" y="2063750"/>
          <p14:tracePt t="23187" x="9972675" y="2127250"/>
          <p14:tracePt t="23197" x="9853613" y="2255838"/>
          <p14:tracePt t="23206" x="9809163" y="2309813"/>
          <p14:tracePt t="23214" x="9734550" y="2392363"/>
          <p14:tracePt t="23227" x="9580563" y="2557463"/>
          <p14:tracePt t="23241" x="9498013" y="2647950"/>
          <p14:tracePt t="23250" x="9434513" y="2703513"/>
          <p14:tracePt t="23260" x="9278938" y="2849563"/>
          <p14:tracePt t="23278" x="9142413" y="3005138"/>
          <p14:tracePt t="23286" x="9096375" y="3049588"/>
          <p14:tracePt t="23293" x="9050338" y="3132138"/>
          <p14:tracePt t="23311" x="8931275" y="3251200"/>
          <p14:tracePt t="23320" x="8904288" y="3278188"/>
          <p14:tracePt t="23325" x="8821738" y="3370263"/>
          <p14:tracePt t="23341" x="8721725" y="3470275"/>
          <p14:tracePt t="23349" x="8648700" y="3533775"/>
          <p14:tracePt t="23357" x="8621713" y="3560763"/>
          <p14:tracePt t="23375" x="8539163" y="3643313"/>
          <p14:tracePt t="23381" x="8512175" y="3670300"/>
          <p14:tracePt t="23389" x="8483600" y="3689350"/>
          <p14:tracePt t="23402" x="8466138" y="3706813"/>
          <p14:tracePt t="23408" x="8447088" y="3725863"/>
          <p14:tracePt t="23414" x="8439150" y="3735388"/>
          <p14:tracePt t="23424" x="8429625" y="3743325"/>
          <p14:tracePt t="23443" x="8429625" y="3752850"/>
          <p14:tracePt t="23457" x="8402638" y="3779838"/>
          <p14:tracePt t="23469" x="8383588" y="3798888"/>
          <p14:tracePt t="23475" x="8374063" y="3808413"/>
          <p14:tracePt t="24518" x="8356600" y="3816350"/>
          <p14:tracePt t="24525" x="8329613" y="3816350"/>
          <p14:tracePt t="24543" x="8228013" y="3816350"/>
          <p14:tracePt t="24555" x="8027988" y="3816350"/>
          <p14:tracePt t="24568" x="7826375" y="3816350"/>
          <p14:tracePt t="24576" x="7689850" y="3798888"/>
          <p14:tracePt t="24590" x="7397750" y="3752850"/>
          <p14:tracePt t="24603" x="7123113" y="3706813"/>
          <p14:tracePt t="24613" x="6986588" y="3662363"/>
          <p14:tracePt t="24625" x="6858000" y="3633788"/>
          <p14:tracePt t="24638" x="6684963" y="3597275"/>
          <p14:tracePt t="24646" x="6594475" y="3579813"/>
          <p14:tracePt t="24654" x="6511925" y="3552825"/>
          <p14:tracePt t="24667" x="6429375" y="3543300"/>
          <p14:tracePt t="24673" x="6356350" y="3516313"/>
          <p14:tracePt t="24678" x="6310313" y="3506788"/>
          <p14:tracePt t="24687" x="6237288" y="3506788"/>
          <p14:tracePt t="24694" x="6210300" y="3487738"/>
          <p14:tracePt t="24709" x="6173788" y="3479800"/>
          <p14:tracePt t="24718" x="6164263" y="3479800"/>
          <p14:tracePt t="25214" x="6064250" y="3479800"/>
          <p14:tracePt t="25225" x="5935663" y="3479800"/>
          <p14:tracePt t="25233" x="5735638" y="3479800"/>
          <p14:tracePt t="25244" x="5370513" y="3433763"/>
          <p14:tracePt t="25254" x="5159375" y="3378200"/>
          <p14:tracePt t="25261" x="4995863" y="3351213"/>
          <p14:tracePt t="25270" x="4867275" y="3333750"/>
          <p14:tracePt t="25278" x="4784725" y="3305175"/>
          <p14:tracePt t="25289" x="4730750" y="3297238"/>
          <p14:tracePt t="25297" x="4694238" y="3297238"/>
          <p14:tracePt t="25354" x="4657725" y="3297238"/>
          <p14:tracePt t="25360" x="4630738" y="3297238"/>
          <p14:tracePt t="25370" x="4538663" y="3297238"/>
          <p14:tracePt t="25377" x="4448175" y="3297238"/>
          <p14:tracePt t="25388" x="4246563" y="3297238"/>
          <p14:tracePt t="25398" x="4156075" y="3297238"/>
          <p14:tracePt t="25408" x="4083050" y="3297238"/>
          <p14:tracePt t="25418" x="3971925" y="3297238"/>
          <p14:tracePt t="25429" x="3881438" y="3297238"/>
          <p14:tracePt t="25438" x="3854450" y="3297238"/>
          <p14:tracePt t="25446" x="3844925" y="3297238"/>
          <p14:tracePt t="25504" x="3825875" y="3297238"/>
          <p14:tracePt t="25521" x="3817938" y="3297238"/>
          <p14:tracePt t="25585" x="3798888" y="3297238"/>
          <p14:tracePt t="25600" x="3771900" y="3297238"/>
          <p14:tracePt t="25609" x="3735388" y="3297238"/>
          <p14:tracePt t="25617" x="3708400" y="3297238"/>
          <p14:tracePt t="25629" x="3662363" y="3297238"/>
          <p14:tracePt t="25636" x="3652838" y="3297238"/>
          <p14:tracePt t="25648" x="3635375" y="3297238"/>
          <p14:tracePt t="25677" x="3598863" y="3297238"/>
          <p14:tracePt t="25686" x="3579813" y="3297238"/>
          <p14:tracePt t="25694" x="3552825" y="3297238"/>
          <p14:tracePt t="25702" x="3533775" y="3297238"/>
          <p14:tracePt t="25710" x="3506788" y="3297238"/>
          <p14:tracePt t="25722" x="3470275" y="3305175"/>
          <p14:tracePt t="25728" x="3443288" y="3305175"/>
          <p14:tracePt t="25741" x="3406775" y="3305175"/>
          <p14:tracePt t="25750" x="3397250" y="3305175"/>
          <p14:tracePt t="25758" x="3387725" y="3305175"/>
          <p14:tracePt t="25776" x="3343275" y="3324225"/>
          <p14:tracePt t="25789" x="3270250" y="3324225"/>
          <p14:tracePt t="25804" x="3241675" y="3324225"/>
          <p14:tracePt t="25812" x="3178175" y="3324225"/>
          <p14:tracePt t="25821" x="3151188" y="3324225"/>
          <p14:tracePt t="25828" x="3095625" y="3324225"/>
          <p14:tracePt t="25838" x="3068638" y="3324225"/>
          <p14:tracePt t="25844" x="3041650" y="3324225"/>
          <p14:tracePt t="25855" x="3013075" y="3324225"/>
          <p14:tracePt t="25861" x="2976563" y="3324225"/>
          <p14:tracePt t="25872" x="2940050" y="3324225"/>
          <p14:tracePt t="25880" x="2913063" y="3324225"/>
          <p14:tracePt t="25888" x="2876550" y="3324225"/>
          <p14:tracePt t="25893" x="2830513" y="3324225"/>
          <p14:tracePt t="25908" x="2786063" y="3324225"/>
          <p14:tracePt t="25919" x="2657475" y="3324225"/>
          <p14:tracePt t="25923" x="2611438" y="3324225"/>
          <p14:tracePt t="25936" x="2557463" y="3324225"/>
          <p14:tracePt t="25945" x="2520950" y="3324225"/>
          <p14:tracePt t="25952" x="2501900" y="3324225"/>
          <p14:tracePt t="25959" x="2493963" y="3324225"/>
          <p14:tracePt t="25974" x="2474913" y="3324225"/>
          <p14:tracePt t="26000" x="2457450" y="3324225"/>
          <p14:tracePt t="26009" x="2447925" y="3324225"/>
          <p14:tracePt t="26014" x="2428875" y="3324225"/>
          <p14:tracePt t="26021" x="2419350" y="3324225"/>
          <p14:tracePt t="26033" x="2392363" y="3333750"/>
          <p14:tracePt t="26040" x="2365375" y="3333750"/>
          <p14:tracePt t="26049" x="2346325" y="3333750"/>
          <p14:tracePt t="26053" x="2319338" y="3333750"/>
          <p14:tracePt t="26064" x="2309813" y="3333750"/>
          <p14:tracePt t="26072" x="2273300" y="3333750"/>
          <p14:tracePt t="26079" x="2255838" y="3333750"/>
          <p14:tracePt t="26088" x="2200275" y="3333750"/>
          <p14:tracePt t="26097" x="2146300" y="3333750"/>
          <p14:tracePt t="26107" x="2000250" y="3333750"/>
          <p14:tracePt t="26120" x="1908175" y="3333750"/>
          <p14:tracePt t="26128" x="1817688" y="3333750"/>
          <p14:tracePt t="26133" x="1717675" y="3333750"/>
          <p14:tracePt t="26142" x="1625600" y="3333750"/>
          <p14:tracePt t="26154" x="1552575" y="3333750"/>
          <p14:tracePt t="26164" x="1479550" y="3333750"/>
          <p14:tracePt t="26176" x="1460500" y="3333750"/>
          <p14:tracePt t="26245" x="1452563" y="3333750"/>
          <p14:tracePt t="26257" x="1423988" y="3341688"/>
          <p14:tracePt t="26268" x="1379538" y="3351213"/>
          <p14:tracePt t="26275" x="1343025" y="3351213"/>
          <p14:tracePt t="26284" x="1323975" y="3351213"/>
          <p14:tracePt t="26293" x="1296988" y="3351213"/>
          <p14:tracePt t="26304" x="1287463" y="3351213"/>
          <p14:tracePt t="26325" x="1260475" y="3351213"/>
          <p14:tracePt t="26336" x="1241425" y="3351213"/>
          <p14:tracePt t="26354" x="1233488" y="3351213"/>
          <p14:tracePt t="26389" x="1214438" y="3351213"/>
          <p14:tracePt t="26397" x="1196975" y="3351213"/>
          <p14:tracePt t="26403" x="1187450" y="3351213"/>
          <p14:tracePt t="26413" x="1168400" y="3360738"/>
          <p14:tracePt t="26421" x="1141413" y="3360738"/>
          <p14:tracePt t="26430" x="1114425" y="3360738"/>
          <p14:tracePt t="26435" x="1104900" y="3360738"/>
          <p14:tracePt t="26445" x="1077913" y="3360738"/>
          <p14:tracePt t="26456" x="1058863" y="3360738"/>
          <p14:tracePt t="26459" x="1050925" y="3360738"/>
          <p14:tracePt t="26467" x="1041400" y="3370263"/>
          <p14:tracePt t="27061" x="1041400" y="3378200"/>
          <p14:tracePt t="27076" x="968375" y="3378200"/>
          <p14:tracePt t="27088" x="941388" y="3378200"/>
          <p14:tracePt t="27092" x="895350" y="3378200"/>
          <p14:tracePt t="27105" x="858838" y="3378200"/>
          <p14:tracePt t="27110" x="812800" y="3378200"/>
          <p14:tracePt t="27121" x="785813" y="3378200"/>
          <p14:tracePt t="27126" x="766763" y="3378200"/>
          <p14:tracePt t="27137" x="757238" y="3378200"/>
          <p14:tracePt t="27165" x="749300" y="3378200"/>
          <p14:tracePt t="27176" x="739775" y="3378200"/>
          <p14:tracePt t="27197" x="712788" y="3378200"/>
          <p14:tracePt t="27216" x="684213" y="3378200"/>
          <p14:tracePt t="27222" x="666750" y="3378200"/>
          <p14:tracePt t="27239" x="639763" y="3378200"/>
          <p14:tracePt t="27249" x="630238" y="3378200"/>
          <p14:tracePt t="27254" x="620713" y="3378200"/>
          <p14:tracePt t="27263" x="611188" y="3378200"/>
          <p14:tracePt t="27289" x="593725" y="3378200"/>
          <p14:tracePt t="27486" x="584200" y="3370263"/>
          <p14:tracePt t="27501" x="584200" y="3314700"/>
          <p14:tracePt t="27507" x="584200" y="3297238"/>
          <p14:tracePt t="27523" x="584200" y="3260725"/>
          <p14:tracePt t="27533" x="620713" y="3168650"/>
          <p14:tracePt t="27540" x="630238" y="3132138"/>
          <p14:tracePt t="27550" x="639763" y="3095625"/>
          <p14:tracePt t="27558" x="676275" y="3022600"/>
          <p14:tracePt t="27565" x="676275" y="2995613"/>
          <p14:tracePt t="27574" x="684213" y="2922588"/>
          <p14:tracePt t="27581" x="712788" y="2894013"/>
          <p14:tracePt t="27593" x="712788" y="2867025"/>
          <p14:tracePt t="27602" x="720725" y="2849563"/>
          <p14:tracePt t="27610" x="720725" y="2813050"/>
          <p14:tracePt t="27615" x="739775" y="2794000"/>
          <p14:tracePt t="27621" x="739775" y="2776538"/>
          <p14:tracePt t="27633" x="749300" y="2757488"/>
          <p14:tracePt t="27646" x="749300" y="2730500"/>
          <p14:tracePt t="27653" x="749300" y="2720975"/>
          <p14:tracePt t="27663" x="749300" y="2703513"/>
          <p14:tracePt t="27674" x="766763" y="2684463"/>
          <p14:tracePt t="27679" x="766763" y="2674938"/>
          <p14:tracePt t="27705" x="766763" y="2657475"/>
          <p14:tracePt t="27724" x="766763" y="2647950"/>
          <p14:tracePt t="27926" x="785813" y="2638425"/>
          <p14:tracePt t="27936" x="831850" y="2667000"/>
          <p14:tracePt t="27942" x="831850" y="2703513"/>
          <p14:tracePt t="27955" x="849313" y="2767013"/>
          <p14:tracePt t="27965" x="912813" y="2857500"/>
          <p14:tracePt t="27972" x="931863" y="2903538"/>
          <p14:tracePt t="27985" x="968375" y="2949575"/>
          <p14:tracePt t="27996" x="1004888" y="3013075"/>
          <p14:tracePt t="28007" x="1031875" y="3032125"/>
          <p14:tracePt t="28021" x="1050925" y="3059113"/>
          <p14:tracePt t="28049" x="1058863" y="3086100"/>
          <p14:tracePt t="28064" x="1068388" y="3095625"/>
          <p14:tracePt t="30617" x="0" y="0"/>
        </p14:tracePtLst>
        <p14:tracePtLst>
          <p14:tracePt t="33841" x="2319338" y="3816350"/>
          <p14:tracePt t="34189" x="2292350" y="3825875"/>
          <p14:tracePt t="34206" x="2255838" y="3844925"/>
          <p14:tracePt t="34222" x="2246313" y="3844925"/>
          <p14:tracePt t="34229" x="2236788" y="3844925"/>
          <p14:tracePt t="34258" x="2219325" y="3852863"/>
          <p14:tracePt t="34278" x="2209800" y="3862388"/>
          <p14:tracePt t="34357" x="2200275" y="3871913"/>
          <p14:tracePt t="34373" x="2192338" y="3871913"/>
          <p14:tracePt t="34383" x="2182813" y="3871913"/>
          <p14:tracePt t="34391" x="2163763" y="3889375"/>
          <p14:tracePt t="34413" x="2155825" y="3908425"/>
          <p14:tracePt t="34422" x="2155825" y="3917950"/>
          <p14:tracePt t="34429" x="2136775" y="3935413"/>
          <p14:tracePt t="34445" x="2136775" y="3944938"/>
          <p14:tracePt t="34472" x="2136775" y="3954463"/>
          <p14:tracePt t="34477" x="2136775" y="3963988"/>
          <p14:tracePt t="35735" x="2109788" y="3990975"/>
          <p14:tracePt t="35757" x="2109788" y="4000500"/>
          <p14:tracePt t="35775" x="2109788" y="4008438"/>
          <p14:tracePt t="35788" x="2100263" y="4017963"/>
          <p14:tracePt t="35813" x="2090738" y="4027488"/>
          <p14:tracePt t="35897" x="2082800" y="4037013"/>
          <p14:tracePt t="35912" x="2082800" y="4044950"/>
          <p14:tracePt t="35918" x="2073275" y="4054475"/>
          <p14:tracePt t="35925" x="2063750" y="4054475"/>
          <p14:tracePt t="35936" x="2054225" y="4064000"/>
          <p14:tracePt t="35953" x="2054225" y="4081463"/>
          <p14:tracePt t="35961" x="2036763" y="4100513"/>
          <p14:tracePt t="35975" x="2036763" y="4117975"/>
          <p14:tracePt t="35983" x="2036763" y="4137025"/>
          <p14:tracePt t="35999" x="2036763" y="4146550"/>
          <p14:tracePt t="36008" x="2036763" y="4154488"/>
          <p14:tracePt t="36020" x="2027238" y="4164013"/>
          <p14:tracePt t="36049" x="2027238" y="4183063"/>
          <p14:tracePt t="36071" x="2027238" y="4200525"/>
          <p14:tracePt t="36076" x="2017713" y="4210050"/>
          <p14:tracePt t="36093" x="2017713" y="4219575"/>
          <p14:tracePt t="36127" x="2017713" y="4227513"/>
          <p14:tracePt t="36189" x="2017713" y="4237038"/>
          <p14:tracePt t="36223" x="2017713" y="4256088"/>
          <p14:tracePt t="36584" x="2017713" y="4283075"/>
          <p14:tracePt t="36593" x="2027238" y="4300538"/>
          <p14:tracePt t="36601" x="2036763" y="4310063"/>
          <p14:tracePt t="36607" x="2046288" y="4329113"/>
          <p14:tracePt t="36617" x="2063750" y="4346575"/>
          <p14:tracePt t="36625" x="2073275" y="4356100"/>
          <p14:tracePt t="36631" x="2082800" y="4365625"/>
          <p14:tracePt t="36641" x="2090738" y="4373563"/>
          <p14:tracePt t="36654" x="2109788" y="4383088"/>
          <p14:tracePt t="36662" x="2136775" y="4383088"/>
          <p14:tracePt t="36673" x="2163763" y="4402138"/>
          <p14:tracePt t="36694" x="2182813" y="4402138"/>
          <p14:tracePt t="36703" x="2192338" y="4402138"/>
          <p14:tracePt t="36709" x="2209800" y="4402138"/>
          <p14:tracePt t="36718" x="2228850" y="4402138"/>
          <p14:tracePt t="36724" x="2246313" y="4402138"/>
          <p14:tracePt t="36737" x="2265363" y="4402138"/>
          <p14:tracePt t="36742" x="2273300" y="4402138"/>
          <p14:tracePt t="36755" x="2309813" y="4402138"/>
          <p14:tracePt t="36768" x="2319338" y="4402138"/>
          <p14:tracePt t="36774" x="2338388" y="4402138"/>
          <p14:tracePt t="36780" x="2346325" y="4402138"/>
          <p14:tracePt t="36788" x="2365375" y="4402138"/>
          <p14:tracePt t="36805" x="2382838" y="4402138"/>
          <p14:tracePt t="36814" x="2401888" y="4402138"/>
          <p14:tracePt t="36820" x="2411413" y="4402138"/>
          <p14:tracePt t="36828" x="2428875" y="4402138"/>
          <p14:tracePt t="36836" x="2457450" y="4383088"/>
          <p14:tracePt t="36845" x="2465388" y="4373563"/>
          <p14:tracePt t="36851" x="2484438" y="4373563"/>
          <p14:tracePt t="36860" x="2511425" y="4356100"/>
          <p14:tracePt t="36869" x="2530475" y="4346575"/>
          <p14:tracePt t="36877" x="2538413" y="4346575"/>
          <p14:tracePt t="36885" x="2566988" y="4329113"/>
          <p14:tracePt t="36893" x="2584450" y="4310063"/>
          <p14:tracePt t="36903" x="2593975" y="4300538"/>
          <p14:tracePt t="36910" x="2603500" y="4300538"/>
          <p14:tracePt t="36919" x="2620963" y="4292600"/>
          <p14:tracePt t="36924" x="2630488" y="4283075"/>
          <p14:tracePt t="36950" x="2640013" y="4264025"/>
          <p14:tracePt t="36956" x="2640013" y="4256088"/>
          <p14:tracePt t="36975" x="2647950" y="4246563"/>
          <p14:tracePt t="36989" x="2647950" y="4237038"/>
          <p14:tracePt t="37005" x="2657475" y="4227513"/>
          <p14:tracePt t="37023" x="2667000" y="4219575"/>
          <p14:tracePt t="37028" x="2676525" y="4210050"/>
          <p14:tracePt t="37038" x="2676525" y="4200525"/>
          <p14:tracePt t="37059" x="2684463" y="4191000"/>
          <p14:tracePt t="37198" x="2703513" y="4191000"/>
          <p14:tracePt t="37205" x="2703513" y="4210050"/>
          <p14:tracePt t="37219" x="2713038" y="4273550"/>
          <p14:tracePt t="37233" x="2730500" y="4300538"/>
          <p14:tracePt t="37237" x="2730500" y="4310063"/>
          <p14:tracePt t="37248" x="2740025" y="4337050"/>
          <p14:tracePt t="37257" x="2757488" y="4356100"/>
          <p14:tracePt t="37270" x="2786063" y="4383088"/>
          <p14:tracePt t="37325" x="2794000" y="4392613"/>
          <p14:tracePt t="37351" x="2803525" y="4402138"/>
          <p14:tracePt t="37361" x="2813050" y="4402138"/>
          <p14:tracePt t="37367" x="2830513" y="4402138"/>
          <p14:tracePt t="37372" x="2876550" y="4402138"/>
          <p14:tracePt t="37390" x="2949575" y="4419600"/>
          <p14:tracePt t="37398" x="2959100" y="4419600"/>
          <p14:tracePt t="37437" x="2976563" y="4419600"/>
          <p14:tracePt t="37456" x="2995613" y="4402138"/>
          <p14:tracePt t="37462" x="3005138" y="4392613"/>
          <p14:tracePt t="37470" x="3032125" y="4373563"/>
          <p14:tracePt t="37476" x="3049588" y="4365625"/>
          <p14:tracePt t="37489" x="3086100" y="4346575"/>
          <p14:tracePt t="37494" x="3086100" y="4337050"/>
          <p14:tracePt t="37502" x="3105150" y="4319588"/>
          <p14:tracePt t="37509" x="3114675" y="4310063"/>
          <p14:tracePt t="37524" x="3141663" y="4292600"/>
          <p14:tracePt t="37533" x="3151188" y="4283075"/>
          <p14:tracePt t="37541" x="3168650" y="4256088"/>
          <p14:tracePt t="37559" x="3187700" y="4237038"/>
          <p14:tracePt t="37567" x="3195638" y="4227513"/>
          <p14:tracePt t="37572" x="3205163" y="4210050"/>
          <p14:tracePt t="37598" x="3224213" y="4191000"/>
          <p14:tracePt t="37951" x="3232150" y="4219575"/>
          <p14:tracePt t="37960" x="3232150" y="4227513"/>
          <p14:tracePt t="37967" x="3260725" y="4256088"/>
          <p14:tracePt t="38054" x="3278188" y="4273550"/>
          <p14:tracePt t="38062" x="3297238" y="4292600"/>
          <p14:tracePt t="38078" x="3314700" y="4300538"/>
          <p14:tracePt t="38094" x="3324225" y="4310063"/>
          <p14:tracePt t="38190" x="3370263" y="4310063"/>
          <p14:tracePt t="38202" x="3416300" y="4310063"/>
          <p14:tracePt t="38213" x="3479800" y="4310063"/>
          <p14:tracePt t="38223" x="3552825" y="4310063"/>
          <p14:tracePt t="38227" x="3606800" y="4310063"/>
          <p14:tracePt t="38239" x="3652838" y="4310063"/>
          <p14:tracePt t="38247" x="3708400" y="4310063"/>
          <p14:tracePt t="38255" x="3744913" y="4310063"/>
          <p14:tracePt t="38263" x="3798888" y="4310063"/>
          <p14:tracePt t="38273" x="3844925" y="4310063"/>
          <p14:tracePt t="38286" x="3862388" y="4310063"/>
          <p14:tracePt t="38293" x="3890963" y="4310063"/>
          <p14:tracePt t="38305" x="3898900" y="4310063"/>
          <p14:tracePt t="38317" x="3917950" y="4310063"/>
          <p14:tracePt t="38325" x="3935413" y="4310063"/>
          <p14:tracePt t="38340" x="3954463" y="4300538"/>
          <p14:tracePt t="38356" x="3963988" y="4283075"/>
          <p14:tracePt t="38381" x="3981450" y="4264025"/>
          <p14:tracePt t="38406" x="4000500" y="4246563"/>
          <p14:tracePt t="38657" x="4008438" y="4256088"/>
          <p14:tracePt t="38673" x="4027488" y="4273550"/>
          <p14:tracePt t="38678" x="4037013" y="4283075"/>
          <p14:tracePt t="38687" x="4037013" y="4292600"/>
          <p14:tracePt t="38695" x="4054475" y="4310063"/>
          <p14:tracePt t="38702" x="4090988" y="4337050"/>
          <p14:tracePt t="38708" x="4110038" y="4346575"/>
          <p14:tracePt t="38717" x="4127500" y="4346575"/>
          <p14:tracePt t="38728" x="4146550" y="4356100"/>
          <p14:tracePt t="38735" x="4183063" y="4365625"/>
          <p14:tracePt t="38740" x="4219575" y="4383088"/>
          <p14:tracePt t="38751" x="4273550" y="4392613"/>
          <p14:tracePt t="38757" x="4302125" y="4402138"/>
          <p14:tracePt t="38764" x="4346575" y="4410075"/>
          <p14:tracePt t="38773" x="4375150" y="4410075"/>
          <p14:tracePt t="38784" x="4392613" y="4410075"/>
          <p14:tracePt t="38791" x="4411663" y="4410075"/>
          <p14:tracePt t="38798" x="4419600" y="4410075"/>
          <p14:tracePt t="38805" x="4429125" y="4410075"/>
          <p14:tracePt t="38817" x="4429125" y="4402138"/>
          <p14:tracePt t="38825" x="4448175" y="4402138"/>
          <p14:tracePt t="38840" x="4465638" y="4383088"/>
          <p14:tracePt t="38863" x="4492625" y="4356100"/>
          <p14:tracePt t="38893" x="4502150" y="4337050"/>
          <p14:tracePt t="38920" x="4511675" y="4319588"/>
          <p14:tracePt t="38929" x="4521200" y="4300538"/>
          <p14:tracePt t="38944" x="4521200" y="4283075"/>
          <p14:tracePt t="38958" x="4521200" y="4256088"/>
          <p14:tracePt t="38995" x="4538663" y="4219575"/>
          <p14:tracePt t="39631" x="4538663" y="4210050"/>
          <p14:tracePt t="40260" x="4557713" y="4210050"/>
          <p14:tracePt t="40270" x="4684713" y="4210050"/>
          <p14:tracePt t="40276" x="5122863" y="4219575"/>
          <p14:tracePt t="40286" x="5570538" y="4356100"/>
          <p14:tracePt t="40295" x="5862638" y="4419600"/>
          <p14:tracePt t="40305" x="6310313" y="4556125"/>
          <p14:tracePt t="40318" x="7205663" y="4811713"/>
          <p14:tracePt t="40326" x="7626350" y="4959350"/>
          <p14:tracePt t="40337" x="7954963" y="5040313"/>
          <p14:tracePt t="40349" x="8447088" y="5132388"/>
          <p14:tracePt t="40358" x="8548688" y="5141913"/>
          <p14:tracePt t="40366" x="8621713" y="5141913"/>
          <p14:tracePt t="40380" x="8702675" y="5141913"/>
          <p14:tracePt t="40391" x="8739188" y="5141913"/>
          <p14:tracePt t="40398" x="8775700" y="5141913"/>
          <p14:tracePt t="40405" x="8812213" y="5105400"/>
          <p14:tracePt t="40415" x="8858250" y="5076825"/>
          <p14:tracePt t="40422" x="8904288" y="5040313"/>
          <p14:tracePt t="40431" x="8950325" y="4986338"/>
          <p14:tracePt t="40437" x="9050338" y="4913313"/>
          <p14:tracePt t="40446" x="9105900" y="4876800"/>
          <p14:tracePt t="40454" x="9169400" y="4840288"/>
          <p14:tracePt t="40461" x="9215438" y="4803775"/>
          <p14:tracePt t="40467" x="9259888" y="4767263"/>
          <p14:tracePt t="40479" x="9305925" y="4730750"/>
          <p14:tracePt t="40485" x="9324975" y="4711700"/>
          <p14:tracePt t="40493" x="9351963" y="4694238"/>
          <p14:tracePt t="40503" x="9369425" y="4675188"/>
          <p14:tracePt t="40512" x="9388475" y="4657725"/>
          <p14:tracePt t="40525" x="9415463" y="4602163"/>
          <p14:tracePt t="40533" x="9424988" y="4565650"/>
          <p14:tracePt t="40543" x="9442450" y="4538663"/>
          <p14:tracePt t="40557" x="9478963" y="4475163"/>
          <p14:tracePt t="40575" x="9507538" y="4419600"/>
          <p14:tracePt t="40589" x="9515475" y="4365625"/>
          <p14:tracePt t="40597" x="9515475" y="4346575"/>
          <p14:tracePt t="40616" x="9534525" y="4300538"/>
          <p14:tracePt t="40623" x="9534525" y="4292600"/>
          <p14:tracePt t="40629" x="9534525" y="4264025"/>
          <p14:tracePt t="40644" x="9534525" y="4210050"/>
          <p14:tracePt t="40654" x="9534525" y="4183063"/>
          <p14:tracePt t="40663" x="9534525" y="4127500"/>
          <p14:tracePt t="40673" x="9534525" y="4081463"/>
          <p14:tracePt t="40684" x="9534525" y="4027488"/>
          <p14:tracePt t="40694" x="9534525" y="3971925"/>
          <p14:tracePt t="40706" x="9534525" y="3944938"/>
          <p14:tracePt t="40720" x="9534525" y="3871913"/>
          <p14:tracePt t="40728" x="9534525" y="3844925"/>
          <p14:tracePt t="40741" x="9544050" y="3779838"/>
          <p14:tracePt t="40749" x="9544050" y="3762375"/>
          <p14:tracePt t="40757" x="9544050" y="3752850"/>
          <p14:tracePt t="40779" x="9561513" y="3735388"/>
          <p14:tracePt t="41398" x="9580563" y="3716338"/>
          <p14:tracePt t="41408" x="9617075" y="3716338"/>
          <p14:tracePt t="41415" x="9653588" y="3716338"/>
          <p14:tracePt t="41427" x="9734550" y="3716338"/>
          <p14:tracePt t="41438" x="9763125" y="3716338"/>
          <p14:tracePt t="41445" x="9790113" y="3716338"/>
          <p14:tracePt t="41456" x="9799638" y="3716338"/>
          <p14:tracePt t="41525" x="9809163" y="3716338"/>
          <p14:tracePt t="41533" x="9826625" y="3706813"/>
          <p14:tracePt t="41540" x="9836150" y="3706813"/>
          <p14:tracePt t="41553" x="9845675" y="3698875"/>
          <p14:tracePt t="41560" x="9853613" y="3698875"/>
          <p14:tracePt t="41568" x="9872663" y="3679825"/>
          <p14:tracePt t="41590" x="9899650" y="3670300"/>
          <p14:tracePt t="41597" x="9918700" y="3670300"/>
          <p14:tracePt t="41607" x="9926638" y="3670300"/>
          <p14:tracePt t="41757" x="9936163" y="3670300"/>
          <p14:tracePt t="41767" x="9945688" y="3670300"/>
          <p14:tracePt t="41777" x="9982200" y="3670300"/>
          <p14:tracePt t="41789" x="10082213" y="3679825"/>
          <p14:tracePt t="41796" x="10145713" y="3679825"/>
          <p14:tracePt t="41804" x="10191750" y="3706813"/>
          <p14:tracePt t="41811" x="10237788" y="3716338"/>
          <p14:tracePt t="41822" x="10264775" y="3716338"/>
          <p14:tracePt t="41829" x="10283825" y="3735388"/>
          <p14:tracePt t="41838" x="10291763" y="3735388"/>
          <p14:tracePt t="41844" x="10301288" y="3735388"/>
          <p14:tracePt t="41893" x="10320338" y="3735388"/>
          <p14:tracePt t="41910" x="10347325" y="3735388"/>
          <p14:tracePt t="41918" x="10383838" y="3735388"/>
          <p14:tracePt t="41924" x="10410825" y="3735388"/>
          <p14:tracePt t="41935" x="10447338" y="3735388"/>
          <p14:tracePt t="41947" x="10466388" y="3735388"/>
          <p14:tracePt t="41958" x="10510838" y="3735388"/>
          <p14:tracePt t="41968" x="10520363" y="3735388"/>
          <p14:tracePt t="41981" x="10566400" y="3735388"/>
          <p14:tracePt t="42012" x="10575925" y="3735388"/>
          <p14:tracePt t="42181" x="10593388" y="3735388"/>
          <p14:tracePt t="42193" x="10629900" y="3735388"/>
          <p14:tracePt t="42206" x="10675938" y="3735388"/>
          <p14:tracePt t="42214" x="10694988" y="3735388"/>
          <p14:tracePt t="42224" x="10702925" y="3735388"/>
          <p14:tracePt t="42228" x="10712450" y="3735388"/>
          <p14:tracePt t="42272" x="10731500" y="3735388"/>
          <p14:tracePt t="42320" x="10739438" y="3735388"/>
          <p14:tracePt t="42333" x="10804525" y="3752850"/>
          <p14:tracePt t="42344" x="10848975" y="3762375"/>
          <p14:tracePt t="42351" x="10895013" y="3779838"/>
          <p14:tracePt t="42367" x="10941050" y="3779838"/>
          <p14:tracePt t="42380" x="10977563" y="3798888"/>
          <p14:tracePt t="42396" x="10995025" y="3798888"/>
          <p14:tracePt t="42438" x="11023600" y="3798888"/>
          <p14:tracePt t="42449" x="11041063" y="3798888"/>
          <p14:tracePt t="42460" x="11068050" y="3798888"/>
          <p14:tracePt t="42473" x="11077575" y="3798888"/>
          <p14:tracePt t="42477" x="11104563" y="3798888"/>
          <p14:tracePt t="42486" x="11123613" y="3798888"/>
          <p14:tracePt t="42507" x="11160125" y="3789363"/>
          <p14:tracePt t="42526" x="11177588" y="3771900"/>
          <p14:tracePt t="42542" x="11206163" y="3743325"/>
          <p14:tracePt t="42547" x="11214100" y="3735388"/>
          <p14:tracePt t="42560" x="11214100" y="3725863"/>
          <p14:tracePt t="42569" x="11233150" y="3716338"/>
          <p14:tracePt t="42575" x="11242675" y="3679825"/>
          <p14:tracePt t="42582" x="11242675" y="3670300"/>
          <p14:tracePt t="42592" x="11242675" y="3652838"/>
          <p14:tracePt t="42606" x="11242675" y="3625850"/>
          <p14:tracePt t="42616" x="11242675" y="3597275"/>
          <p14:tracePt t="42628" x="11242675" y="3560763"/>
          <p14:tracePt t="42642" x="11242675" y="3524250"/>
          <p14:tracePt t="42651" x="11242675" y="3516313"/>
          <p14:tracePt t="42660" x="11242675" y="3470275"/>
          <p14:tracePt t="42672" x="11242675" y="3443288"/>
          <p14:tracePt t="42678" x="11242675" y="3424238"/>
          <p14:tracePt t="42692" x="11242675" y="3378200"/>
          <p14:tracePt t="42703" x="11233150" y="3360738"/>
          <p14:tracePt t="42709" x="11206163" y="3333750"/>
          <p14:tracePt t="42735" x="11196638" y="3314700"/>
          <p14:tracePt t="42760" x="11169650" y="3287713"/>
          <p14:tracePt t="42768" x="11104563" y="3268663"/>
          <p14:tracePt t="42777" x="11023600" y="3241675"/>
          <p14:tracePt t="42793" x="10812463" y="3168650"/>
          <p14:tracePt t="42801" x="10685463" y="3151188"/>
          <p14:tracePt t="42806" x="10566400" y="3114675"/>
          <p14:tracePt t="42813" x="10437813" y="3068638"/>
          <p14:tracePt t="42822" x="10320338" y="3041650"/>
          <p14:tracePt t="42832" x="10247313" y="3022600"/>
          <p14:tracePt t="42840" x="10145713" y="2986088"/>
          <p14:tracePt t="42849" x="10109200" y="2986088"/>
          <p14:tracePt t="42857" x="10064750" y="2986088"/>
          <p14:tracePt t="42863" x="10036175" y="2986088"/>
          <p14:tracePt t="42870" x="10028238" y="2986088"/>
          <p14:tracePt t="42876" x="9999663" y="2968625"/>
          <p14:tracePt t="42885" x="9982200" y="2968625"/>
          <p14:tracePt t="42893" x="9955213" y="2968625"/>
          <p14:tracePt t="42903" x="9918700" y="2968625"/>
          <p14:tracePt t="42908" x="9872663" y="2968625"/>
          <p14:tracePt t="42917" x="9790113" y="2995613"/>
          <p14:tracePt t="42927" x="9753600" y="2995613"/>
          <p14:tracePt t="42933" x="9707563" y="3005138"/>
          <p14:tracePt t="42939" x="9644063" y="3032125"/>
          <p14:tracePt t="42959" x="9588500" y="3041650"/>
          <p14:tracePt t="42973" x="9561513" y="3059113"/>
          <p14:tracePt t="42981" x="9551988" y="3059113"/>
          <p14:tracePt t="42990" x="9534525" y="3059113"/>
          <p14:tracePt t="43001" x="9525000" y="3059113"/>
          <p14:tracePt t="43008" x="9525000" y="3068638"/>
          <p14:tracePt t="43017" x="9515475" y="3068638"/>
          <p14:tracePt t="43026" x="9498013" y="3078163"/>
          <p14:tracePt t="43044" x="9471025" y="3105150"/>
          <p14:tracePt t="43056" x="9451975" y="3122613"/>
          <p14:tracePt t="43071" x="9388475" y="3187700"/>
          <p14:tracePt t="43079" x="9361488" y="3214688"/>
          <p14:tracePt t="43090" x="9342438" y="3232150"/>
          <p14:tracePt t="43101" x="9315450" y="3324225"/>
          <p14:tracePt t="43110" x="9288463" y="3378200"/>
          <p14:tracePt t="43119" x="9288463" y="3397250"/>
          <p14:tracePt t="43125" x="9278938" y="3443288"/>
          <p14:tracePt t="43132" x="9259888" y="3487738"/>
          <p14:tracePt t="43142" x="9259888" y="3497263"/>
          <p14:tracePt t="43151" x="9259888" y="3506788"/>
          <p14:tracePt t="43158" x="9259888" y="3516313"/>
          <p14:tracePt t="43168" x="9259888" y="3533775"/>
          <p14:tracePt t="43176" x="9259888" y="3543300"/>
          <p14:tracePt t="43183" x="9259888" y="3560763"/>
          <p14:tracePt t="43190" x="9259888" y="3589338"/>
          <p14:tracePt t="43199" x="9259888" y="3597275"/>
          <p14:tracePt t="43211" x="9259888" y="3652838"/>
          <p14:tracePt t="43228" x="9278938" y="3698875"/>
          <p14:tracePt t="43237" x="9288463" y="3706813"/>
          <p14:tracePt t="43244" x="9305925" y="3735388"/>
          <p14:tracePt t="43257" x="9305925" y="3752850"/>
          <p14:tracePt t="43264" x="9315450" y="3762375"/>
          <p14:tracePt t="43277" x="9324975" y="3779838"/>
          <p14:tracePt t="43289" x="9332913" y="3779838"/>
          <p14:tracePt t="43293" x="9342438" y="3789363"/>
          <p14:tracePt t="43305" x="9369425" y="3808413"/>
          <p14:tracePt t="43311" x="9415463" y="3844925"/>
          <p14:tracePt t="43318" x="9478963" y="3881438"/>
          <p14:tracePt t="43328" x="9561513" y="3927475"/>
          <p14:tracePt t="43334" x="9644063" y="3963988"/>
          <p14:tracePt t="43343" x="9698038" y="3971925"/>
          <p14:tracePt t="43351" x="9780588" y="4017963"/>
          <p14:tracePt t="43359" x="9845675" y="4044950"/>
          <p14:tracePt t="43366" x="9882188" y="4054475"/>
          <p14:tracePt t="43375" x="9945688" y="4073525"/>
          <p14:tracePt t="43379" x="9972675" y="4073525"/>
          <p14:tracePt t="43391" x="10028238" y="4073525"/>
          <p14:tracePt t="43397" x="10064750" y="4081463"/>
          <p14:tracePt t="43408" x="10101263" y="4081463"/>
          <p14:tracePt t="43412" x="10128250" y="4081463"/>
          <p14:tracePt t="43422" x="10164763" y="4081463"/>
          <p14:tracePt t="43428" x="10218738" y="4081463"/>
          <p14:tracePt t="43439" x="10255250" y="4081463"/>
          <p14:tracePt t="43448" x="10283825" y="4081463"/>
          <p14:tracePt t="43460" x="10393363" y="4081463"/>
          <p14:tracePt t="43477" x="10520363" y="4081463"/>
          <p14:tracePt t="43487" x="10593388" y="4081463"/>
          <p14:tracePt t="43492" x="10666413" y="4081463"/>
          <p14:tracePt t="43504" x="10731500" y="4081463"/>
          <p14:tracePt t="43514" x="10785475" y="4081463"/>
          <p14:tracePt t="43524" x="10848975" y="4081463"/>
          <p14:tracePt t="43537" x="10885488" y="4081463"/>
          <p14:tracePt t="43544" x="10895013" y="4081463"/>
          <p14:tracePt t="44058" x="10922000" y="4027488"/>
          <p14:tracePt t="44064" x="10922000" y="4000500"/>
          <p14:tracePt t="44072" x="10922000" y="3944938"/>
          <p14:tracePt t="44078" x="10922000" y="3927475"/>
          <p14:tracePt t="44094" x="10931525" y="3889375"/>
          <p14:tracePt t="44100" x="10931525" y="3881438"/>
          <p14:tracePt t="44124" x="10931525" y="3852863"/>
          <p14:tracePt t="44138" x="10931525" y="3844925"/>
          <p14:tracePt t="44153" x="10931525" y="3816350"/>
          <p14:tracePt t="44160" x="10931525" y="3808413"/>
          <p14:tracePt t="44173" x="10931525" y="3789363"/>
          <p14:tracePt t="44185" x="10931525" y="3779838"/>
          <p14:tracePt t="44191" x="10931525" y="3771900"/>
          <p14:tracePt t="44197" x="10931525" y="3762375"/>
          <p14:tracePt t="44222" x="10931525" y="3735388"/>
          <p14:tracePt t="44227" x="10950575" y="3716338"/>
          <p14:tracePt t="44246" x="10950575" y="3706813"/>
          <p14:tracePt t="44260" x="10950575" y="3689350"/>
          <p14:tracePt t="46829" x="10950575" y="3725863"/>
          <p14:tracePt t="46840" x="10950575" y="3762375"/>
          <p14:tracePt t="46848" x="10941050" y="3852863"/>
          <p14:tracePt t="46855" x="10914063" y="3944938"/>
          <p14:tracePt t="46862" x="10885488" y="4027488"/>
          <p14:tracePt t="46870" x="10858500" y="4110038"/>
          <p14:tracePt t="46879" x="10821988" y="4200525"/>
          <p14:tracePt t="46889" x="10775950" y="4283075"/>
          <p14:tracePt t="46897" x="10758488" y="4365625"/>
          <p14:tracePt t="46902" x="10702925" y="4446588"/>
          <p14:tracePt t="46908" x="10675938" y="4519613"/>
          <p14:tracePt t="46917" x="10629900" y="4602163"/>
          <p14:tracePt t="46923" x="10621963" y="4648200"/>
          <p14:tracePt t="46936" x="10585450" y="4730750"/>
          <p14:tracePt t="46944" x="10539413" y="4794250"/>
          <p14:tracePt t="46950" x="10520363" y="4840288"/>
          <p14:tracePt t="46960" x="10483850" y="4903788"/>
          <p14:tracePt t="46969" x="10447338" y="4949825"/>
          <p14:tracePt t="46980" x="10401300" y="5040313"/>
          <p14:tracePt t="46989" x="10364788" y="5076825"/>
          <p14:tracePt t="46997" x="10347325" y="5113338"/>
          <p14:tracePt t="47006" x="10310813" y="5149850"/>
          <p14:tracePt t="47014" x="10291763" y="5168900"/>
          <p14:tracePt t="47023" x="10247313" y="5214938"/>
          <p14:tracePt t="47029" x="10218738" y="5251450"/>
          <p14:tracePt t="47039" x="10137775" y="5314950"/>
          <p14:tracePt t="47045" x="10055225" y="5368925"/>
          <p14:tracePt t="47054" x="9963150" y="5441950"/>
          <p14:tracePt t="47060" x="9899650" y="5478463"/>
          <p14:tracePt t="47086" x="9717088" y="5551488"/>
          <p14:tracePt t="47098" x="9634538" y="5597525"/>
          <p14:tracePt t="47109" x="9461500" y="5653088"/>
          <p14:tracePt t="47119" x="9388475" y="5653088"/>
          <p14:tracePt t="47122" x="9305925" y="5680075"/>
          <p14:tracePt t="47133" x="9215438" y="5689600"/>
          <p14:tracePt t="47142" x="9142413" y="5689600"/>
          <p14:tracePt t="47154" x="9040813" y="5716588"/>
          <p14:tracePt t="47160" x="8967788" y="5716588"/>
          <p14:tracePt t="47166" x="8894763" y="5716588"/>
          <p14:tracePt t="47180" x="8775700" y="5716588"/>
          <p14:tracePt t="47190" x="8721725" y="5716588"/>
          <p14:tracePt t="47196" x="8712200" y="5716588"/>
          <p14:tracePt t="47213" x="8675688" y="5716588"/>
          <p14:tracePt t="47277" x="8648700" y="5697538"/>
          <p14:tracePt t="47288" x="8621713" y="5661025"/>
          <p14:tracePt t="47294" x="8575675" y="5616575"/>
          <p14:tracePt t="47306" x="8502650" y="5551488"/>
          <p14:tracePt t="47316" x="8410575" y="5461000"/>
          <p14:tracePt t="47324" x="8374063" y="5434013"/>
          <p14:tracePt t="47333" x="8347075" y="5424488"/>
          <p14:tracePt t="47342" x="8337550" y="5414963"/>
          <p14:tracePt t="47349" x="8329613" y="5387975"/>
          <p14:tracePt t="47357" x="8320088" y="5378450"/>
          <p14:tracePt t="47368" x="8320088" y="5368925"/>
          <p14:tracePt t="47382" x="8310563" y="5360988"/>
          <p14:tracePt t="47574" x="8264525" y="5360988"/>
          <p14:tracePt t="47584" x="8191500" y="5360988"/>
          <p14:tracePt t="47600" x="7981950" y="5324475"/>
          <p14:tracePt t="47608" x="7889875" y="5305425"/>
          <p14:tracePt t="47617" x="7772400" y="5278438"/>
          <p14:tracePt t="47630" x="7643813" y="5278438"/>
          <p14:tracePt t="47639" x="7597775" y="5268913"/>
          <p14:tracePt t="47646" x="7524750" y="5268913"/>
          <p14:tracePt t="47664" x="7470775" y="5268913"/>
          <p14:tracePt t="47676" x="7397750" y="5268913"/>
          <p14:tracePt t="47687" x="7370763" y="5268913"/>
          <p14:tracePt t="47695" x="7324725" y="5268913"/>
          <p14:tracePt t="47704" x="7296150" y="5268913"/>
          <p14:tracePt t="47711" x="7269163" y="5268913"/>
          <p14:tracePt t="47717" x="7232650" y="5268913"/>
          <p14:tracePt t="47725" x="7196138" y="5268913"/>
          <p14:tracePt t="47733" x="7169150" y="5268913"/>
          <p14:tracePt t="47740" x="7142163" y="5268913"/>
          <p14:tracePt t="47748" x="7113588" y="5268913"/>
          <p14:tracePt t="47758" x="7077075" y="5268913"/>
          <p14:tracePt t="47766" x="7069138" y="5268913"/>
          <p14:tracePt t="47776" x="7032625" y="5278438"/>
          <p14:tracePt t="47782" x="7013575" y="5278438"/>
          <p14:tracePt t="47793" x="6986588" y="5278438"/>
          <p14:tracePt t="47800" x="6950075" y="5278438"/>
          <p14:tracePt t="47809" x="6913563" y="5278438"/>
          <p14:tracePt t="47814" x="6886575" y="5278438"/>
          <p14:tracePt t="47825" x="6858000" y="5278438"/>
          <p14:tracePt t="47836" x="6777038" y="5278438"/>
          <p14:tracePt t="47844" x="6721475" y="5278438"/>
          <p14:tracePt t="47856" x="6667500" y="5278438"/>
          <p14:tracePt t="47862" x="6611938" y="5278438"/>
          <p14:tracePt t="47875" x="6548438" y="5278438"/>
          <p14:tracePt t="47884" x="6456363" y="5278438"/>
          <p14:tracePt t="47893" x="6402388" y="5278438"/>
          <p14:tracePt t="47905" x="6346825" y="5278438"/>
          <p14:tracePt t="47914" x="6283325" y="5278438"/>
          <p14:tracePt t="47927" x="6227763" y="5278438"/>
          <p14:tracePt t="47935" x="6154738" y="5278438"/>
          <p14:tracePt t="47942" x="6118225" y="5278438"/>
          <p14:tracePt t="47956" x="5935663" y="5278438"/>
          <p14:tracePt t="47963" x="5862638" y="5278438"/>
          <p14:tracePt t="47976" x="5735638" y="5278438"/>
          <p14:tracePt t="47987" x="5662613" y="5278438"/>
          <p14:tracePt t="48001" x="5461000" y="5278438"/>
          <p14:tracePt t="48006" x="5370513" y="5278438"/>
          <p14:tracePt t="48026" x="5241925" y="5278438"/>
          <p14:tracePt t="48037" x="5178425" y="5278438"/>
          <p14:tracePt t="48045" x="5151438" y="5278438"/>
          <p14:tracePt t="48056" x="5132388" y="5278438"/>
          <p14:tracePt t="48065" x="5086350" y="5305425"/>
          <p14:tracePt t="48073" x="5059363" y="5314950"/>
          <p14:tracePt t="48085" x="4959350" y="5341938"/>
          <p14:tracePt t="48095" x="4876800" y="5368925"/>
          <p14:tracePt t="48105" x="4784725" y="5387975"/>
          <p14:tracePt t="48117" x="4575175" y="5461000"/>
          <p14:tracePt t="48127" x="4521200" y="5461000"/>
          <p14:tracePt t="48134" x="4419600" y="5487988"/>
          <p14:tracePt t="48142" x="4383088" y="5497513"/>
          <p14:tracePt t="48159" x="4302125" y="5497513"/>
          <p14:tracePt t="48168" x="4265613" y="5497513"/>
          <p14:tracePt t="48175" x="4229100" y="5497513"/>
          <p14:tracePt t="48197" x="4219575" y="5497513"/>
          <p14:tracePt t="48237" x="4200525" y="5497513"/>
          <p14:tracePt t="48251" x="4173538" y="5497513"/>
          <p14:tracePt t="48260" x="4064000" y="5497513"/>
          <p14:tracePt t="48269" x="3971925" y="5497513"/>
          <p14:tracePt t="48281" x="3844925" y="5497513"/>
          <p14:tracePt t="48294" x="3625850" y="5497513"/>
          <p14:tracePt t="48303" x="3516313" y="5497513"/>
          <p14:tracePt t="48314" x="3424238" y="5497513"/>
          <p14:tracePt t="48320" x="3324225" y="5487988"/>
          <p14:tracePt t="48326" x="3278188" y="5470525"/>
          <p14:tracePt t="48333" x="3260725" y="5470525"/>
          <p14:tracePt t="48348" x="3251200" y="5470525"/>
          <p14:tracePt t="48405" x="3241675" y="5470525"/>
          <p14:tracePt t="48419" x="3095625" y="5470525"/>
          <p14:tracePt t="48432" x="3022600" y="5470525"/>
          <p14:tracePt t="48445" x="2786063" y="5470525"/>
          <p14:tracePt t="48457" x="2657475" y="5470525"/>
          <p14:tracePt t="48462" x="2566988" y="5470525"/>
          <p14:tracePt t="48471" x="2493963" y="5470525"/>
          <p14:tracePt t="48477" x="2419350" y="5470525"/>
          <p14:tracePt t="48490" x="2365375" y="5470525"/>
          <p14:tracePt t="48495" x="2301875" y="5470525"/>
          <p14:tracePt t="48510" x="2236788" y="5470525"/>
          <p14:tracePt t="48520" x="2182813" y="5470525"/>
          <p14:tracePt t="48524" x="2136775" y="5470525"/>
          <p14:tracePt t="48542" x="2073275" y="5470525"/>
          <p14:tracePt t="48552" x="2009775" y="5470525"/>
          <p14:tracePt t="48557" x="1973263" y="5470525"/>
          <p14:tracePt t="48574" x="1871663" y="5497513"/>
          <p14:tracePt t="48582" x="1798638" y="5507038"/>
          <p14:tracePt t="48590" x="1762125" y="5507038"/>
          <p14:tracePt t="48596" x="1717675" y="5507038"/>
          <p14:tracePt t="48604" x="1681163" y="5524500"/>
          <p14:tracePt t="48611" x="1635125" y="5524500"/>
          <p14:tracePt t="48624" x="1598613" y="5524500"/>
          <p14:tracePt t="48637" x="1562100" y="5524500"/>
          <p14:tracePt t="48649" x="1506538" y="5524500"/>
          <p14:tracePt t="48655" x="1497013" y="5524500"/>
          <p14:tracePt t="48719" x="1479550" y="5524500"/>
          <p14:tracePt t="48741" x="1423988" y="5524500"/>
          <p14:tracePt t="48752" x="1370013" y="5524500"/>
          <p14:tracePt t="48756" x="1296988" y="5524500"/>
          <p14:tracePt t="48774" x="1150938" y="5524500"/>
          <p14:tracePt t="48781" x="1077913" y="5524500"/>
          <p14:tracePt t="48788" x="1014413" y="5524500"/>
          <p14:tracePt t="48804" x="958850" y="5524500"/>
          <p14:tracePt t="49577" x="949325" y="5514975"/>
          <p14:tracePt t="49591" x="958850" y="5478463"/>
          <p14:tracePt t="49600" x="1004888" y="5470525"/>
          <p14:tracePt t="49612" x="1058863" y="5441950"/>
          <p14:tracePt t="49622" x="1104900" y="5424488"/>
          <p14:tracePt t="49629" x="1123950" y="5414963"/>
          <p14:tracePt t="49649" x="1160463" y="5387975"/>
          <p14:tracePt t="49661" x="1177925" y="5387975"/>
          <p14:tracePt t="49696" x="1196975" y="5368925"/>
          <p14:tracePt t="49984" x="1204913" y="5332413"/>
          <p14:tracePt t="49999" x="1204913" y="5287963"/>
          <p14:tracePt t="50006" x="1204913" y="5278438"/>
          <p14:tracePt t="50016" x="1204913" y="5268913"/>
          <p14:tracePt t="50023" x="1196975" y="5259388"/>
          <p14:tracePt t="50050" x="1187450" y="5251450"/>
          <p14:tracePt t="50057" x="1187450" y="5241925"/>
          <p14:tracePt t="50070" x="1168400" y="5195888"/>
          <p14:tracePt t="50078" x="1160463" y="5186363"/>
          <p14:tracePt t="50086" x="1160463" y="5178425"/>
          <p14:tracePt t="50105" x="1160463" y="5149850"/>
          <p14:tracePt t="50117" x="1160463" y="5141913"/>
          <p14:tracePt t="50128" x="1150938" y="5132388"/>
          <p14:tracePt t="50142" x="1141413" y="5122863"/>
          <p14:tracePt t="50148" x="1141413" y="5113338"/>
          <p14:tracePt t="50157" x="1123950" y="5095875"/>
          <p14:tracePt t="50174" x="1104900" y="5076825"/>
          <p14:tracePt t="50181" x="1095375" y="5068888"/>
          <p14:tracePt t="50189" x="1077913" y="5059363"/>
          <p14:tracePt t="50200" x="1068388" y="5049838"/>
          <p14:tracePt t="50208" x="1058863" y="5040313"/>
          <p14:tracePt t="50217" x="1031875" y="5022850"/>
          <p14:tracePt t="50228" x="1022350" y="5022850"/>
          <p14:tracePt t="50238" x="1004888" y="5013325"/>
          <p14:tracePt t="50245" x="995363" y="5003800"/>
          <p14:tracePt t="50256" x="985838" y="4995863"/>
          <p14:tracePt t="50280" x="958850" y="4995863"/>
          <p14:tracePt t="50288" x="941388" y="4976813"/>
          <p14:tracePt t="50311" x="922338" y="4949825"/>
          <p14:tracePt t="50326" x="912813" y="4940300"/>
          <p14:tracePt t="50664" x="904875" y="4940300"/>
          <p14:tracePt t="50675" x="885825" y="4959350"/>
          <p14:tracePt t="50685" x="868363" y="5013325"/>
          <p14:tracePt t="50695" x="849313" y="5040313"/>
          <p14:tracePt t="50704" x="849313" y="5059363"/>
          <p14:tracePt t="50711" x="822325" y="5076825"/>
          <p14:tracePt t="50722" x="822325" y="5086350"/>
          <p14:tracePt t="50727" x="812800" y="5105400"/>
          <p14:tracePt t="50744" x="812800" y="5113338"/>
          <p14:tracePt t="50771" x="793750" y="5149850"/>
          <p14:tracePt t="50794" x="785813" y="5168900"/>
          <p14:tracePt t="50802" x="766763" y="5205413"/>
          <p14:tracePt t="50808" x="766763" y="5222875"/>
          <p14:tracePt t="50815" x="757238" y="5241925"/>
          <p14:tracePt t="50824" x="739775" y="5268913"/>
          <p14:tracePt t="50832" x="730250" y="5287963"/>
          <p14:tracePt t="50839" x="712788" y="5314950"/>
          <p14:tracePt t="50845" x="703263" y="5332413"/>
          <p14:tracePt t="50855" x="676275" y="5360988"/>
          <p14:tracePt t="50861" x="666750" y="5387975"/>
          <p14:tracePt t="50869" x="647700" y="5414963"/>
          <p14:tracePt t="50883" x="639763" y="5441950"/>
          <p14:tracePt t="50894" x="639763" y="5451475"/>
          <p14:tracePt t="50903" x="620713" y="5470525"/>
          <p14:tracePt t="50925" x="620713" y="5478463"/>
          <p14:tracePt t="52920" x="0" y="0"/>
        </p14:tracePtLst>
        <p14:tracePtLst>
          <p14:tracePt t="56711" x="2365375" y="5826125"/>
          <p14:tracePt t="56894" x="2355850" y="5826125"/>
          <p14:tracePt t="56908" x="2338388" y="5826125"/>
          <p14:tracePt t="56920" x="2328863" y="5826125"/>
          <p14:tracePt t="56938" x="2319338" y="5843588"/>
          <p14:tracePt t="56943" x="2319338" y="5853113"/>
          <p14:tracePt t="56955" x="2319338" y="5872163"/>
          <p14:tracePt t="56967" x="2309813" y="5881688"/>
          <p14:tracePt t="56974" x="2309813" y="5889625"/>
          <p14:tracePt t="56984" x="2309813" y="5899150"/>
          <p14:tracePt t="56997" x="2301875" y="5926138"/>
          <p14:tracePt t="57020" x="2301875" y="5945188"/>
          <p14:tracePt t="57029" x="2301875" y="5954713"/>
          <p14:tracePt t="57039" x="2292350" y="5962650"/>
          <p14:tracePt t="57044" x="2282825" y="5962650"/>
          <p14:tracePt t="57053" x="2282825" y="5991225"/>
          <p14:tracePt t="57062" x="2282825" y="5999163"/>
          <p14:tracePt t="57073" x="2282825" y="6008688"/>
          <p14:tracePt t="57076" x="2273300" y="6027738"/>
          <p14:tracePt t="57092" x="2273300" y="6045200"/>
          <p14:tracePt t="57105" x="2255838" y="6072188"/>
          <p14:tracePt t="57108" x="2255838" y="6100763"/>
          <p14:tracePt t="57124" x="2246313" y="6173788"/>
          <p14:tracePt t="57132" x="2246313" y="6200775"/>
          <p14:tracePt t="57140" x="2219325" y="6237288"/>
          <p14:tracePt t="57152" x="2219325" y="6254750"/>
          <p14:tracePt t="57156" x="2219325" y="6283325"/>
          <p14:tracePt t="57167" x="2219325" y="6300788"/>
          <p14:tracePt t="57176" x="2219325" y="6319838"/>
          <p14:tracePt t="57184" x="2209800" y="6356350"/>
          <p14:tracePt t="57190" x="2209800" y="6364288"/>
          <p14:tracePt t="57196" x="2209800" y="6373813"/>
          <p14:tracePt t="57204" x="2209800" y="6392863"/>
          <p14:tracePt t="57217" x="2209800" y="6400800"/>
          <p14:tracePt t="57228" x="2200275" y="6429375"/>
          <p14:tracePt t="57236" x="2192338" y="6429375"/>
          <p14:tracePt t="57252" x="2192338" y="6437313"/>
          <p14:tracePt t="57261" x="2192338" y="6446838"/>
          <p14:tracePt t="57278" x="2192338" y="6473825"/>
          <p14:tracePt t="57288" x="2192338" y="6483350"/>
          <p14:tracePt t="57294" x="2192338" y="6502400"/>
          <p14:tracePt t="57302" x="2192338" y="6510338"/>
          <p14:tracePt t="57323" x="2182813" y="6519863"/>
          <p14:tracePt t="57341" x="2182813" y="6546850"/>
          <p14:tracePt t="57356" x="2182813" y="6575425"/>
          <p14:tracePt t="57375" x="2182813" y="6583363"/>
          <p14:tracePt t="57405" x="2182813" y="6592888"/>
          <p14:tracePt t="58688" x="2182813" y="6583363"/>
          <p14:tracePt t="58712" x="2182813" y="6565900"/>
          <p14:tracePt t="58722" x="2182813" y="6556375"/>
          <p14:tracePt t="58736" x="2182813" y="6538913"/>
          <p14:tracePt t="58741" x="2182813" y="6529388"/>
          <p14:tracePt t="58754" x="2182813" y="6510338"/>
          <p14:tracePt t="58975" x="2192338" y="6519863"/>
          <p14:tracePt t="58988" x="2209800" y="6538913"/>
          <p14:tracePt t="59011" x="2219325" y="6546850"/>
          <p14:tracePt t="59060" x="2228850" y="6556375"/>
          <p14:tracePt t="59076" x="2236788" y="6556375"/>
          <p14:tracePt t="59085" x="2255838" y="6575425"/>
          <p14:tracePt t="59110" x="2292350" y="6575425"/>
          <p14:tracePt t="59120" x="2338388" y="6583363"/>
          <p14:tracePt t="59126" x="2374900" y="6583363"/>
          <p14:tracePt t="59142" x="2438400" y="6583363"/>
          <p14:tracePt t="59151" x="2493963" y="6583363"/>
          <p14:tracePt t="59155" x="2520950" y="6583363"/>
          <p14:tracePt t="59167" x="2557463" y="6583363"/>
          <p14:tracePt t="59175" x="2603500" y="6583363"/>
          <p14:tracePt t="59184" x="2640013" y="6583363"/>
          <p14:tracePt t="59189" x="2667000" y="6583363"/>
          <p14:tracePt t="59196" x="2684463" y="6583363"/>
          <p14:tracePt t="59205" x="2703513" y="6583363"/>
          <p14:tracePt t="59211" x="2720975" y="6583363"/>
          <p14:tracePt t="59231" x="2730500" y="6583363"/>
          <p14:tracePt t="59238" x="2757488" y="6583363"/>
          <p14:tracePt t="59265" x="2786063" y="6583363"/>
          <p14:tracePt t="59295" x="2803525" y="6583363"/>
          <p14:tracePt t="59629" x="2849563" y="6583363"/>
          <p14:tracePt t="59640" x="2913063" y="6583363"/>
          <p14:tracePt t="59645" x="2959100" y="6583363"/>
          <p14:tracePt t="59663" x="3114675" y="6611938"/>
          <p14:tracePt t="59671" x="3168650" y="6611938"/>
          <p14:tracePt t="59678" x="3195638" y="6611938"/>
          <p14:tracePt t="59688" x="3224213" y="6611938"/>
          <p14:tracePt t="59700" x="3241675" y="6611938"/>
          <p14:tracePt t="59769" x="3251200" y="6611938"/>
          <p14:tracePt t="59789" x="3270250" y="6611938"/>
          <p14:tracePt t="59805" x="3278188" y="6611938"/>
          <p14:tracePt t="59824" x="3306763" y="6602413"/>
          <p14:tracePt t="59852" x="3306763" y="6592888"/>
          <p14:tracePt t="59884" x="3314700" y="6583363"/>
          <p14:tracePt t="59997" x="3324225" y="6575425"/>
          <p14:tracePt t="60126" x="3333750" y="6565900"/>
          <p14:tracePt t="60141" x="3379788" y="6565900"/>
          <p14:tracePt t="60152" x="3397250" y="6565900"/>
          <p14:tracePt t="60159" x="3416300" y="6592888"/>
          <p14:tracePt t="60164" x="3424238" y="6592888"/>
          <p14:tracePt t="60175" x="3452813" y="6602413"/>
          <p14:tracePt t="60181" x="3479800" y="6619875"/>
          <p14:tracePt t="60189" x="3489325" y="6629400"/>
          <p14:tracePt t="60195" x="3516313" y="6638925"/>
          <p14:tracePt t="60209" x="3533775" y="6648450"/>
          <p14:tracePt t="60215" x="3543300" y="6648450"/>
          <p14:tracePt t="60248" x="3552825" y="6648450"/>
          <p14:tracePt t="60454" x="3562350" y="6648450"/>
          <p14:tracePt t="60466" x="3579813" y="6648450"/>
          <p14:tracePt t="60478" x="3652838" y="6648450"/>
          <p14:tracePt t="60487" x="3716338" y="6648450"/>
          <p14:tracePt t="60498" x="3781425" y="6648450"/>
          <p14:tracePt t="60509" x="3862388" y="6648450"/>
          <p14:tracePt t="60522" x="3908425" y="6619875"/>
          <p14:tracePt t="60528" x="3935413" y="6619875"/>
          <p14:tracePt t="60536" x="3963988" y="6611938"/>
          <p14:tracePt t="60544" x="3981450" y="6592888"/>
          <p14:tracePt t="60550" x="3990975" y="6592888"/>
          <p14:tracePt t="60561" x="4008438" y="6583363"/>
          <p14:tracePt t="60576" x="4027488" y="6565900"/>
          <p14:tracePt t="60595" x="4037013" y="6556375"/>
          <p14:tracePt t="60609" x="4044950" y="6546850"/>
          <p14:tracePt t="60942" x="4054475" y="6538913"/>
          <p14:tracePt t="60958" x="4164013" y="6538913"/>
          <p14:tracePt t="60966" x="4229100" y="6583363"/>
          <p14:tracePt t="60975" x="4329113" y="6656388"/>
          <p14:tracePt t="60989" x="4484688" y="6702425"/>
          <p14:tracePt t="60995" x="4529138" y="6738938"/>
          <p14:tracePt t="61006" x="4575175" y="6738938"/>
          <p14:tracePt t="61018" x="4602163" y="6757988"/>
          <p14:tracePt t="61077" x="4611688" y="6757988"/>
          <p14:tracePt t="61094" x="4630738" y="6757988"/>
          <p14:tracePt t="61103" x="4648200" y="6757988"/>
          <p14:tracePt t="61117" x="4657725" y="6757988"/>
          <p14:tracePt t="61128" x="4675188" y="6757988"/>
          <p14:tracePt t="61135" x="4684713" y="6757988"/>
          <p14:tracePt t="61141" x="4694238" y="6757988"/>
          <p14:tracePt t="61156" x="4703763" y="6738938"/>
          <p14:tracePt t="61166" x="4711700" y="6729413"/>
          <p14:tracePt t="61182" x="4711700" y="6721475"/>
          <p14:tracePt t="61201" x="4711700" y="6702425"/>
          <p14:tracePt t="61220" x="4711700" y="6675438"/>
          <p14:tracePt t="61227" x="4711700" y="6656388"/>
          <p14:tracePt t="61252" x="4711700" y="6648450"/>
          <p14:tracePt t="61270" x="4711700" y="6629400"/>
          <p14:tracePt t="61294" x="4711700" y="6611938"/>
          <p14:tracePt t="61312" x="4711700" y="6602413"/>
          <p14:tracePt t="61335" x="4711700" y="6592888"/>
          <p14:tracePt t="61345" x="4711700" y="6583363"/>
          <p14:tracePt t="61365" x="4711700" y="6575425"/>
          <p14:tracePt t="61383" x="4703763" y="6565900"/>
          <p14:tracePt t="61389" x="4694238" y="6565900"/>
          <p14:tracePt t="61428" x="4694238" y="6556375"/>
          <p14:tracePt t="61565" x="4694238" y="6546850"/>
          <p14:tracePt t="61577" x="4730750" y="6546850"/>
          <p14:tracePt t="61585" x="4784725" y="6546850"/>
          <p14:tracePt t="61590" x="4840288" y="6546850"/>
          <p14:tracePt t="61596" x="4922838" y="6565900"/>
          <p14:tracePt t="61607" x="4995863" y="6583363"/>
          <p14:tracePt t="61612" x="5032375" y="6602413"/>
          <p14:tracePt t="61622" x="5068888" y="6619875"/>
          <p14:tracePt t="61628" x="5105400" y="6619875"/>
          <p14:tracePt t="61638" x="5122863" y="6629400"/>
          <p14:tracePt t="61678" x="5132388" y="6629400"/>
          <p14:tracePt t="61694" x="5141913" y="6629400"/>
          <p14:tracePt t="61711" x="5159375" y="6629400"/>
          <p14:tracePt t="61718" x="5168900" y="6619875"/>
          <p14:tracePt t="61733" x="5187950" y="6602413"/>
          <p14:tracePt t="61804" x="5224463" y="6565900"/>
          <p14:tracePt t="61822" x="5232400" y="6538913"/>
          <p14:tracePt t="61838" x="5232400" y="6529388"/>
          <p14:tracePt t="62645" x="5241925" y="6519863"/>
          <p14:tracePt t="62657" x="5341938" y="6519863"/>
          <p14:tracePt t="62665" x="5470525" y="6519863"/>
          <p14:tracePt t="62678" x="6081713" y="6529388"/>
          <p14:tracePt t="62689" x="6319838" y="6546850"/>
          <p14:tracePt t="62694" x="6575425" y="6602413"/>
          <p14:tracePt t="62703" x="6784975" y="6629400"/>
          <p14:tracePt t="62716" x="7113588" y="6675438"/>
          <p14:tracePt t="62725" x="7242175" y="6675438"/>
          <p14:tracePt t="62735" x="7351713" y="6675438"/>
          <p14:tracePt t="62742" x="7378700" y="6675438"/>
          <p14:tracePt t="62749" x="7424738" y="6675438"/>
          <p14:tracePt t="62756" x="7451725" y="6675438"/>
          <p14:tracePt t="62767" x="7470775" y="6675438"/>
          <p14:tracePt t="62776" x="7480300" y="6675438"/>
          <p14:tracePt t="62788" x="7543800" y="6665913"/>
          <p14:tracePt t="62798" x="7580313" y="6648450"/>
          <p14:tracePt t="62811" x="7653338" y="6611938"/>
          <p14:tracePt t="62822" x="7689850" y="6611938"/>
          <p14:tracePt t="62827" x="7753350" y="6575425"/>
          <p14:tracePt t="62843" x="7835900" y="6546850"/>
          <p14:tracePt t="62856" x="7881938" y="6519863"/>
          <p14:tracePt t="62861" x="7945438" y="6492875"/>
          <p14:tracePt t="62873" x="7991475" y="6473825"/>
          <p14:tracePt t="62878" x="8008938" y="6456363"/>
          <p14:tracePt t="62884" x="8027988" y="6446838"/>
          <p14:tracePt t="62893" x="8072438" y="6419850"/>
          <p14:tracePt t="62910" x="8108950" y="6392863"/>
          <p14:tracePt t="62917" x="8128000" y="6383338"/>
          <p14:tracePt t="62924" x="8147050" y="6383338"/>
          <p14:tracePt t="62934" x="8164513" y="6364288"/>
          <p14:tracePt t="62942" x="8191500" y="6356350"/>
          <p14:tracePt t="62947" x="8228013" y="6337300"/>
          <p14:tracePt t="62958" x="8264525" y="6327775"/>
          <p14:tracePt t="62964" x="8283575" y="6327775"/>
          <p14:tracePt t="62973" x="8329613" y="6300788"/>
          <p14:tracePt t="62981" x="8374063" y="6291263"/>
          <p14:tracePt t="62991" x="8410575" y="6291263"/>
          <p14:tracePt t="63004" x="8512175" y="6273800"/>
          <p14:tracePt t="63012" x="8556625" y="6254750"/>
          <p14:tracePt t="63027" x="8685213" y="6254750"/>
          <p14:tracePt t="63039" x="8739188" y="6254750"/>
          <p14:tracePt t="63043" x="8831263" y="6254750"/>
          <p14:tracePt t="63055" x="8904288" y="6254750"/>
          <p14:tracePt t="63062" x="9004300" y="6254750"/>
          <p14:tracePt t="63070" x="9059863" y="6254750"/>
          <p14:tracePt t="63076" x="9150350" y="6254750"/>
          <p14:tracePt t="63086" x="9186863" y="6246813"/>
          <p14:tracePt t="63094" x="9269413" y="6237288"/>
          <p14:tracePt t="63102" x="9324975" y="6218238"/>
          <p14:tracePt t="63110" x="9388475" y="6218238"/>
          <p14:tracePt t="63119" x="9424988" y="6200775"/>
          <p14:tracePt t="63124" x="9471025" y="6200775"/>
          <p14:tracePt t="63132" x="9498013" y="6191250"/>
          <p14:tracePt t="63142" x="9515475" y="6191250"/>
          <p14:tracePt t="63147" x="9534525" y="6191250"/>
          <p14:tracePt t="63165" x="9544050" y="6191250"/>
          <p14:tracePt t="63460" x="9580563" y="6164263"/>
          <p14:tracePt t="63473" x="9617075" y="6154738"/>
          <p14:tracePt t="63478" x="9644063" y="6127750"/>
          <p14:tracePt t="63484" x="9690100" y="6108700"/>
          <p14:tracePt t="63492" x="9717088" y="6108700"/>
          <p14:tracePt t="63504" x="9726613" y="6100763"/>
          <p14:tracePt t="63510" x="9753600" y="6091238"/>
          <p14:tracePt t="63525" x="9763125" y="6081713"/>
          <p14:tracePt t="63534" x="9772650" y="6081713"/>
          <p14:tracePt t="63573" x="9780588" y="6072188"/>
          <p14:tracePt t="63861" x="9790113" y="6072188"/>
          <p14:tracePt t="63876" x="9882188" y="6072188"/>
          <p14:tracePt t="63886" x="9936163" y="6072188"/>
          <p14:tracePt t="63893" x="9991725" y="6072188"/>
          <p14:tracePt t="63904" x="10018713" y="6072188"/>
          <p14:tracePt t="63912" x="10055225" y="6072188"/>
          <p14:tracePt t="63924" x="10072688" y="6072188"/>
          <p14:tracePt t="63944" x="10091738" y="6072188"/>
          <p14:tracePt t="63991" x="10101263" y="6072188"/>
          <p14:tracePt t="64008" x="10118725" y="6072188"/>
          <p14:tracePt t="64018" x="10137775" y="6054725"/>
          <p14:tracePt t="64025" x="10145713" y="6054725"/>
          <p14:tracePt t="64036" x="10164763" y="6054725"/>
          <p14:tracePt t="64045" x="10228263" y="6054725"/>
          <p14:tracePt t="64056" x="10264775" y="6054725"/>
          <p14:tracePt t="64062" x="10291763" y="6054725"/>
          <p14:tracePt t="64077" x="10301288" y="6054725"/>
          <p14:tracePt t="64091" x="10310813" y="6054725"/>
          <p14:tracePt t="64111" x="10320338" y="6054725"/>
          <p14:tracePt t="64126" x="10337800" y="6054725"/>
          <p14:tracePt t="64138" x="10347325" y="6054725"/>
          <p14:tracePt t="64152" x="10364788" y="6054725"/>
          <p14:tracePt t="64160" x="10374313" y="6054725"/>
          <p14:tracePt t="64190" x="10383838" y="6054725"/>
          <p14:tracePt t="64195" x="10393363" y="6054725"/>
          <p14:tracePt t="64207" x="10420350" y="6054725"/>
          <p14:tracePt t="64219" x="10447338" y="6054725"/>
          <p14:tracePt t="64226" x="10502900" y="6054725"/>
          <p14:tracePt t="64236" x="10547350" y="6054725"/>
          <p14:tracePt t="64244" x="10648950" y="6054725"/>
          <p14:tracePt t="64254" x="10702925" y="6054725"/>
          <p14:tracePt t="64259" x="10739438" y="6054725"/>
          <p14:tracePt t="64271" x="10812463" y="6054725"/>
          <p14:tracePt t="64278" x="10868025" y="6054725"/>
          <p14:tracePt t="64287" x="10895013" y="6054725"/>
          <p14:tracePt t="64292" x="10941050" y="6054725"/>
          <p14:tracePt t="64303" x="10958513" y="6054725"/>
          <p14:tracePt t="64325" x="10977563" y="6054725"/>
          <p14:tracePt t="64341" x="10987088" y="6045200"/>
          <p14:tracePt t="64384" x="11014075" y="6045200"/>
          <p14:tracePt t="64395" x="11068050" y="6045200"/>
          <p14:tracePt t="64405" x="11087100" y="6045200"/>
          <p14:tracePt t="64414" x="11096625" y="6045200"/>
          <p14:tracePt t="64426" x="11114088" y="6045200"/>
          <p14:tracePt t="67122" x="11123613" y="6027738"/>
          <p14:tracePt t="67132" x="11123613" y="5945188"/>
          <p14:tracePt t="67141" x="11123613" y="5935663"/>
          <p14:tracePt t="67152" x="11123613" y="5918200"/>
          <p14:tracePt t="67165" x="11123613" y="5899150"/>
          <p14:tracePt t="67177" x="11123613" y="5889625"/>
          <p14:tracePt t="67197" x="11123613" y="5872163"/>
          <p14:tracePt t="67209" x="11123613" y="5862638"/>
          <p14:tracePt t="67216" x="11123613" y="5843588"/>
          <p14:tracePt t="67228" x="11123613" y="5835650"/>
          <p14:tracePt t="67264" x="11123613" y="5826125"/>
          <p14:tracePt t="67305" x="11123613" y="5799138"/>
          <p14:tracePt t="67315" x="11123613" y="5789613"/>
          <p14:tracePt t="67328" x="11123613" y="5770563"/>
          <p14:tracePt t="67342" x="11123613" y="5762625"/>
          <p14:tracePt t="67359" x="11123613" y="5753100"/>
          <p14:tracePt t="67368" x="11123613" y="5743575"/>
          <p14:tracePt t="67376" x="11123613" y="5734050"/>
          <p14:tracePt t="67385" x="11123613" y="5726113"/>
          <p14:tracePt t="67393" x="11123613" y="5707063"/>
          <p14:tracePt t="67431" x="11104563" y="5689600"/>
          <p14:tracePt t="67441" x="11096625" y="5680075"/>
          <p14:tracePt t="67446" x="11077575" y="5670550"/>
          <p14:tracePt t="67453" x="11060113" y="5653088"/>
          <p14:tracePt t="67461" x="11050588" y="5653088"/>
          <p14:tracePt t="67469" x="11014075" y="5634038"/>
          <p14:tracePt t="67476" x="10995025" y="5624513"/>
          <p14:tracePt t="67499" x="10977563" y="5607050"/>
          <p14:tracePt t="67505" x="10968038" y="5607050"/>
          <p14:tracePt t="67520" x="10950575" y="5607050"/>
          <p14:tracePt t="67527" x="10941050" y="5607050"/>
          <p14:tracePt t="67544" x="10931525" y="5597525"/>
          <p14:tracePt t="67559" x="10922000" y="5597525"/>
          <p14:tracePt t="67571" x="10895013" y="5597525"/>
          <p14:tracePt t="67587" x="10848975" y="5580063"/>
          <p14:tracePt t="67601" x="10841038" y="5580063"/>
          <p14:tracePt t="67620" x="10804525" y="5570538"/>
          <p14:tracePt t="67634" x="10795000" y="5570538"/>
          <p14:tracePt t="67671" x="10785475" y="5570538"/>
          <p14:tracePt t="67682" x="10775950" y="5570538"/>
          <p14:tracePt t="67690" x="10748963" y="5570538"/>
          <p14:tracePt t="67709" x="10721975" y="5570538"/>
          <p14:tracePt t="67723" x="10712450" y="5570538"/>
          <p14:tracePt t="67736" x="10702925" y="5570538"/>
          <p14:tracePt t="67743" x="10666413" y="5570538"/>
          <p14:tracePt t="67753" x="10658475" y="5570538"/>
          <p14:tracePt t="67760" x="10648950" y="5570538"/>
          <p14:tracePt t="67769" x="10639425" y="5570538"/>
          <p14:tracePt t="67774" x="10612438" y="5570538"/>
          <p14:tracePt t="67784" x="10593388" y="5570538"/>
          <p14:tracePt t="67798" x="10575925" y="5570538"/>
          <p14:tracePt t="67806" x="10566400" y="5580063"/>
          <p14:tracePt t="67838" x="10556875" y="5580063"/>
          <p14:tracePt t="67856" x="10539413" y="5588000"/>
          <p14:tracePt t="67861" x="10529888" y="5597525"/>
          <p14:tracePt t="67883" x="10529888" y="5607050"/>
          <p14:tracePt t="67894" x="10529888" y="5616575"/>
          <p14:tracePt t="67909" x="10502900" y="5634038"/>
          <p14:tracePt t="67942" x="10502900" y="5643563"/>
          <p14:tracePt t="67953" x="10502900" y="5653088"/>
          <p14:tracePt t="67971" x="10502900" y="5661025"/>
          <p14:tracePt t="67987" x="10502900" y="5680075"/>
          <p14:tracePt t="67992" x="10502900" y="5689600"/>
          <p14:tracePt t="68004" x="10502900" y="5726113"/>
          <p14:tracePt t="68013" x="10502900" y="5743575"/>
          <p14:tracePt t="68019" x="10502900" y="5762625"/>
          <p14:tracePt t="68041" x="10502900" y="5780088"/>
          <p14:tracePt t="68047" x="10502900" y="5789613"/>
          <p14:tracePt t="68056" x="10502900" y="5807075"/>
          <p14:tracePt t="68062" x="10502900" y="5816600"/>
          <p14:tracePt t="68070" x="10502900" y="5835650"/>
          <p14:tracePt t="68086" x="10502900" y="5853113"/>
          <p14:tracePt t="68094" x="10502900" y="5872163"/>
          <p14:tracePt t="68101" x="10510838" y="5889625"/>
          <p14:tracePt t="68125" x="10520363" y="5926138"/>
          <p14:tracePt t="68152" x="10539413" y="5935663"/>
          <p14:tracePt t="68173" x="10547350" y="5954713"/>
          <p14:tracePt t="68189" x="10556875" y="5954713"/>
          <p14:tracePt t="68206" x="10585450" y="5962650"/>
          <p14:tracePt t="68236" x="10602913" y="5981700"/>
          <p14:tracePt t="68277" x="10621963" y="5981700"/>
          <p14:tracePt t="68287" x="10629900" y="5981700"/>
          <p14:tracePt t="68297" x="10639425" y="5981700"/>
          <p14:tracePt t="68309" x="10648950" y="5981700"/>
          <p14:tracePt t="68325" x="10658475" y="5981700"/>
          <p14:tracePt t="68340" x="10675938" y="5981700"/>
          <p14:tracePt t="68352" x="10702925" y="5991225"/>
          <p14:tracePt t="68357" x="10721975" y="5999163"/>
          <p14:tracePt t="68374" x="10785475" y="5999163"/>
          <p14:tracePt t="68383" x="10804525" y="5999163"/>
          <p14:tracePt t="68388" x="10841038" y="5999163"/>
          <p14:tracePt t="68397" x="10848975" y="5999163"/>
          <p14:tracePt t="68406" x="10877550" y="5999163"/>
          <p14:tracePt t="68413" x="10895013" y="5999163"/>
          <p14:tracePt t="68420" x="10922000" y="5999163"/>
          <p14:tracePt t="68428" x="10931525" y="5999163"/>
          <p14:tracePt t="68437" x="10950575" y="5999163"/>
          <p14:tracePt t="68453" x="10958513" y="5999163"/>
          <p14:tracePt t="68460" x="10968038" y="5999163"/>
          <p14:tracePt t="68472" x="10977563" y="5999163"/>
          <p14:tracePt t="68482" x="10995025" y="5999163"/>
          <p14:tracePt t="68486" x="11004550" y="5999163"/>
          <p14:tracePt t="68493" x="11014075" y="5999163"/>
          <p14:tracePt t="68502" x="11031538" y="5999163"/>
          <p14:tracePt t="68509" x="11031538" y="5991225"/>
          <p14:tracePt t="68518" x="11041063" y="5991225"/>
          <p14:tracePt t="68526" x="11050588" y="5981700"/>
          <p14:tracePt t="68542" x="11068050" y="5981700"/>
          <p14:tracePt t="68558" x="11087100" y="5962650"/>
          <p14:tracePt t="68566" x="11096625" y="5962650"/>
          <p14:tracePt t="68573" x="11104563" y="5962650"/>
          <p14:tracePt t="68591" x="11123613" y="5954713"/>
          <p14:tracePt t="68605" x="11133138" y="5954713"/>
          <p14:tracePt t="70367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6452C65F-F028-49C6-BB9E-39CC3682506E}"/>
              </a:ext>
            </a:extLst>
          </p:cNvPr>
          <p:cNvSpPr txBox="1"/>
          <p:nvPr/>
        </p:nvSpPr>
        <p:spPr>
          <a:xfrm>
            <a:off x="10114329" y="92666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3 = </a:t>
            </a:r>
            <a:r>
              <a:rPr lang="sl-SI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8E2ACD35-12B6-42B3-B403-A4630E968913}"/>
              </a:ext>
            </a:extLst>
          </p:cNvPr>
          <p:cNvSpPr txBox="1"/>
          <p:nvPr/>
        </p:nvSpPr>
        <p:spPr>
          <a:xfrm>
            <a:off x="10140927" y="332994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3 = </a:t>
            </a:r>
            <a:r>
              <a:rPr lang="sl-SI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27BA7F3A-F7CE-4D5B-9ADD-A6D7BF79DA63}"/>
              </a:ext>
            </a:extLst>
          </p:cNvPr>
          <p:cNvSpPr txBox="1"/>
          <p:nvPr/>
        </p:nvSpPr>
        <p:spPr>
          <a:xfrm>
            <a:off x="9851118" y="610038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3 = </a:t>
            </a:r>
            <a:r>
              <a:rPr lang="sl-SI" sz="32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12BE3545-1B45-4FAE-ADB8-105B6535CFB0}"/>
              </a:ext>
            </a:extLst>
          </p:cNvPr>
          <p:cNvSpPr txBox="1"/>
          <p:nvPr/>
        </p:nvSpPr>
        <p:spPr>
          <a:xfrm>
            <a:off x="2183088" y="1489491"/>
            <a:ext cx="409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3 + 3 + 3 + 3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D778F770-F25D-485E-8BCD-53D3D4A5E1BE}"/>
              </a:ext>
            </a:extLst>
          </p:cNvPr>
          <p:cNvSpPr txBox="1"/>
          <p:nvPr/>
        </p:nvSpPr>
        <p:spPr>
          <a:xfrm>
            <a:off x="1253064" y="3691314"/>
            <a:ext cx="459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3 + 3 + 3 + 3 + 3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1CA82605-7D04-4128-A9FC-67913DF4CFF7}"/>
              </a:ext>
            </a:extLst>
          </p:cNvPr>
          <p:cNvSpPr txBox="1"/>
          <p:nvPr/>
        </p:nvSpPr>
        <p:spPr>
          <a:xfrm>
            <a:off x="1159606" y="5990824"/>
            <a:ext cx="493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3 + 3 + 3 + 3 + 3 + 3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9" name="Označba mesta vsebine 3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9" y="249427"/>
            <a:ext cx="5890770" cy="1242168"/>
          </a:xfrm>
          <a:prstGeom prst="rect">
            <a:avLst/>
          </a:prstGeom>
        </p:spPr>
      </p:pic>
      <p:pic>
        <p:nvPicPr>
          <p:cNvPr id="51" name="Označba mesta vsebin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9" y="2497870"/>
            <a:ext cx="5890770" cy="1242168"/>
          </a:xfrm>
          <a:prstGeom prst="rect">
            <a:avLst/>
          </a:prstGeom>
        </p:spPr>
      </p:pic>
      <p:pic>
        <p:nvPicPr>
          <p:cNvPr id="52" name="Označba mesta vsebin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9" y="4672834"/>
            <a:ext cx="5890770" cy="124216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088" y="410646"/>
            <a:ext cx="1103061" cy="102274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410" y="362557"/>
            <a:ext cx="1103472" cy="10242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2599162"/>
            <a:ext cx="1103472" cy="10242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410" y="2629297"/>
            <a:ext cx="1103472" cy="10242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0903" y="2598120"/>
            <a:ext cx="1103472" cy="10242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8"/>
          <a:srcRect r="20262"/>
          <a:stretch/>
        </p:blipFill>
        <p:spPr>
          <a:xfrm>
            <a:off x="6006832" y="4730083"/>
            <a:ext cx="4696002" cy="1243692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F9BF06C9-B21D-4DD0-9D8E-8DE60F9462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46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27"/>
    </mc:Choice>
    <mc:Fallback>
      <p:transition spd="slow" advTm="91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4" grpId="0"/>
      <p:bldP spid="56" grpId="0"/>
      <p:bldP spid="58" grpId="0"/>
      <p:bldP spid="71" grpId="0"/>
      <p:bldP spid="72" grpId="0"/>
      <p:bldP spid="73" grpId="0"/>
    </p:bldLst>
  </p:timing>
  <p:extLst>
    <p:ext uri="{3A86A75C-4F4B-4683-9AE1-C65F6400EC91}">
      <p14:laserTraceLst xmlns:p14="http://schemas.microsoft.com/office/powerpoint/2010/main">
        <p14:tracePtLst>
          <p14:tracePt t="1730" x="1187450" y="1314450"/>
          <p14:tracePt t="1915" x="1196975" y="1306513"/>
          <p14:tracePt t="1924" x="1196975" y="1296988"/>
          <p14:tracePt t="1941" x="1196975" y="1287463"/>
          <p14:tracePt t="1954" x="1196975" y="1260475"/>
          <p14:tracePt t="1996" x="1196975" y="1250950"/>
          <p14:tracePt t="2083" x="1204913" y="1241425"/>
          <p14:tracePt t="2096" x="1233488" y="1214438"/>
          <p14:tracePt t="2101" x="1241425" y="1214438"/>
          <p14:tracePt t="2109" x="1296988" y="1214438"/>
          <p14:tracePt t="2118" x="1379538" y="1214438"/>
          <p14:tracePt t="2125" x="1470025" y="1214438"/>
          <p14:tracePt t="2135" x="1616075" y="1214438"/>
          <p14:tracePt t="2141" x="1744663" y="1214438"/>
          <p14:tracePt t="2157" x="2000250" y="1214438"/>
          <p14:tracePt t="2175" x="2273300" y="1233488"/>
          <p14:tracePt t="2181" x="2346325" y="1250950"/>
          <p14:tracePt t="2187" x="2428875" y="1260475"/>
          <p14:tracePt t="2196" x="2484438" y="1260475"/>
          <p14:tracePt t="2202" x="2511425" y="1270000"/>
          <p14:tracePt t="2210" x="2538413" y="1270000"/>
          <p14:tracePt t="2251" x="2547938" y="1270000"/>
          <p14:tracePt t="2267" x="2574925" y="1270000"/>
          <p14:tracePt t="2276" x="2603500" y="1270000"/>
          <p14:tracePt t="2283" x="2620963" y="1270000"/>
          <p14:tracePt t="2293" x="2647950" y="1260475"/>
          <p14:tracePt t="2301" x="2693988" y="1260475"/>
          <p14:tracePt t="2308" x="2720975" y="1241425"/>
          <p14:tracePt t="2316" x="2776538" y="1233488"/>
          <p14:tracePt t="2326" x="2822575" y="1233488"/>
          <p14:tracePt t="2355" x="2859088" y="1233488"/>
          <p14:tracePt t="2365" x="2886075" y="1204913"/>
          <p14:tracePt t="2374" x="2976563" y="1196975"/>
          <p14:tracePt t="2386" x="3141663" y="1168400"/>
          <p14:tracePt t="2396" x="3224213" y="1160463"/>
          <p14:tracePt t="2405" x="3333750" y="1114425"/>
          <p14:tracePt t="2417" x="3562350" y="1087438"/>
          <p14:tracePt t="2429" x="3671888" y="1068388"/>
          <p14:tracePt t="2434" x="3771900" y="1041400"/>
          <p14:tracePt t="2443" x="3844925" y="1041400"/>
          <p14:tracePt t="2451" x="3917950" y="1031875"/>
          <p14:tracePt t="2459" x="3990975" y="1031875"/>
          <p14:tracePt t="2468" x="4027488" y="1031875"/>
          <p14:tracePt t="2474" x="4083050" y="1031875"/>
          <p14:tracePt t="2484" x="4127500" y="1004888"/>
          <p14:tracePt t="2495" x="4156075" y="1004888"/>
          <p14:tracePt t="2500" x="4210050" y="1004888"/>
          <p14:tracePt t="2515" x="4310063" y="995363"/>
          <p14:tracePt t="2522" x="4365625" y="995363"/>
          <p14:tracePt t="2532" x="4438650" y="995363"/>
          <p14:tracePt t="2538" x="4492625" y="995363"/>
          <p14:tracePt t="2550" x="4584700" y="995363"/>
          <p14:tracePt t="2563" x="4821238" y="995363"/>
          <p14:tracePt t="2569" x="4949825" y="1004888"/>
          <p14:tracePt t="2581" x="5086350" y="1014413"/>
          <p14:tracePt t="2586" x="5268913" y="1058863"/>
          <p14:tracePt t="2598" x="5397500" y="1104900"/>
          <p14:tracePt t="2602" x="5534025" y="1150938"/>
          <p14:tracePt t="2614" x="5626100" y="1177925"/>
          <p14:tracePt t="2619" x="5726113" y="1223963"/>
          <p14:tracePt t="2630" x="5854700" y="1233488"/>
          <p14:tracePt t="2634" x="5954713" y="1260475"/>
          <p14:tracePt t="2645" x="6064250" y="1277938"/>
          <p14:tracePt t="2651" x="6154738" y="1277938"/>
          <p14:tracePt t="2661" x="6246813" y="1277938"/>
          <p14:tracePt t="2666" x="6300788" y="1277938"/>
          <p14:tracePt t="2682" x="6475413" y="1277938"/>
          <p14:tracePt t="2692" x="6565900" y="1277938"/>
          <p14:tracePt t="2700" x="6657975" y="1277938"/>
          <p14:tracePt t="2715" x="6784975" y="1277938"/>
          <p14:tracePt t="2728" x="6858000" y="1277938"/>
          <p14:tracePt t="2734" x="6931025" y="1277938"/>
          <p14:tracePt t="2742" x="6986588" y="1277938"/>
          <p14:tracePt t="2751" x="7069138" y="1277938"/>
          <p14:tracePt t="2764" x="7215188" y="1277938"/>
          <p14:tracePt t="2775" x="7288213" y="1277938"/>
          <p14:tracePt t="2788" x="7415213" y="1277938"/>
          <p14:tracePt t="2797" x="7451725" y="1277938"/>
          <p14:tracePt t="2811" x="7534275" y="1277938"/>
          <p14:tracePt t="2824" x="7561263" y="1277938"/>
          <p14:tracePt t="2833" x="7589838" y="1277938"/>
          <p14:tracePt t="3604" x="7597775" y="1287463"/>
          <p14:tracePt t="3622" x="7597775" y="1350963"/>
          <p14:tracePt t="3634" x="7524750" y="1406525"/>
          <p14:tracePt t="3651" x="7397750" y="1470025"/>
          <p14:tracePt t="3667" x="7223125" y="1516063"/>
          <p14:tracePt t="3680" x="7105650" y="1543050"/>
          <p14:tracePt t="3690" x="6959600" y="1543050"/>
          <p14:tracePt t="3706" x="6300788" y="1552575"/>
          <p14:tracePt t="3716" x="6018213" y="1543050"/>
          <p14:tracePt t="3723" x="5626100" y="1479550"/>
          <p14:tracePt t="3735" x="5224463" y="1387475"/>
          <p14:tracePt t="3744" x="4794250" y="1323975"/>
          <p14:tracePt t="3751" x="4402138" y="1260475"/>
          <p14:tracePt t="3762" x="3516313" y="1050925"/>
          <p14:tracePt t="3771" x="3105150" y="912813"/>
          <p14:tracePt t="3782" x="2813050" y="849313"/>
          <p14:tracePt t="3786" x="2511425" y="749300"/>
          <p14:tracePt t="3796" x="2309813" y="684213"/>
          <p14:tracePt t="3803" x="2146300" y="639763"/>
          <p14:tracePt t="3815" x="2017713" y="593725"/>
          <p14:tracePt t="3827" x="1908175" y="574675"/>
          <p14:tracePt t="3834" x="1854200" y="557213"/>
          <p14:tracePt t="3843" x="1808163" y="538163"/>
          <p14:tracePt t="3850" x="1781175" y="538163"/>
          <p14:tracePt t="3862" x="1754188" y="530225"/>
          <p14:tracePt t="3877" x="1744663" y="530225"/>
          <p14:tracePt t="3945" x="1698625" y="530225"/>
          <p14:tracePt t="3951" x="1662113" y="530225"/>
          <p14:tracePt t="3958" x="1606550" y="530225"/>
          <p14:tracePt t="3963" x="1552575" y="530225"/>
          <p14:tracePt t="3974" x="1497013" y="530225"/>
          <p14:tracePt t="3982" x="1443038" y="530225"/>
          <p14:tracePt t="3991" x="1397000" y="530225"/>
          <p14:tracePt t="3998" x="1360488" y="530225"/>
          <p14:tracePt t="4010" x="1306513" y="530225"/>
          <p14:tracePt t="4028" x="1287463" y="530225"/>
          <p14:tracePt t="4082" x="1260475" y="538163"/>
          <p14:tracePt t="4098" x="1223963" y="557213"/>
          <p14:tracePt t="4107" x="1196975" y="566738"/>
          <p14:tracePt t="4117" x="1160463" y="584200"/>
          <p14:tracePt t="4123" x="1131888" y="593725"/>
          <p14:tracePt t="4131" x="1123950" y="593725"/>
          <p14:tracePt t="4277" x="1095375" y="593725"/>
          <p14:tracePt t="4283" x="1077913" y="593725"/>
          <p14:tracePt t="4291" x="1050925" y="593725"/>
          <p14:tracePt t="4300" x="1031875" y="593725"/>
          <p14:tracePt t="4309" x="1022350" y="584200"/>
          <p14:tracePt t="4531" x="1014413" y="584200"/>
          <p14:tracePt t="4546" x="985838" y="593725"/>
          <p14:tracePt t="4563" x="968375" y="620713"/>
          <p14:tracePt t="4572" x="912813" y="684213"/>
          <p14:tracePt t="4580" x="904875" y="703263"/>
          <p14:tracePt t="4587" x="868363" y="739775"/>
          <p14:tracePt t="4596" x="849313" y="749300"/>
          <p14:tracePt t="4604" x="822325" y="776288"/>
          <p14:tracePt t="4614" x="812800" y="793750"/>
          <p14:tracePt t="4618" x="803275" y="803275"/>
          <p14:tracePt t="4629" x="785813" y="812800"/>
          <p14:tracePt t="4635" x="766763" y="830263"/>
          <p14:tracePt t="4661" x="739775" y="858838"/>
          <p14:tracePt t="4679" x="712788" y="876300"/>
          <p14:tracePt t="4698" x="676275" y="895350"/>
          <p14:tracePt t="4707" x="666750" y="903288"/>
          <p14:tracePt t="4715" x="657225" y="912813"/>
          <p14:tracePt t="4733" x="630238" y="922338"/>
          <p14:tracePt t="4739" x="620713" y="931863"/>
          <p14:tracePt t="4948" x="647700" y="931863"/>
          <p14:tracePt t="4959" x="684213" y="931863"/>
          <p14:tracePt t="4966" x="730250" y="931863"/>
          <p14:tracePt t="4971" x="766763" y="931863"/>
          <p14:tracePt t="4981" x="803275" y="931863"/>
          <p14:tracePt t="4989" x="831850" y="931863"/>
          <p14:tracePt t="4998" x="858838" y="931863"/>
          <p14:tracePt t="5010" x="904875" y="931863"/>
          <p14:tracePt t="5116" x="912813" y="931863"/>
          <p14:tracePt t="5130" x="922338" y="931863"/>
          <p14:tracePt t="5138" x="941388" y="931863"/>
          <p14:tracePt t="5148" x="968375" y="931863"/>
          <p14:tracePt t="5156" x="1004888" y="939800"/>
          <p14:tracePt t="5164" x="1041400" y="958850"/>
          <p14:tracePt t="5173" x="1087438" y="976313"/>
          <p14:tracePt t="5181" x="1150938" y="985838"/>
          <p14:tracePt t="5189" x="1168400" y="995363"/>
          <p14:tracePt t="5199" x="1187450" y="1004888"/>
          <p14:tracePt t="8931" x="0" y="0"/>
        </p14:tracePtLst>
        <p14:tracePtLst>
          <p14:tracePt t="12772" x="2457450" y="1871663"/>
          <p14:tracePt t="13129" x="2465388" y="1871663"/>
          <p14:tracePt t="13135" x="2493963" y="1881188"/>
          <p14:tracePt t="13140" x="2530475" y="1908175"/>
          <p14:tracePt t="13147" x="2574925" y="1944688"/>
          <p14:tracePt t="13157" x="2640013" y="1981200"/>
          <p14:tracePt t="13166" x="2684463" y="2017713"/>
          <p14:tracePt t="13176" x="2749550" y="2054225"/>
          <p14:tracePt t="13186" x="2813050" y="2082800"/>
          <p14:tracePt t="13198" x="2840038" y="2090738"/>
          <p14:tracePt t="13245" x="2849563" y="2090738"/>
          <p14:tracePt t="13258" x="2876550" y="2090738"/>
          <p14:tracePt t="13269" x="2895600" y="2090738"/>
          <p14:tracePt t="13284" x="2913063" y="2090738"/>
          <p14:tracePt t="13293" x="2922588" y="2090738"/>
          <p14:tracePt t="13316" x="2940050" y="2082800"/>
          <p14:tracePt t="13335" x="2959100" y="2063750"/>
          <p14:tracePt t="13343" x="2968625" y="2054225"/>
          <p14:tracePt t="13360" x="2986088" y="2036763"/>
          <p14:tracePt t="13377" x="2995613" y="2027238"/>
          <p14:tracePt t="13386" x="3013075" y="2009775"/>
          <p14:tracePt t="13403" x="3013075" y="2000250"/>
          <p14:tracePt t="13415" x="3022600" y="2000250"/>
          <p14:tracePt t="13430" x="3022600" y="1990725"/>
          <p14:tracePt t="13442" x="3022600" y="1973263"/>
          <p14:tracePt t="13461" x="3032125" y="1963738"/>
          <p14:tracePt t="13484" x="3032125" y="1944688"/>
          <p14:tracePt t="13496" x="3032125" y="1935163"/>
          <p14:tracePt t="13508" x="3032125" y="1927225"/>
          <p14:tracePt t="13789" x="3041650" y="1917700"/>
          <p14:tracePt t="13799" x="3059113" y="1917700"/>
          <p14:tracePt t="13815" x="3168650" y="1981200"/>
          <p14:tracePt t="13827" x="3241675" y="2046288"/>
          <p14:tracePt t="13835" x="3251200" y="2054225"/>
          <p14:tracePt t="13863" x="3260725" y="2054225"/>
          <p14:tracePt t="13963" x="3270250" y="2054225"/>
          <p14:tracePt t="13973" x="3306763" y="2054225"/>
          <p14:tracePt t="13980" x="3324225" y="2054225"/>
          <p14:tracePt t="13989" x="3351213" y="2054225"/>
          <p14:tracePt t="13999" x="3360738" y="2054225"/>
          <p14:tracePt t="14008" x="3379788" y="2046288"/>
          <p14:tracePt t="14018" x="3397250" y="2027238"/>
          <p14:tracePt t="14037" x="3424238" y="2000250"/>
          <p14:tracePt t="14047" x="3433763" y="1990725"/>
          <p14:tracePt t="14071" x="3443288" y="1981200"/>
          <p14:tracePt t="14085" x="3452813" y="1973263"/>
          <p14:tracePt t="14091" x="3460750" y="1963738"/>
          <p14:tracePt t="14118" x="3479800" y="1944688"/>
          <p14:tracePt t="14138" x="3489325" y="1935163"/>
          <p14:tracePt t="14165" x="3497263" y="1927225"/>
          <p14:tracePt t="14181" x="3506788" y="1917700"/>
          <p14:tracePt t="14189" x="3516313" y="1908175"/>
          <p14:tracePt t="14204" x="3525838" y="1898650"/>
          <p14:tracePt t="14233" x="3533775" y="1890713"/>
          <p14:tracePt t="14886" x="3543300" y="1881188"/>
          <p14:tracePt t="14897" x="3606800" y="1908175"/>
          <p14:tracePt t="14916" x="3662363" y="1963738"/>
          <p14:tracePt t="14924" x="3679825" y="1981200"/>
          <p14:tracePt t="14934" x="3698875" y="2000250"/>
          <p14:tracePt t="15020" x="3716338" y="2009775"/>
          <p14:tracePt t="15049" x="3735388" y="2027238"/>
          <p14:tracePt t="15068" x="3744913" y="2027238"/>
          <p14:tracePt t="15095" x="3762375" y="2027238"/>
          <p14:tracePt t="15103" x="3771900" y="2027238"/>
          <p14:tracePt t="15120" x="3781425" y="2027238"/>
          <p14:tracePt t="15128" x="3789363" y="2027238"/>
          <p14:tracePt t="15136" x="3798888" y="2027238"/>
          <p14:tracePt t="15147" x="3808413" y="2027238"/>
          <p14:tracePt t="15158" x="3817938" y="2027238"/>
          <p14:tracePt t="15164" x="3835400" y="2027238"/>
          <p14:tracePt t="15171" x="3862388" y="2027238"/>
          <p14:tracePt t="15180" x="3871913" y="2027238"/>
          <p14:tracePt t="15195" x="3908425" y="2027238"/>
          <p14:tracePt t="15205" x="3917950" y="2027238"/>
          <p14:tracePt t="15226" x="3935413" y="2027238"/>
          <p14:tracePt t="15234" x="3944938" y="2027238"/>
          <p14:tracePt t="15244" x="3954463" y="2017713"/>
          <p14:tracePt t="15253" x="3963988" y="2009775"/>
          <p14:tracePt t="15282" x="3981450" y="1990725"/>
          <p14:tracePt t="15524" x="3990975" y="1981200"/>
          <p14:tracePt t="15531" x="4008438" y="1963738"/>
          <p14:tracePt t="15572" x="4008438" y="1954213"/>
          <p14:tracePt t="15597" x="4027488" y="1935163"/>
          <p14:tracePt t="15618" x="4037013" y="1935163"/>
          <p14:tracePt t="15797" x="4110038" y="1935163"/>
          <p14:tracePt t="15811" x="4229100" y="2017713"/>
          <p14:tracePt t="15816" x="4292600" y="2054225"/>
          <p14:tracePt t="15828" x="4319588" y="2090738"/>
          <p14:tracePt t="15842" x="4329113" y="2090738"/>
          <p14:tracePt t="15882" x="4338638" y="2090738"/>
          <p14:tracePt t="15963" x="4356100" y="2100263"/>
          <p14:tracePt t="15974" x="4383088" y="2100263"/>
          <p14:tracePt t="15981" x="4411663" y="2100263"/>
          <p14:tracePt t="15992" x="4429125" y="2100263"/>
          <p14:tracePt t="16001" x="4456113" y="2100263"/>
          <p14:tracePt t="16014" x="4465638" y="2100263"/>
          <p14:tracePt t="16023" x="4475163" y="2090738"/>
          <p14:tracePt t="16037" x="4492625" y="2082800"/>
          <p14:tracePt t="16044" x="4502150" y="2082800"/>
          <p14:tracePt t="16057" x="4521200" y="2073275"/>
          <p14:tracePt t="16070" x="4529138" y="2054225"/>
          <p14:tracePt t="16189" x="4538663" y="2046288"/>
          <p14:tracePt t="16254" x="4538663" y="2036763"/>
          <p14:tracePt t="16263" x="4548188" y="2027238"/>
          <p14:tracePt t="16270" x="4548188" y="2017713"/>
          <p14:tracePt t="16299" x="4557713" y="2009775"/>
          <p14:tracePt t="16316" x="4565650" y="2009775"/>
          <p14:tracePt t="16325" x="4565650" y="2000250"/>
          <p14:tracePt t="16331" x="4584700" y="1981200"/>
          <p14:tracePt t="16363" x="4594225" y="1973263"/>
          <p14:tracePt t="16379" x="4602163" y="1963738"/>
          <p14:tracePt t="16646" x="4621213" y="1963738"/>
          <p14:tracePt t="16660" x="4667250" y="1963738"/>
          <p14:tracePt t="16666" x="4694238" y="1963738"/>
          <p14:tracePt t="16675" x="4711700" y="1963738"/>
          <p14:tracePt t="16685" x="4721225" y="1963738"/>
          <p14:tracePt t="16713" x="4740275" y="1981200"/>
          <p14:tracePt t="16747" x="4748213" y="1981200"/>
          <p14:tracePt t="16763" x="4767263" y="1981200"/>
          <p14:tracePt t="16796" x="4776788" y="1981200"/>
          <p14:tracePt t="16812" x="4794250" y="1981200"/>
          <p14:tracePt t="16820" x="4813300" y="1981200"/>
          <p14:tracePt t="16828" x="4840288" y="1981200"/>
          <p14:tracePt t="16837" x="4849813" y="1981200"/>
          <p14:tracePt t="16847" x="4876800" y="1981200"/>
          <p14:tracePt t="16859" x="4895850" y="1981200"/>
          <p14:tracePt t="16887" x="4913313" y="1963738"/>
          <p14:tracePt t="16894" x="4922838" y="1963738"/>
          <p14:tracePt t="16904" x="4949825" y="1954213"/>
          <p14:tracePt t="16915" x="4976813" y="1935163"/>
          <p14:tracePt t="16934" x="4995863" y="1927225"/>
          <p14:tracePt t="16945" x="5013325" y="1908175"/>
          <p14:tracePt t="16965" x="5022850" y="1908175"/>
          <p14:tracePt t="16977" x="5059363" y="1881188"/>
          <p14:tracePt t="17030" x="5068888" y="1881188"/>
          <p14:tracePt t="17210" x="5078413" y="1881188"/>
          <p14:tracePt t="17224" x="5086350" y="1927225"/>
          <p14:tracePt t="17231" x="5122863" y="1973263"/>
          <p14:tracePt t="17235" x="5159375" y="2009775"/>
          <p14:tracePt t="17243" x="5178425" y="2036763"/>
          <p14:tracePt t="17267" x="5187950" y="2054225"/>
          <p14:tracePt t="17430" x="5205413" y="2063750"/>
          <p14:tracePt t="17437" x="5260975" y="2063750"/>
          <p14:tracePt t="17448" x="5305425" y="2063750"/>
          <p14:tracePt t="17460" x="5370513" y="2063750"/>
          <p14:tracePt t="17466" x="5387975" y="2063750"/>
          <p14:tracePt t="17477" x="5407025" y="2063750"/>
          <p14:tracePt t="17485" x="5424488" y="2046288"/>
          <p14:tracePt t="17493" x="5443538" y="2036763"/>
          <p14:tracePt t="17500" x="5451475" y="2036763"/>
          <p14:tracePt t="17513" x="5480050" y="2017713"/>
          <p14:tracePt t="17524" x="5497513" y="2009775"/>
          <p14:tracePt t="17537" x="5516563" y="2000250"/>
          <p14:tracePt t="17551" x="5524500" y="1981200"/>
          <p14:tracePt t="17559" x="5543550" y="1973263"/>
          <p14:tracePt t="17570" x="5543550" y="1963738"/>
          <p14:tracePt t="17583" x="5553075" y="1963738"/>
          <p14:tracePt t="17594" x="5561013" y="1944688"/>
          <p14:tracePt t="17606" x="5570538" y="1935163"/>
          <p14:tracePt t="17619" x="5570538" y="1927225"/>
          <p14:tracePt t="17637" x="5570538" y="1917700"/>
          <p14:tracePt t="17656" x="5580063" y="1908175"/>
          <p14:tracePt t="17666" x="5597525" y="1898650"/>
          <p14:tracePt t="18739" x="5607050" y="1890713"/>
          <p14:tracePt t="18754" x="5626100" y="1881188"/>
          <p14:tracePt t="18821" x="5634038" y="1871663"/>
          <p14:tracePt t="18844" x="5643563" y="1871663"/>
          <p14:tracePt t="18858" x="5643563" y="1862138"/>
          <p14:tracePt t="18871" x="5653088" y="1862138"/>
          <p14:tracePt t="18893" x="5662613" y="1862138"/>
          <p14:tracePt t="18902" x="5680075" y="1862138"/>
          <p14:tracePt t="18946" x="5699125" y="1844675"/>
          <p14:tracePt t="18963" x="5716588" y="1844675"/>
          <p14:tracePt t="18970" x="5735638" y="1844675"/>
          <p14:tracePt t="18981" x="5753100" y="1844675"/>
          <p14:tracePt t="18990" x="5781675" y="1844675"/>
          <p14:tracePt t="18998" x="5818188" y="1844675"/>
          <p14:tracePt t="19004" x="5872163" y="1844675"/>
          <p14:tracePt t="19016" x="5954713" y="1844675"/>
          <p14:tracePt t="19027" x="6100763" y="1871663"/>
          <p14:tracePt t="19035" x="6200775" y="1890713"/>
          <p14:tracePt t="19052" x="6438900" y="1917700"/>
          <p14:tracePt t="19062" x="6548438" y="1927225"/>
          <p14:tracePt t="19068" x="6684963" y="1954213"/>
          <p14:tracePt t="19078" x="6794500" y="1973263"/>
          <p14:tracePt t="19086" x="6904038" y="1973263"/>
          <p14:tracePt t="19095" x="6950075" y="1973263"/>
          <p14:tracePt t="19109" x="7086600" y="1973263"/>
          <p14:tracePt t="19118" x="7159625" y="1973263"/>
          <p14:tracePt t="19124" x="7251700" y="1973263"/>
          <p14:tracePt t="19139" x="7443788" y="1973263"/>
          <p14:tracePt t="19149" x="7534275" y="1973263"/>
          <p14:tracePt t="19156" x="7643813" y="1973263"/>
          <p14:tracePt t="19164" x="7735888" y="1973263"/>
          <p14:tracePt t="19174" x="7845425" y="1973263"/>
          <p14:tracePt t="19180" x="7972425" y="1973263"/>
          <p14:tracePt t="19191" x="8064500" y="1973263"/>
          <p14:tracePt t="19198" x="8210550" y="1973263"/>
          <p14:tracePt t="19212" x="8374063" y="1973263"/>
          <p14:tracePt t="19222" x="8466138" y="1973263"/>
          <p14:tracePt t="19232" x="8556625" y="1973263"/>
          <p14:tracePt t="19244" x="8731250" y="1954213"/>
          <p14:tracePt t="19251" x="8794750" y="1927225"/>
          <p14:tracePt t="19261" x="8885238" y="1898650"/>
          <p14:tracePt t="19270" x="8950325" y="1881188"/>
          <p14:tracePt t="19285" x="9086850" y="1844675"/>
          <p14:tracePt t="19291" x="9169400" y="1817688"/>
          <p14:tracePt t="19299" x="9215438" y="1798638"/>
          <p14:tracePt t="19307" x="9305925" y="1771650"/>
          <p14:tracePt t="19314" x="9424988" y="1735138"/>
          <p14:tracePt t="19327" x="9515475" y="1689100"/>
          <p14:tracePt t="19334" x="9617075" y="1679575"/>
          <p14:tracePt t="19339" x="9726613" y="1635125"/>
          <p14:tracePt t="19349" x="9809163" y="1625600"/>
          <p14:tracePt t="19356" x="9872663" y="1598613"/>
          <p14:tracePt t="19366" x="9945688" y="1598613"/>
          <p14:tracePt t="19378" x="10028238" y="1570038"/>
          <p14:tracePt t="19386" x="10064750" y="1562100"/>
          <p14:tracePt t="19396" x="10101263" y="1562100"/>
          <p14:tracePt t="19405" x="10109200" y="1562100"/>
          <p14:tracePt t="19416" x="10128250" y="1543050"/>
          <p14:tracePt t="19423" x="10137775" y="1543050"/>
          <p14:tracePt t="19435" x="10164763" y="1543050"/>
          <p14:tracePt t="19445" x="10174288" y="1543050"/>
          <p14:tracePt t="19457" x="10210800" y="1533525"/>
          <p14:tracePt t="19467" x="10228263" y="1533525"/>
          <p14:tracePt t="19476" x="10237788" y="1533525"/>
          <p14:tracePt t="19484" x="10264775" y="1533525"/>
          <p14:tracePt t="20710" x="10283825" y="1516063"/>
          <p14:tracePt t="20719" x="10301288" y="1497013"/>
          <p14:tracePt t="20743" x="10310813" y="1489075"/>
          <p14:tracePt t="20883" x="10320338" y="1479550"/>
          <p14:tracePt t="20899" x="10328275" y="1479550"/>
          <p14:tracePt t="21227" x="10337800" y="1470025"/>
          <p14:tracePt t="21238" x="10347325" y="1470025"/>
          <p14:tracePt t="21246" x="10356850" y="1470025"/>
          <p14:tracePt t="21268" x="10364788" y="1470025"/>
          <p14:tracePt t="21279" x="10383838" y="1470025"/>
          <p14:tracePt t="21287" x="10393363" y="1470025"/>
          <p14:tracePt t="21299" x="10420350" y="1470025"/>
          <p14:tracePt t="21323" x="10429875" y="1460500"/>
          <p14:tracePt t="21335" x="10437813" y="1452563"/>
          <p14:tracePt t="21343" x="10447338" y="1443038"/>
          <p14:tracePt t="21355" x="10456863" y="1433513"/>
          <p14:tracePt t="21396" x="10474325" y="1423988"/>
          <p14:tracePt t="21448" x="10483850" y="1406525"/>
          <p14:tracePt t="21462" x="10493375" y="1406525"/>
          <p14:tracePt t="21635" x="10502900" y="1406525"/>
          <p14:tracePt t="21645" x="10520363" y="1406525"/>
          <p14:tracePt t="21653" x="10529888" y="1406525"/>
          <p14:tracePt t="21661" x="10539413" y="1406525"/>
          <p14:tracePt t="21748" x="10556875" y="1406525"/>
          <p14:tracePt t="21782" x="10585450" y="1406525"/>
          <p14:tracePt t="21795" x="10648950" y="1423988"/>
          <p14:tracePt t="21810" x="10768013" y="1460500"/>
          <p14:tracePt t="21819" x="10812463" y="1460500"/>
          <p14:tracePt t="21829" x="10831513" y="1470025"/>
          <p14:tracePt t="21838" x="10841038" y="1479550"/>
          <p14:tracePt t="21966" x="10868025" y="1479550"/>
          <p14:tracePt t="21973" x="10922000" y="1479550"/>
          <p14:tracePt t="21980" x="10958513" y="1479550"/>
          <p14:tracePt t="21988" x="10987088" y="1479550"/>
          <p14:tracePt t="22002" x="11041063" y="1479550"/>
          <p14:tracePt t="22011" x="11050588" y="1479550"/>
          <p14:tracePt t="22028" x="11068050" y="1479550"/>
          <p14:tracePt t="22066" x="11077575" y="1479550"/>
          <p14:tracePt t="22083" x="11133138" y="1479550"/>
          <p14:tracePt t="22100" x="11177588" y="1479550"/>
          <p14:tracePt t="22111" x="11206163" y="1479550"/>
          <p14:tracePt t="22157" x="11214100" y="1479550"/>
          <p14:tracePt t="22186" x="11233150" y="1479550"/>
          <p14:tracePt t="22198" x="11242675" y="1479550"/>
          <p14:tracePt t="22218" x="11279188" y="1479550"/>
          <p14:tracePt t="22228" x="11296650" y="1479550"/>
          <p14:tracePt t="22234" x="11315700" y="1479550"/>
          <p14:tracePt t="22243" x="11333163" y="1479550"/>
          <p14:tracePt t="22250" x="11342688" y="1479550"/>
          <p14:tracePt t="22267" x="11360150" y="1479550"/>
          <p14:tracePt t="22277" x="11388725" y="1479550"/>
          <p14:tracePt t="22283" x="11398250" y="1479550"/>
          <p14:tracePt t="22291" x="11406188" y="1479550"/>
          <p14:tracePt t="22299" x="11415713" y="1479550"/>
          <p14:tracePt t="22307" x="11434763" y="1479550"/>
          <p14:tracePt t="22315" x="11452225" y="1479550"/>
          <p14:tracePt t="22325" x="11471275" y="1479550"/>
          <p14:tracePt t="22334" x="11488738" y="1479550"/>
          <p14:tracePt t="22364" x="11498263" y="1479550"/>
          <p14:tracePt t="22414" x="11515725" y="1479550"/>
          <p14:tracePt t="24710" x="11525250" y="1489075"/>
          <p14:tracePt t="24727" x="11525250" y="1516063"/>
          <p14:tracePt t="24742" x="11525250" y="1525588"/>
          <p14:tracePt t="24755" x="11525250" y="1543050"/>
          <p14:tracePt t="25267" x="11544300" y="1552575"/>
          <p14:tracePt t="25299" x="11571288" y="1552575"/>
          <p14:tracePt t="25318" x="11588750" y="1533525"/>
          <p14:tracePt t="25344" x="11598275" y="1533525"/>
          <p14:tracePt t="25366" x="11617325" y="1525588"/>
          <p14:tracePt t="25376" x="11634788" y="1516063"/>
          <p14:tracePt t="25399" x="11644313" y="1506538"/>
          <p14:tracePt t="25407" x="11653838" y="1506538"/>
          <p14:tracePt t="25419" x="11653838" y="1497013"/>
          <p14:tracePt t="25437" x="11661775" y="1489075"/>
          <p14:tracePt t="25450" x="11680825" y="1479550"/>
          <p14:tracePt t="25467" x="11698288" y="1460500"/>
          <p14:tracePt t="25494" x="11726863" y="1433513"/>
          <p14:tracePt t="25499" x="11726863" y="1423988"/>
          <p14:tracePt t="25509" x="11734800" y="1416050"/>
          <p14:tracePt t="25518" x="11753850" y="1397000"/>
          <p14:tracePt t="25530" x="11763375" y="1387475"/>
          <p14:tracePt t="25551" x="11780838" y="1343025"/>
          <p14:tracePt t="25564" x="11790363" y="1323975"/>
          <p14:tracePt t="25579" x="11790363" y="1287463"/>
          <p14:tracePt t="25589" x="11790363" y="1277938"/>
          <p14:tracePt t="25604" x="11790363" y="1233488"/>
          <p14:tracePt t="25619" x="11790363" y="1204913"/>
          <p14:tracePt t="25627" x="11790363" y="1187450"/>
          <p14:tracePt t="25642" x="11790363" y="1160463"/>
          <p14:tracePt t="25650" x="11790363" y="1150938"/>
          <p14:tracePt t="25663" x="11790363" y="1131888"/>
          <p14:tracePt t="25672" x="11790363" y="1123950"/>
          <p14:tracePt t="25686" x="11790363" y="1114425"/>
          <p14:tracePt t="25715" x="11790363" y="1104900"/>
          <p14:tracePt t="25852" x="11790363" y="1095375"/>
          <p14:tracePt t="25867" x="11763375" y="1095375"/>
          <p14:tracePt t="25878" x="11698288" y="1095375"/>
          <p14:tracePt t="25884" x="11625263" y="1095375"/>
          <p14:tracePt t="25895" x="11561763" y="1068388"/>
          <p14:tracePt t="25904" x="11552238" y="1068388"/>
          <p14:tracePt t="25914" x="11534775" y="1058863"/>
          <p14:tracePt t="25947" x="11525250" y="1058863"/>
          <p14:tracePt t="25958" x="11507788" y="1058863"/>
          <p14:tracePt t="25969" x="11471275" y="1058863"/>
          <p14:tracePt t="25981" x="11461750" y="1058863"/>
          <p14:tracePt t="26014" x="11452225" y="1058863"/>
          <p14:tracePt t="26021" x="11434763" y="1058863"/>
          <p14:tracePt t="26035" x="11406188" y="1068388"/>
          <p14:tracePt t="26054" x="11398250" y="1068388"/>
          <p14:tracePt t="26139" x="11379200" y="1068388"/>
          <p14:tracePt t="26146" x="11360150" y="1087438"/>
          <p14:tracePt t="26162" x="11333163" y="1114425"/>
          <p14:tracePt t="26170" x="11315700" y="1131888"/>
          <p14:tracePt t="26178" x="11315700" y="1141413"/>
          <p14:tracePt t="26203" x="11306175" y="1168400"/>
          <p14:tracePt t="26220" x="11296650" y="1187450"/>
          <p14:tracePt t="26236" x="11296650" y="1204913"/>
          <p14:tracePt t="26247" x="11287125" y="1214438"/>
          <p14:tracePt t="26267" x="11287125" y="1233488"/>
          <p14:tracePt t="26283" x="11287125" y="1241425"/>
          <p14:tracePt t="26301" x="11287125" y="1260475"/>
          <p14:tracePt t="26316" x="11287125" y="1270000"/>
          <p14:tracePt t="26336" x="11287125" y="1277938"/>
          <p14:tracePt t="26347" x="11287125" y="1306513"/>
          <p14:tracePt t="26359" x="11287125" y="1314450"/>
          <p14:tracePt t="26371" x="11287125" y="1343025"/>
          <p14:tracePt t="26378" x="11287125" y="1350963"/>
          <p14:tracePt t="26397" x="11287125" y="1360488"/>
          <p14:tracePt t="26414" x="11287125" y="1379538"/>
          <p14:tracePt t="26422" x="11287125" y="1387475"/>
          <p14:tracePt t="26429" x="11287125" y="1406525"/>
          <p14:tracePt t="26435" x="11287125" y="1416050"/>
          <p14:tracePt t="26467" x="11287125" y="1423988"/>
          <p14:tracePt t="26479" x="11287125" y="1433513"/>
          <p14:tracePt t="26486" x="11287125" y="1452563"/>
          <p14:tracePt t="28282" x="11287125" y="1525588"/>
          <p14:tracePt t="28295" x="11287125" y="1552575"/>
          <p14:tracePt t="28301" x="11287125" y="1570038"/>
          <p14:tracePt t="28314" x="11287125" y="1606550"/>
          <p14:tracePt t="28327" x="11287125" y="1625600"/>
          <p14:tracePt t="28348" x="11287125" y="1652588"/>
          <p14:tracePt t="28355" x="11287125" y="1671638"/>
          <p14:tracePt t="28362" x="11287125" y="1689100"/>
          <p14:tracePt t="28372" x="11287125" y="1708150"/>
          <p14:tracePt t="28383" x="11260138" y="1725613"/>
          <p14:tracePt t="28390" x="11260138" y="1735138"/>
          <p14:tracePt t="28395" x="11250613" y="1781175"/>
          <p14:tracePt t="28413" x="11223625" y="1844675"/>
          <p14:tracePt t="28423" x="11187113" y="1890713"/>
          <p14:tracePt t="28428" x="11150600" y="1935163"/>
          <p14:tracePt t="28436" x="11133138" y="2000250"/>
          <p14:tracePt t="28443" x="11077575" y="2082800"/>
          <p14:tracePt t="28454" x="11023600" y="2163763"/>
          <p14:tracePt t="28459" x="10950575" y="2246313"/>
          <p14:tracePt t="28469" x="10858500" y="2346325"/>
          <p14:tracePt t="28476" x="10812463" y="2411413"/>
          <p14:tracePt t="28485" x="10739438" y="2501900"/>
          <p14:tracePt t="28495" x="10675938" y="2565400"/>
          <p14:tracePt t="28503" x="10621963" y="2611438"/>
          <p14:tracePt t="28514" x="10502900" y="2730500"/>
          <p14:tracePt t="28527" x="10437813" y="2803525"/>
          <p14:tracePt t="28535" x="10356850" y="2867025"/>
          <p14:tracePt t="28547" x="10210800" y="2976563"/>
          <p14:tracePt t="28560" x="10109200" y="3049588"/>
          <p14:tracePt t="28569" x="10028238" y="3105150"/>
          <p14:tracePt t="28586" x="9607550" y="3297238"/>
          <p14:tracePt t="28598" x="9415463" y="3341688"/>
          <p14:tracePt t="28603" x="9288463" y="3424238"/>
          <p14:tracePt t="28619" x="9077325" y="3460750"/>
          <p14:tracePt t="28632" x="8940800" y="3506788"/>
          <p14:tracePt t="28635" x="8831263" y="3516313"/>
          <p14:tracePt t="28645" x="8739188" y="3516313"/>
          <p14:tracePt t="28651" x="8685213" y="3516313"/>
          <p14:tracePt t="28659" x="8658225" y="3516313"/>
          <p14:tracePt t="28668" x="8639175" y="3516313"/>
          <p14:tracePt t="28843" x="8629650" y="3516313"/>
          <p14:tracePt t="28866" x="8593138" y="3516313"/>
          <p14:tracePt t="28883" x="8556625" y="3516313"/>
          <p14:tracePt t="28891" x="8529638" y="3516313"/>
          <p14:tracePt t="28899" x="8493125" y="3516313"/>
          <p14:tracePt t="28909" x="8439150" y="3516313"/>
          <p14:tracePt t="28916" x="8374063" y="3516313"/>
          <p14:tracePt t="28934" x="8264525" y="3516313"/>
          <p14:tracePt t="28944" x="8247063" y="3516313"/>
          <p14:tracePt t="28948" x="8228013" y="3516313"/>
          <p14:tracePt t="28957" x="8220075" y="3516313"/>
          <p14:tracePt t="28972" x="8191500" y="3516313"/>
          <p14:tracePt t="28980" x="8183563" y="3516313"/>
          <p14:tracePt t="28989" x="8147050" y="3516313"/>
          <p14:tracePt t="28999" x="8118475" y="3516313"/>
          <p14:tracePt t="29003" x="8072438" y="3516313"/>
          <p14:tracePt t="29012" x="8035925" y="3516313"/>
          <p14:tracePt t="29020" x="7962900" y="3516313"/>
          <p14:tracePt t="29029" x="7881938" y="3506788"/>
          <p14:tracePt t="29042" x="7716838" y="3479800"/>
          <p14:tracePt t="29053" x="7616825" y="3460750"/>
          <p14:tracePt t="29062" x="7488238" y="3414713"/>
          <p14:tracePt t="29074" x="7315200" y="3378200"/>
          <p14:tracePt t="29090" x="7232650" y="3378200"/>
          <p14:tracePt t="29099" x="7223125" y="3378200"/>
          <p14:tracePt t="29109" x="7196138" y="3378200"/>
          <p14:tracePt t="29122" x="7178675" y="3378200"/>
          <p14:tracePt t="29133" x="7159625" y="3378200"/>
          <p14:tracePt t="29139" x="7132638" y="3378200"/>
          <p14:tracePt t="29149" x="7077075" y="3378200"/>
          <p14:tracePt t="29156" x="7004050" y="3378200"/>
          <p14:tracePt t="29167" x="6894513" y="3351213"/>
          <p14:tracePt t="29174" x="6757988" y="3333750"/>
          <p14:tracePt t="29186" x="6246813" y="3251200"/>
          <p14:tracePt t="29199" x="6064250" y="3232150"/>
          <p14:tracePt t="29206" x="5826125" y="3195638"/>
          <p14:tracePt t="29215" x="5643563" y="3151188"/>
          <p14:tracePt t="29223" x="5461000" y="3105150"/>
          <p14:tracePt t="29231" x="5305425" y="3059113"/>
          <p14:tracePt t="29236" x="5178425" y="3049588"/>
          <p14:tracePt t="29245" x="5095875" y="3022600"/>
          <p14:tracePt t="29252" x="5059363" y="3022600"/>
          <p14:tracePt t="29264" x="5013325" y="3013075"/>
          <p14:tracePt t="29270" x="4976813" y="3013075"/>
          <p14:tracePt t="29284" x="4903788" y="3013075"/>
          <p14:tracePt t="29298" x="4711700" y="3013075"/>
          <p14:tracePt t="29318" x="4456113" y="3013075"/>
          <p14:tracePt t="29327" x="4146550" y="2976563"/>
          <p14:tracePt t="29334" x="3963988" y="2959100"/>
          <p14:tracePt t="29342" x="3744913" y="2959100"/>
          <p14:tracePt t="29350" x="3543300" y="2959100"/>
          <p14:tracePt t="29359" x="3360738" y="2959100"/>
          <p14:tracePt t="29366" x="3195638" y="2959100"/>
          <p14:tracePt t="29378" x="3049588" y="2959100"/>
          <p14:tracePt t="29396" x="2730500" y="2976563"/>
          <p14:tracePt t="29403" x="2693988" y="2976563"/>
          <p14:tracePt t="29414" x="2667000" y="2986088"/>
          <p14:tracePt t="29420" x="2603500" y="3013075"/>
          <p14:tracePt t="29430" x="2574925" y="3013075"/>
          <p14:tracePt t="29440" x="2547938" y="3032125"/>
          <p14:tracePt t="29451" x="2411413" y="3068638"/>
          <p14:tracePt t="29461" x="2365375" y="3078163"/>
          <p14:tracePt t="29467" x="2273300" y="3105150"/>
          <p14:tracePt t="29478" x="2192338" y="3122613"/>
          <p14:tracePt t="29484" x="2136775" y="3141663"/>
          <p14:tracePt t="29492" x="2054225" y="3159125"/>
          <p14:tracePt t="29500" x="1990725" y="3178175"/>
          <p14:tracePt t="29511" x="1917700" y="3178175"/>
          <p14:tracePt t="29516" x="1881188" y="3195638"/>
          <p14:tracePt t="29522" x="1844675" y="3195638"/>
          <p14:tracePt t="29532" x="1817688" y="3195638"/>
          <p14:tracePt t="29550" x="1781175" y="3205163"/>
          <p14:tracePt t="29563" x="1771650" y="3205163"/>
          <p14:tracePt t="29581" x="1754188" y="3214688"/>
          <p14:tracePt t="29596" x="1744663" y="3214688"/>
          <p14:tracePt t="29608" x="1725613" y="3214688"/>
          <p14:tracePt t="29628" x="1662113" y="3232150"/>
          <p14:tracePt t="29639" x="1606550" y="3232150"/>
          <p14:tracePt t="29655" x="1543050" y="3232150"/>
          <p14:tracePt t="29670" x="1470025" y="3232150"/>
          <p14:tracePt t="29676" x="1443038" y="3232150"/>
          <p14:tracePt t="29685" x="1416050" y="3232150"/>
          <p14:tracePt t="29691" x="1387475" y="3232150"/>
          <p14:tracePt t="29700" x="1360488" y="3232150"/>
          <p14:tracePt t="29707" x="1343025" y="3241675"/>
          <p14:tracePt t="29716" x="1306513" y="3241675"/>
          <p14:tracePt t="29738" x="1223963" y="3241675"/>
          <p14:tracePt t="29751" x="1187450" y="3241675"/>
          <p14:tracePt t="29758" x="1150938" y="3241675"/>
          <p14:tracePt t="29764" x="1114425" y="3241675"/>
          <p14:tracePt t="29779" x="1041400" y="3241675"/>
          <p14:tracePt t="29785" x="1014413" y="3241675"/>
          <p14:tracePt t="29795" x="995363" y="3241675"/>
          <p14:tracePt t="29802" x="985838" y="3241675"/>
          <p14:tracePt t="29813" x="977900" y="3241675"/>
          <p14:tracePt t="29836" x="968375" y="3241675"/>
          <p14:tracePt t="29849" x="958850" y="3241675"/>
          <p14:tracePt t="29855" x="941388" y="3241675"/>
          <p14:tracePt t="29867" x="885825" y="3241675"/>
          <p14:tracePt t="29878" x="839788" y="3241675"/>
          <p14:tracePt t="29884" x="812800" y="3241675"/>
          <p14:tracePt t="29891" x="793750" y="3241675"/>
          <p14:tracePt t="29900" x="785813" y="3241675"/>
          <p14:tracePt t="29935" x="766763" y="3241675"/>
          <p14:tracePt t="30915" x="749300" y="3297238"/>
          <p14:tracePt t="30930" x="730250" y="3324225"/>
          <p14:tracePt t="30947" x="720725" y="3341688"/>
          <p14:tracePt t="30954" x="712788" y="3351213"/>
          <p14:tracePt t="30962" x="703263" y="3360738"/>
          <p14:tracePt t="30983" x="693738" y="3370263"/>
          <p14:tracePt t="30992" x="684213" y="3378200"/>
          <p14:tracePt t="30998" x="684213" y="3387725"/>
          <p14:tracePt t="31045" x="676275" y="3397250"/>
          <p14:tracePt t="31148" x="666750" y="3397250"/>
          <p14:tracePt t="31387" x="657225" y="3397250"/>
          <p14:tracePt t="31405" x="657225" y="3360738"/>
          <p14:tracePt t="31416" x="666750" y="3314700"/>
          <p14:tracePt t="31430" x="676275" y="3268663"/>
          <p14:tracePt t="31435" x="684213" y="3241675"/>
          <p14:tracePt t="31447" x="684213" y="3205163"/>
          <p14:tracePt t="31453" x="693738" y="3178175"/>
          <p14:tracePt t="31470" x="712788" y="3151188"/>
          <p14:tracePt t="31480" x="712788" y="3132138"/>
          <p14:tracePt t="31487" x="730250" y="3105150"/>
          <p14:tracePt t="31500" x="730250" y="3059113"/>
          <p14:tracePt t="31512" x="730250" y="3041650"/>
          <p14:tracePt t="31526" x="739775" y="3013075"/>
          <p14:tracePt t="31535" x="739775" y="2995613"/>
          <p14:tracePt t="31557" x="739775" y="2976563"/>
          <p14:tracePt t="31572" x="749300" y="2959100"/>
          <p14:tracePt t="31590" x="757238" y="2949575"/>
          <p14:tracePt t="31599" x="766763" y="2930525"/>
          <p14:tracePt t="31628" x="766763" y="2922588"/>
          <p14:tracePt t="31699" x="766763" y="2913063"/>
          <p14:tracePt t="32015" x="776288" y="2903538"/>
          <p14:tracePt t="32027" x="785813" y="2903538"/>
          <p14:tracePt t="32033" x="793750" y="2903538"/>
          <p14:tracePt t="32050" x="803275" y="2903538"/>
          <p14:tracePt t="32060" x="822325" y="2903538"/>
          <p14:tracePt t="32068" x="831850" y="2903538"/>
          <p14:tracePt t="32083" x="849313" y="2903538"/>
          <p14:tracePt t="32091" x="858838" y="2913063"/>
          <p14:tracePt t="32100" x="868363" y="2930525"/>
          <p14:tracePt t="32110" x="868363" y="2940050"/>
          <p14:tracePt t="32119" x="868363" y="2949575"/>
          <p14:tracePt t="32125" x="885825" y="2976563"/>
          <p14:tracePt t="32132" x="885825" y="2986088"/>
          <p14:tracePt t="32149" x="895350" y="3005138"/>
          <p14:tracePt t="32159" x="895350" y="3022600"/>
          <p14:tracePt t="32167" x="912813" y="3059113"/>
          <p14:tracePt t="32180" x="922338" y="3095625"/>
          <p14:tracePt t="32188" x="922338" y="3105150"/>
          <p14:tracePt t="32197" x="922338" y="3114675"/>
          <p14:tracePt t="32212" x="941388" y="3141663"/>
          <p14:tracePt t="32219" x="941388" y="3151188"/>
          <p14:tracePt t="32227" x="941388" y="3159125"/>
          <p14:tracePt t="32531" x="958850" y="3178175"/>
          <p14:tracePt t="32569" x="968375" y="3178175"/>
          <p14:tracePt t="32579" x="985838" y="3195638"/>
          <p14:tracePt t="32596" x="995363" y="3205163"/>
          <p14:tracePt t="32610" x="1004888" y="3205163"/>
          <p14:tracePt t="32665" x="1014413" y="3205163"/>
          <p14:tracePt t="32682" x="1022350" y="3205163"/>
          <p14:tracePt t="32693" x="1022350" y="3214688"/>
          <p14:tracePt t="32708" x="1031875" y="3214688"/>
          <p14:tracePt t="32720" x="1050925" y="3224213"/>
          <p14:tracePt t="33928" x="0" y="0"/>
        </p14:tracePtLst>
        <p14:tracePtLst>
          <p14:tracePt t="38429" x="2346325" y="3990975"/>
          <p14:tracePt t="38748" x="2301875" y="4027488"/>
          <p14:tracePt t="38757" x="2292350" y="4027488"/>
          <p14:tracePt t="38763" x="2265363" y="4027488"/>
          <p14:tracePt t="38774" x="2255838" y="4027488"/>
          <p14:tracePt t="38782" x="2228850" y="4054475"/>
          <p14:tracePt t="38788" x="2209800" y="4064000"/>
          <p14:tracePt t="38802" x="2182813" y="4064000"/>
          <p14:tracePt t="38813" x="2136775" y="4090988"/>
          <p14:tracePt t="38819" x="2127250" y="4090988"/>
          <p14:tracePt t="38830" x="2109788" y="4110038"/>
          <p14:tracePt t="38839" x="2082800" y="4110038"/>
          <p14:tracePt t="38848" x="2073275" y="4117975"/>
          <p14:tracePt t="38852" x="2054225" y="4137025"/>
          <p14:tracePt t="38859" x="2046288" y="4137025"/>
          <p14:tracePt t="38869" x="2027238" y="4146550"/>
          <p14:tracePt t="38875" x="2017713" y="4146550"/>
          <p14:tracePt t="38884" x="2000250" y="4154488"/>
          <p14:tracePt t="38892" x="2000250" y="4164013"/>
          <p14:tracePt t="38903" x="1981200" y="4164013"/>
          <p14:tracePt t="38916" x="1963738" y="4183063"/>
          <p14:tracePt t="38922" x="1954213" y="4183063"/>
          <p14:tracePt t="38934" x="1944688" y="4191000"/>
          <p14:tracePt t="38951" x="1936750" y="4191000"/>
          <p14:tracePt t="38957" x="1927225" y="4200525"/>
          <p14:tracePt t="38972" x="1917700" y="4210050"/>
          <p14:tracePt t="38983" x="1900238" y="4219575"/>
          <p14:tracePt t="39012" x="1863725" y="4227513"/>
          <p14:tracePt t="39024" x="1844675" y="4237038"/>
          <p14:tracePt t="39031" x="1817688" y="4237038"/>
          <p14:tracePt t="39035" x="1798638" y="4264025"/>
          <p14:tracePt t="39047" x="1790700" y="4264025"/>
          <p14:tracePt t="39058" x="1762125" y="4273550"/>
          <p14:tracePt t="39068" x="1717675" y="4292600"/>
          <p14:tracePt t="39078" x="1708150" y="4292600"/>
          <p14:tracePt t="39084" x="1698625" y="4300538"/>
          <p14:tracePt t="39092" x="1689100" y="4300538"/>
          <p14:tracePt t="39100" x="1681163" y="4300538"/>
          <p14:tracePt t="39107" x="1671638" y="4310063"/>
          <p14:tracePt t="39118" x="1662113" y="4310063"/>
          <p14:tracePt t="39124" x="1652588" y="4310063"/>
          <p14:tracePt t="39141" x="1616075" y="4319588"/>
          <p14:tracePt t="39172" x="1606550" y="4319588"/>
          <p14:tracePt t="39190" x="1598613" y="4319588"/>
          <p14:tracePt t="39213" x="1589088" y="4319588"/>
          <p14:tracePt t="39228" x="1579563" y="4319588"/>
          <p14:tracePt t="39246" x="1562100" y="4319588"/>
          <p14:tracePt t="39284" x="1552575" y="4329113"/>
          <p14:tracePt t="39309" x="1543050" y="4337050"/>
          <p14:tracePt t="39330" x="1533525" y="4337050"/>
          <p14:tracePt t="39342" x="1525588" y="4337050"/>
          <p14:tracePt t="39477" x="1516063" y="4337050"/>
          <p14:tracePt t="39948" x="1506538" y="4337050"/>
          <p14:tracePt t="39963" x="1497013" y="4337050"/>
          <p14:tracePt t="40028" x="1489075" y="4337050"/>
          <p14:tracePt t="40126" x="1479550" y="4329113"/>
          <p14:tracePt t="40139" x="1470025" y="4329113"/>
          <p14:tracePt t="40356" x="1470025" y="4319588"/>
          <p14:tracePt t="40389" x="1460500" y="4310063"/>
          <p14:tracePt t="40406" x="1460500" y="4300538"/>
          <p14:tracePt t="40421" x="1460500" y="4283075"/>
          <p14:tracePt t="40452" x="1460500" y="4273550"/>
          <p14:tracePt t="40484" x="1460500" y="4264025"/>
          <p14:tracePt t="40500" x="1460500" y="4256088"/>
          <p14:tracePt t="40569" x="1460500" y="4237038"/>
          <p14:tracePt t="40602" x="1460500" y="4227513"/>
          <p14:tracePt t="40646" x="1460500" y="4210050"/>
          <p14:tracePt t="40694" x="1460500" y="4200525"/>
          <p14:tracePt t="40863" x="1460500" y="4210050"/>
          <p14:tracePt t="40870" x="1460500" y="4219575"/>
          <p14:tracePt t="40878" x="1470025" y="4237038"/>
          <p14:tracePt t="40899" x="1479550" y="4264025"/>
          <p14:tracePt t="40906" x="1489075" y="4283075"/>
          <p14:tracePt t="40918" x="1497013" y="4292600"/>
          <p14:tracePt t="40958" x="1506538" y="4292600"/>
          <p14:tracePt t="40996" x="1516063" y="4300538"/>
          <p14:tracePt t="41003" x="1525588" y="4300538"/>
          <p14:tracePt t="41019" x="1552575" y="4300538"/>
          <p14:tracePt t="41030" x="1598613" y="4300538"/>
          <p14:tracePt t="41036" x="1625600" y="4300538"/>
          <p14:tracePt t="41052" x="1698625" y="4300538"/>
          <p14:tracePt t="41064" x="1725613" y="4300538"/>
          <p14:tracePt t="41072" x="1754188" y="4300538"/>
          <p14:tracePt t="41083" x="1817688" y="4300538"/>
          <p14:tracePt t="41091" x="1835150" y="4300538"/>
          <p14:tracePt t="41114" x="1854200" y="4300538"/>
          <p14:tracePt t="41123" x="1881188" y="4300538"/>
          <p14:tracePt t="41130" x="1890713" y="4300538"/>
          <p14:tracePt t="41141" x="1917700" y="4300538"/>
          <p14:tracePt t="41148" x="1936750" y="4300538"/>
          <p14:tracePt t="41156" x="1944688" y="4300538"/>
          <p14:tracePt t="41164" x="1963738" y="4300538"/>
          <p14:tracePt t="41169" x="1973263" y="4292600"/>
          <p14:tracePt t="41181" x="1990725" y="4292600"/>
          <p14:tracePt t="41186" x="2009775" y="4292600"/>
          <p14:tracePt t="41195" x="2027238" y="4273550"/>
          <p14:tracePt t="41204" x="2036763" y="4273550"/>
          <p14:tracePt t="41216" x="2046288" y="4264025"/>
          <p14:tracePt t="41223" x="2063750" y="4264025"/>
          <p14:tracePt t="41231" x="2073275" y="4264025"/>
          <p14:tracePt t="41252" x="2082800" y="4256088"/>
          <p14:tracePt t="41315" x="2090738" y="4246563"/>
          <p14:tracePt t="41347" x="2100263" y="4227513"/>
          <p14:tracePt t="41587" x="2109788" y="4227513"/>
          <p14:tracePt t="41602" x="2127250" y="4256088"/>
          <p14:tracePt t="41612" x="2127250" y="4264025"/>
          <p14:tracePt t="41620" x="2146300" y="4273550"/>
          <p14:tracePt t="41631" x="2155825" y="4283075"/>
          <p14:tracePt t="41650" x="2173288" y="4310063"/>
          <p14:tracePt t="41698" x="2182813" y="4319588"/>
          <p14:tracePt t="41717" x="2192338" y="4329113"/>
          <p14:tracePt t="41731" x="2209800" y="4329113"/>
          <p14:tracePt t="41739" x="2219325" y="4329113"/>
          <p14:tracePt t="41749" x="2265363" y="4346575"/>
          <p14:tracePt t="41758" x="2273300" y="4356100"/>
          <p14:tracePt t="41767" x="2301875" y="4356100"/>
          <p14:tracePt t="41773" x="2328863" y="4356100"/>
          <p14:tracePt t="41781" x="2355850" y="4356100"/>
          <p14:tracePt t="41790" x="2374900" y="4356100"/>
          <p14:tracePt t="41798" x="2382838" y="4356100"/>
          <p14:tracePt t="41803" x="2401888" y="4356100"/>
          <p14:tracePt t="41812" x="2411413" y="4356100"/>
          <p14:tracePt t="41819" x="2428875" y="4356100"/>
          <p14:tracePt t="41831" x="2438400" y="4356100"/>
          <p14:tracePt t="41839" x="2447925" y="4356100"/>
          <p14:tracePt t="41851" x="2457450" y="4356100"/>
          <p14:tracePt t="41869" x="2474913" y="4356100"/>
          <p14:tracePt t="41911" x="2484438" y="4356100"/>
          <p14:tracePt t="41919" x="2493963" y="4356100"/>
          <p14:tracePt t="41934" x="2501900" y="4346575"/>
          <p14:tracePt t="41945" x="2511425" y="4337050"/>
          <p14:tracePt t="41962" x="2520950" y="4329113"/>
          <p14:tracePt t="41969" x="2530475" y="4329113"/>
          <p14:tracePt t="41979" x="2530475" y="4319588"/>
          <p14:tracePt t="41994" x="2538413" y="4310063"/>
          <p14:tracePt t="42019" x="2557463" y="4292600"/>
          <p14:tracePt t="42028" x="2557463" y="4283075"/>
          <p14:tracePt t="42035" x="2566988" y="4273550"/>
          <p14:tracePt t="42051" x="2566988" y="4264025"/>
          <p14:tracePt t="42076" x="2574925" y="4256088"/>
          <p14:tracePt t="42093" x="2574925" y="4246563"/>
          <p14:tracePt t="42099" x="2574925" y="4237038"/>
          <p14:tracePt t="42108" x="2574925" y="4219575"/>
          <p14:tracePt t="42116" x="2584450" y="4210050"/>
          <p14:tracePt t="42131" x="2584450" y="4200525"/>
          <p14:tracePt t="42153" x="2603500" y="4173538"/>
          <p14:tracePt t="42403" x="2620963" y="4191000"/>
          <p14:tracePt t="42421" x="2667000" y="4237038"/>
          <p14:tracePt t="42430" x="2667000" y="4246563"/>
          <p14:tracePt t="42436" x="2676525" y="4264025"/>
          <p14:tracePt t="42447" x="2703513" y="4292600"/>
          <p14:tracePt t="42461" x="2720975" y="4310063"/>
          <p14:tracePt t="42583" x="2740025" y="4310063"/>
          <p14:tracePt t="42590" x="2767013" y="4310063"/>
          <p14:tracePt t="42596" x="2803525" y="4310063"/>
          <p14:tracePt t="42612" x="2849563" y="4310063"/>
          <p14:tracePt t="42627" x="2867025" y="4310063"/>
          <p14:tracePt t="42651" x="2903538" y="4310063"/>
          <p14:tracePt t="42662" x="2913063" y="4310063"/>
          <p14:tracePt t="42674" x="2949575" y="4310063"/>
          <p14:tracePt t="42693" x="2959100" y="4310063"/>
          <p14:tracePt t="42706" x="2976563" y="4310063"/>
          <p14:tracePt t="42714" x="2995613" y="4310063"/>
          <p14:tracePt t="42725" x="3013075" y="4300538"/>
          <p14:tracePt t="42736" x="3022600" y="4292600"/>
          <p14:tracePt t="42745" x="3032125" y="4292600"/>
          <p14:tracePt t="42763" x="3049588" y="4273550"/>
          <p14:tracePt t="42778" x="3068638" y="4264025"/>
          <p14:tracePt t="42786" x="3078163" y="4264025"/>
          <p14:tracePt t="42794" x="3086100" y="4256088"/>
          <p14:tracePt t="43082" x="3095625" y="4246563"/>
          <p14:tracePt t="43167" x="3105150" y="4246563"/>
          <p14:tracePt t="43173" x="3141663" y="4246563"/>
          <p14:tracePt t="43179" x="3168650" y="4283075"/>
          <p14:tracePt t="43184" x="3205163" y="4300538"/>
          <p14:tracePt t="43194" x="3205163" y="4310063"/>
          <p14:tracePt t="43205" x="3214688" y="4310063"/>
          <p14:tracePt t="43214" x="3232150" y="4319588"/>
          <p14:tracePt t="43315" x="3270250" y="4337050"/>
          <p14:tracePt t="43323" x="3297238" y="4337050"/>
          <p14:tracePt t="43334" x="3343275" y="4337050"/>
          <p14:tracePt t="43342" x="3370263" y="4356100"/>
          <p14:tracePt t="43350" x="3397250" y="4356100"/>
          <p14:tracePt t="43366" x="3460750" y="4356100"/>
          <p14:tracePt t="43376" x="3470275" y="4356100"/>
          <p14:tracePt t="43387" x="3497263" y="4356100"/>
          <p14:tracePt t="43398" x="3516313" y="4356100"/>
          <p14:tracePt t="43403" x="3525838" y="4356100"/>
          <p14:tracePt t="43414" x="3533775" y="4356100"/>
          <p14:tracePt t="43420" x="3552825" y="4356100"/>
          <p14:tracePt t="43435" x="3570288" y="4356100"/>
          <p14:tracePt t="43499" x="3570288" y="4346575"/>
          <p14:tracePt t="43517" x="3589338" y="4329113"/>
          <p14:tracePt t="43533" x="3589338" y="4319588"/>
          <p14:tracePt t="43543" x="3606800" y="4300538"/>
          <p14:tracePt t="43552" x="3606800" y="4292600"/>
          <p14:tracePt t="43569" x="3616325" y="4292600"/>
          <p14:tracePt t="43586" x="3616325" y="4264025"/>
          <p14:tracePt t="43596" x="3625850" y="4256088"/>
          <p14:tracePt t="43605" x="3635375" y="4246563"/>
          <p14:tracePt t="43621" x="3635375" y="4237038"/>
          <p14:tracePt t="43650" x="3635375" y="4219575"/>
          <p14:tracePt t="43668" x="3643313" y="4219575"/>
          <p14:tracePt t="43686" x="3643313" y="4200525"/>
          <p14:tracePt t="43715" x="3652838" y="4191000"/>
          <p14:tracePt t="43866" x="3652838" y="4183063"/>
          <p14:tracePt t="43877" x="3679825" y="4164013"/>
          <p14:tracePt t="43884" x="3689350" y="4154488"/>
          <p14:tracePt t="43894" x="3698875" y="4154488"/>
          <p14:tracePt t="44199" x="3708400" y="4154488"/>
          <p14:tracePt t="44207" x="3735388" y="4154488"/>
          <p14:tracePt t="44214" x="3752850" y="4154488"/>
          <p14:tracePt t="44219" x="3762375" y="4154488"/>
          <p14:tracePt t="44231" x="3771900" y="4154488"/>
          <p14:tracePt t="44235" x="3781425" y="4164013"/>
          <p14:tracePt t="44249" x="3808413" y="4183063"/>
          <p14:tracePt t="44259" x="3825875" y="4191000"/>
          <p14:tracePt t="44279" x="3844925" y="4210050"/>
          <p14:tracePt t="44303" x="3862388" y="4219575"/>
          <p14:tracePt t="44343" x="3881438" y="4237038"/>
          <p14:tracePt t="44371" x="3890963" y="4237038"/>
          <p14:tracePt t="44381" x="3908425" y="4237038"/>
          <p14:tracePt t="44401" x="3917950" y="4246563"/>
          <p14:tracePt t="44451" x="3935413" y="4246563"/>
          <p14:tracePt t="44470" x="3963988" y="4246563"/>
          <p14:tracePt t="44476" x="4000500" y="4246563"/>
          <p14:tracePt t="44484" x="4017963" y="4246563"/>
          <p14:tracePt t="44498" x="4054475" y="4246563"/>
          <p14:tracePt t="44516" x="4064000" y="4246563"/>
          <p14:tracePt t="44525" x="4073525" y="4246563"/>
          <p14:tracePt t="44534" x="4100513" y="4237038"/>
          <p14:tracePt t="44548" x="4127500" y="4227513"/>
          <p14:tracePt t="44553" x="4137025" y="4219575"/>
          <p14:tracePt t="44565" x="4146550" y="4210050"/>
          <p14:tracePt t="44573" x="4156075" y="4210050"/>
          <p14:tracePt t="44582" x="4164013" y="4210050"/>
          <p14:tracePt t="44598" x="4183063" y="4191000"/>
          <p14:tracePt t="44604" x="4192588" y="4183063"/>
          <p14:tracePt t="44616" x="4192588" y="4173538"/>
          <p14:tracePt t="44627" x="4200525" y="4164013"/>
          <p14:tracePt t="44916" x="4237038" y="4164013"/>
          <p14:tracePt t="44927" x="4246563" y="4191000"/>
          <p14:tracePt t="44934" x="4265613" y="4219575"/>
          <p14:tracePt t="44939" x="4283075" y="4237038"/>
          <p14:tracePt t="44952" x="4302125" y="4256088"/>
          <p14:tracePt t="44964" x="4319588" y="4292600"/>
          <p14:tracePt t="44987" x="4338638" y="4319588"/>
          <p14:tracePt t="45002" x="4356100" y="4337050"/>
          <p14:tracePt t="45013" x="4365625" y="4337050"/>
          <p14:tracePt t="45020" x="4375150" y="4346575"/>
          <p14:tracePt t="45031" x="4383088" y="4356100"/>
          <p14:tracePt t="45039" x="4392613" y="4365625"/>
          <p14:tracePt t="45051" x="4411663" y="4365625"/>
          <p14:tracePt t="45066" x="4465638" y="4383088"/>
          <p14:tracePt t="45078" x="4492625" y="4392613"/>
          <p14:tracePt t="45088" x="4521200" y="4392613"/>
          <p14:tracePt t="45096" x="4548188" y="4392613"/>
          <p14:tracePt t="45115" x="4638675" y="4392613"/>
          <p14:tracePt t="45123" x="4675188" y="4392613"/>
          <p14:tracePt t="45130" x="4740275" y="4419600"/>
          <p14:tracePt t="45140" x="4767263" y="4419600"/>
          <p14:tracePt t="45155" x="4821238" y="4419600"/>
          <p14:tracePt t="45173" x="4886325" y="4419600"/>
          <p14:tracePt t="45180" x="4913313" y="4419600"/>
          <p14:tracePt t="45198" x="4940300" y="4419600"/>
          <p14:tracePt t="45206" x="4949825" y="4419600"/>
          <p14:tracePt t="45214" x="4959350" y="4419600"/>
          <p14:tracePt t="45221" x="4968875" y="4419600"/>
          <p14:tracePt t="45231" x="4976813" y="4410075"/>
          <p14:tracePt t="45257" x="4976813" y="4402138"/>
          <p14:tracePt t="45271" x="4976813" y="4392613"/>
          <p14:tracePt t="45316" x="4976813" y="4383088"/>
          <p14:tracePt t="45331" x="4976813" y="4365625"/>
          <p14:tracePt t="45342" x="4976813" y="4356100"/>
          <p14:tracePt t="45369" x="4976813" y="4337050"/>
          <p14:tracePt t="45381" x="4976813" y="4329113"/>
          <p14:tracePt t="45400" x="4959350" y="4319588"/>
          <p14:tracePt t="45450" x="4940300" y="4319588"/>
          <p14:tracePt t="45462" x="4932363" y="4319588"/>
          <p14:tracePt t="45468" x="4913313" y="4319588"/>
          <p14:tracePt t="45475" x="4903788" y="4319588"/>
          <p14:tracePt t="45482" x="4876800" y="4319588"/>
          <p14:tracePt t="45502" x="4857750" y="4300538"/>
          <p14:tracePt t="45516" x="4849813" y="4300538"/>
          <p14:tracePt t="45533" x="4840288" y="4300538"/>
          <p14:tracePt t="45540" x="4830763" y="4300538"/>
          <p14:tracePt t="45550" x="4813300" y="4300538"/>
          <p14:tracePt t="45557" x="4803775" y="4300538"/>
          <p14:tracePt t="45566" x="4784725" y="4300538"/>
          <p14:tracePt t="45630" x="4776788" y="4300538"/>
          <p14:tracePt t="45811" x="4784725" y="4300538"/>
          <p14:tracePt t="45818" x="4794250" y="4300538"/>
          <p14:tracePt t="45828" x="4813300" y="4300538"/>
          <p14:tracePt t="45837" x="4821238" y="4300538"/>
          <p14:tracePt t="45850" x="4849813" y="4300538"/>
          <p14:tracePt t="45860" x="4867275" y="4300538"/>
          <p14:tracePt t="45872" x="4886325" y="4300538"/>
          <p14:tracePt t="45879" x="4922838" y="4300538"/>
          <p14:tracePt t="45888" x="4949825" y="4300538"/>
          <p14:tracePt t="45894" x="4959350" y="4300538"/>
          <p14:tracePt t="45909" x="4976813" y="4300538"/>
          <p14:tracePt t="45913" x="5005388" y="4300538"/>
          <p14:tracePt t="45925" x="5032375" y="4300538"/>
          <p14:tracePt t="45934" x="5086350" y="4300538"/>
          <p14:tracePt t="45941" x="5151438" y="4300538"/>
          <p14:tracePt t="45946" x="5178425" y="4300538"/>
          <p14:tracePt t="45956" x="5214938" y="4300538"/>
          <p14:tracePt t="45964" x="5251450" y="4300538"/>
          <p14:tracePt t="45978" x="5268913" y="4300538"/>
          <p14:tracePt t="45990" x="5287963" y="4300538"/>
          <p14:tracePt t="45998" x="5297488" y="4300538"/>
          <p14:tracePt t="46012" x="5305425" y="4300538"/>
          <p14:tracePt t="46028" x="5324475" y="4300538"/>
          <p14:tracePt t="46843" x="5351463" y="4292600"/>
          <p14:tracePt t="46851" x="5470525" y="4256088"/>
          <p14:tracePt t="46858" x="5589588" y="4227513"/>
          <p14:tracePt t="46865" x="5716588" y="4219575"/>
          <p14:tracePt t="46883" x="5972175" y="4173538"/>
          <p14:tracePt t="46890" x="6127750" y="4146550"/>
          <p14:tracePt t="46899" x="6256338" y="4146550"/>
          <p14:tracePt t="46908" x="6465888" y="4090988"/>
          <p14:tracePt t="46915" x="6538913" y="4090988"/>
          <p14:tracePt t="46923" x="6630988" y="4081463"/>
          <p14:tracePt t="46933" x="6684963" y="4081463"/>
          <p14:tracePt t="46944" x="6767513" y="4054475"/>
          <p14:tracePt t="46949" x="6867525" y="4008438"/>
          <p14:tracePt t="46954" x="6904038" y="4008438"/>
          <p14:tracePt t="46965" x="6977063" y="3971925"/>
          <p14:tracePt t="46975" x="7040563" y="3963988"/>
          <p14:tracePt t="46981" x="7113588" y="3935413"/>
          <p14:tracePt t="46987" x="7159625" y="3935413"/>
          <p14:tracePt t="46998" x="7242175" y="3898900"/>
          <p14:tracePt t="47005" x="7315200" y="3898900"/>
          <p14:tracePt t="47014" x="7378700" y="3898900"/>
          <p14:tracePt t="47021" x="7470775" y="3881438"/>
          <p14:tracePt t="47039" x="7643813" y="3862388"/>
          <p14:tracePt t="47045" x="7735888" y="3844925"/>
          <p14:tracePt t="47060" x="7889875" y="3816350"/>
          <p14:tracePt t="47067" x="7962900" y="3816350"/>
          <p14:tracePt t="47078" x="8018463" y="3816350"/>
          <p14:tracePt t="47084" x="8064500" y="3808413"/>
          <p14:tracePt t="47100" x="8201025" y="3779838"/>
          <p14:tracePt t="47115" x="8301038" y="3771900"/>
          <p14:tracePt t="47127" x="8337550" y="3771900"/>
          <p14:tracePt t="47140" x="8466138" y="3771900"/>
          <p14:tracePt t="47147" x="8539163" y="3771900"/>
          <p14:tracePt t="47163" x="8702675" y="3771900"/>
          <p14:tracePt t="47173" x="8794750" y="3771900"/>
          <p14:tracePt t="47177" x="8904288" y="3771900"/>
          <p14:tracePt t="47192" x="9013825" y="3771900"/>
          <p14:tracePt t="47199" x="9142413" y="3771900"/>
          <p14:tracePt t="47210" x="9361488" y="3771900"/>
          <p14:tracePt t="47218" x="9471025" y="3771900"/>
          <p14:tracePt t="47228" x="9551988" y="3771900"/>
          <p14:tracePt t="47243" x="9680575" y="3771900"/>
          <p14:tracePt t="47249" x="9753600" y="3771900"/>
          <p14:tracePt t="47259" x="9809163" y="3771900"/>
          <p14:tracePt t="47266" x="9863138" y="3771900"/>
          <p14:tracePt t="47276" x="9926638" y="3752850"/>
          <p14:tracePt t="47284" x="9945688" y="3752850"/>
          <p14:tracePt t="47297" x="10009188" y="3752850"/>
          <p14:tracePt t="47312" x="10045700" y="3752850"/>
          <p14:tracePt t="47324" x="10091738" y="3752850"/>
          <p14:tracePt t="47334" x="10118725" y="3752850"/>
          <p14:tracePt t="47344" x="10155238" y="3752850"/>
          <p14:tracePt t="47348" x="10164763" y="3752850"/>
          <p14:tracePt t="47359" x="10174288" y="3752850"/>
          <p14:tracePt t="49835" x="10182225" y="3752850"/>
          <p14:tracePt t="49844" x="10182225" y="3762375"/>
          <p14:tracePt t="49849" x="10182225" y="3779838"/>
          <p14:tracePt t="49860" x="10182225" y="3789363"/>
          <p14:tracePt t="49866" x="10182225" y="3816350"/>
          <p14:tracePt t="49877" x="10182225" y="3835400"/>
          <p14:tracePt t="50261" x="10191750" y="3844925"/>
          <p14:tracePt t="50281" x="10201275" y="3844925"/>
          <p14:tracePt t="50295" x="10218738" y="3844925"/>
          <p14:tracePt t="50304" x="10255250" y="3871913"/>
          <p14:tracePt t="50316" x="10283825" y="3871913"/>
          <p14:tracePt t="50327" x="10301288" y="3871913"/>
          <p14:tracePt t="50332" x="10310813" y="3881438"/>
          <p14:tracePt t="50351" x="10320338" y="3881438"/>
          <p14:tracePt t="50358" x="10328275" y="3881438"/>
          <p14:tracePt t="50392" x="10347325" y="3881438"/>
          <p14:tracePt t="50403" x="10383838" y="3881438"/>
          <p14:tracePt t="50424" x="10410825" y="3881438"/>
          <p14:tracePt t="50428" x="10429875" y="3881438"/>
          <p14:tracePt t="50442" x="10447338" y="3881438"/>
          <p14:tracePt t="50454" x="10456863" y="3881438"/>
          <p14:tracePt t="50462" x="10474325" y="3881438"/>
          <p14:tracePt t="50468" x="10483850" y="3881438"/>
          <p14:tracePt t="50476" x="10502900" y="3881438"/>
          <p14:tracePt t="50486" x="10510838" y="3881438"/>
          <p14:tracePt t="50494" x="10520363" y="3881438"/>
          <p14:tracePt t="50501" x="10529888" y="3881438"/>
          <p14:tracePt t="50507" x="10539413" y="3881438"/>
          <p14:tracePt t="50517" x="10547350" y="3881438"/>
          <p14:tracePt t="50526" x="10566400" y="3881438"/>
          <p14:tracePt t="50709" x="10575925" y="3881438"/>
          <p14:tracePt t="50724" x="10593388" y="3881438"/>
          <p14:tracePt t="50742" x="10621963" y="3881438"/>
          <p14:tracePt t="50748" x="10639425" y="3881438"/>
          <p14:tracePt t="50759" x="10648950" y="3881438"/>
          <p14:tracePt t="50770" x="10675938" y="3881438"/>
          <p14:tracePt t="50792" x="10694988" y="3881438"/>
          <p14:tracePt t="50813" x="10712450" y="3881438"/>
          <p14:tracePt t="50896" x="10721975" y="3881438"/>
          <p14:tracePt t="50900" x="10748963" y="3881438"/>
          <p14:tracePt t="50909" x="10775950" y="3881438"/>
          <p14:tracePt t="50917" x="10804525" y="3881438"/>
          <p14:tracePt t="50927" x="10841038" y="3881438"/>
          <p14:tracePt t="50933" x="10848975" y="3881438"/>
          <p14:tracePt t="50939" x="10858500" y="3881438"/>
          <p14:tracePt t="50969" x="10877550" y="3881438"/>
          <p14:tracePt t="51031" x="10895013" y="3881438"/>
          <p14:tracePt t="51034" x="10904538" y="3881438"/>
          <p14:tracePt t="51043" x="10914063" y="3881438"/>
          <p14:tracePt t="51051" x="10931525" y="3881438"/>
          <p14:tracePt t="51066" x="10950575" y="3881438"/>
          <p14:tracePt t="51083" x="10958513" y="3881438"/>
          <p14:tracePt t="51099" x="10987088" y="3881438"/>
          <p14:tracePt t="51108" x="11004550" y="3881438"/>
          <p14:tracePt t="51115" x="11014075" y="3881438"/>
          <p14:tracePt t="51124" x="11041063" y="3881438"/>
          <p14:tracePt t="51129" x="11077575" y="3881438"/>
          <p14:tracePt t="51138" x="11096625" y="3881438"/>
          <p14:tracePt t="51145" x="11114088" y="3881438"/>
          <p14:tracePt t="51155" x="11123613" y="3881438"/>
          <p14:tracePt t="51169" x="11133138" y="3881438"/>
          <p14:tracePt t="51177" x="11141075" y="3881438"/>
          <p14:tracePt t="51250" x="11160125" y="3881438"/>
          <p14:tracePt t="51259" x="11169650" y="3881438"/>
          <p14:tracePt t="51267" x="11187113" y="3881438"/>
          <p14:tracePt t="51274" x="11196638" y="3881438"/>
          <p14:tracePt t="51284" x="11214100" y="3881438"/>
          <p14:tracePt t="51369" x="11233150" y="3881438"/>
          <p14:tracePt t="51395" x="11242675" y="3881438"/>
          <p14:tracePt t="51402" x="11250613" y="3881438"/>
          <p14:tracePt t="51409" x="11279188" y="3889375"/>
          <p14:tracePt t="51427" x="11287125" y="3898900"/>
          <p14:tracePt t="51444" x="11296650" y="3898900"/>
          <p14:tracePt t="51510" x="11306175" y="3898900"/>
          <p14:tracePt t="51515" x="11315700" y="3898900"/>
          <p14:tracePt t="51531" x="11342688" y="3898900"/>
          <p14:tracePt t="51536" x="11360150" y="3908425"/>
          <p14:tracePt t="51545" x="11388725" y="3908425"/>
          <p14:tracePt t="51552" x="11425238" y="3927475"/>
          <p14:tracePt t="51560" x="11434763" y="3935413"/>
          <p14:tracePt t="51577" x="11442700" y="3935413"/>
          <p14:tracePt t="51723" x="11452225" y="3935413"/>
          <p14:tracePt t="51739" x="11479213" y="3944938"/>
          <p14:tracePt t="51750" x="11488738" y="3944938"/>
          <p14:tracePt t="51755" x="11507788" y="3944938"/>
          <p14:tracePt t="51771" x="11525250" y="3944938"/>
          <p14:tracePt t="51778" x="11534775" y="3944938"/>
          <p14:tracePt t="51786" x="11544300" y="3944938"/>
          <p14:tracePt t="51811" x="11552238" y="3944938"/>
          <p14:tracePt t="54015" x="11571288" y="3944938"/>
          <p14:tracePt t="54067" x="11580813" y="3944938"/>
          <p14:tracePt t="54074" x="11598275" y="3944938"/>
          <p14:tracePt t="55063" x="11607800" y="3944938"/>
          <p14:tracePt t="55069" x="11625263" y="3944938"/>
          <p14:tracePt t="55077" x="11634788" y="3944938"/>
          <p14:tracePt t="55085" x="11653838" y="3935413"/>
          <p14:tracePt t="55094" x="11661775" y="3927475"/>
          <p14:tracePt t="55101" x="11671300" y="3917950"/>
          <p14:tracePt t="55108" x="11680825" y="3908425"/>
          <p14:tracePt t="55124" x="11690350" y="3898900"/>
          <p14:tracePt t="55156" x="11698288" y="3889375"/>
          <p14:tracePt t="55173" x="11698288" y="3881438"/>
          <p14:tracePt t="55183" x="11707813" y="3881438"/>
          <p14:tracePt t="55197" x="11726863" y="3862388"/>
          <p14:tracePt t="55235" x="11753850" y="3835400"/>
          <p14:tracePt t="55263" x="11763375" y="3825875"/>
          <p14:tracePt t="55268" x="11771313" y="3816350"/>
          <p14:tracePt t="55285" x="11780838" y="3779838"/>
          <p14:tracePt t="55302" x="11780838" y="3771900"/>
          <p14:tracePt t="55308" x="11799888" y="3743325"/>
          <p14:tracePt t="55324" x="11799888" y="3735388"/>
          <p14:tracePt t="55333" x="11807825" y="3725863"/>
          <p14:tracePt t="55339" x="11807825" y="3716338"/>
          <p14:tracePt t="55349" x="11807825" y="3706813"/>
          <p14:tracePt t="55359" x="11807825" y="3698875"/>
          <p14:tracePt t="55365" x="11807825" y="3679825"/>
          <p14:tracePt t="55382" x="11807825" y="3652838"/>
          <p14:tracePt t="55387" x="11807825" y="3633788"/>
          <p14:tracePt t="55399" x="11807825" y="3616325"/>
          <p14:tracePt t="55403" x="11807825" y="3606800"/>
          <p14:tracePt t="55415" x="11807825" y="3589338"/>
          <p14:tracePt t="55420" x="11807825" y="3579813"/>
          <p14:tracePt t="55431" x="11807825" y="3560763"/>
          <p14:tracePt t="55444" x="11807825" y="3543300"/>
          <p14:tracePt t="55451" x="11807825" y="3533775"/>
          <p14:tracePt t="55463" x="11807825" y="3516313"/>
          <p14:tracePt t="55468" x="11807825" y="3506788"/>
          <p14:tracePt t="55483" x="11807825" y="3479800"/>
          <p14:tracePt t="55498" x="11807825" y="3460750"/>
          <p14:tracePt t="55530" x="11807825" y="3443288"/>
          <p14:tracePt t="55580" x="11807825" y="3433763"/>
          <p14:tracePt t="55602" x="11807825" y="3424238"/>
          <p14:tracePt t="55681" x="11707813" y="3397250"/>
          <p14:tracePt t="55695" x="11625263" y="3370263"/>
          <p14:tracePt t="55700" x="11571288" y="3351213"/>
          <p14:tracePt t="55714" x="11507788" y="3333750"/>
          <p14:tracePt t="55932" x="11498263" y="3333750"/>
          <p14:tracePt t="55945" x="11442700" y="3333750"/>
          <p14:tracePt t="55959" x="11415713" y="3333750"/>
          <p14:tracePt t="55972" x="11379200" y="3333750"/>
          <p14:tracePt t="55986" x="11360150" y="3341688"/>
          <p14:tracePt t="56006" x="11352213" y="3351213"/>
          <p14:tracePt t="56144" x="11352213" y="3378200"/>
          <p14:tracePt t="56151" x="11352213" y="3406775"/>
          <p14:tracePt t="56163" x="11352213" y="3451225"/>
          <p14:tracePt t="56178" x="11342688" y="3470275"/>
          <p14:tracePt t="56181" x="11333163" y="3487738"/>
          <p14:tracePt t="56187" x="11333163" y="3506788"/>
          <p14:tracePt t="56198" x="11333163" y="3524250"/>
          <p14:tracePt t="56205" x="11333163" y="3543300"/>
          <p14:tracePt t="56212" x="11333163" y="3560763"/>
          <p14:tracePt t="56220" x="11333163" y="3570288"/>
          <p14:tracePt t="56235" x="11333163" y="3616325"/>
          <p14:tracePt t="56250" x="11333163" y="3633788"/>
          <p14:tracePt t="56260" x="11333163" y="3643313"/>
          <p14:tracePt t="56271" x="11333163" y="3662363"/>
          <p14:tracePt t="56279" x="11333163" y="3670300"/>
          <p14:tracePt t="56293" x="11342688" y="3698875"/>
          <p14:tracePt t="56300" x="11352213" y="3706813"/>
          <p14:tracePt t="56332" x="11379200" y="3735388"/>
          <p14:tracePt t="56342" x="11379200" y="3743325"/>
          <p14:tracePt t="56349" x="11388725" y="3752850"/>
          <p14:tracePt t="56363" x="11406188" y="3779838"/>
          <p14:tracePt t="56379" x="11415713" y="3798888"/>
          <p14:tracePt t="56400" x="11434763" y="3816350"/>
          <p14:tracePt t="56415" x="11434763" y="3835400"/>
          <p14:tracePt t="56428" x="11442700" y="3852863"/>
          <p14:tracePt t="56437" x="11442700" y="3871913"/>
          <p14:tracePt t="56453" x="11461750" y="3889375"/>
          <p14:tracePt t="56460" x="11461750" y="3898900"/>
          <p14:tracePt t="56476" x="11471275" y="3917950"/>
          <p14:tracePt t="56501" x="11488738" y="3944938"/>
          <p14:tracePt t="56531" x="11498263" y="3954463"/>
          <p14:tracePt t="58484" x="11498263" y="3971925"/>
          <p14:tracePt t="58494" x="11461750" y="4008438"/>
          <p14:tracePt t="58501" x="11425238" y="4027488"/>
          <p14:tracePt t="58515" x="11287125" y="4100513"/>
          <p14:tracePt t="58528" x="11206163" y="4127500"/>
          <p14:tracePt t="58534" x="11141075" y="4164013"/>
          <p14:tracePt t="58539" x="11087100" y="4183063"/>
          <p14:tracePt t="58548" x="11023600" y="4219575"/>
          <p14:tracePt t="58554" x="10958513" y="4246563"/>
          <p14:tracePt t="58565" x="10941050" y="4256088"/>
          <p14:tracePt t="58574" x="10895013" y="4273550"/>
          <p14:tracePt t="58580" x="10848975" y="4310063"/>
          <p14:tracePt t="58586" x="10821988" y="4337050"/>
          <p14:tracePt t="58602" x="10775950" y="4365625"/>
          <p14:tracePt t="58611" x="10748963" y="4392613"/>
          <p14:tracePt t="58619" x="10739438" y="4410075"/>
          <p14:tracePt t="58634" x="10721975" y="4438650"/>
          <p14:tracePt t="58643" x="10694988" y="4465638"/>
          <p14:tracePt t="58653" x="10685463" y="4475163"/>
          <p14:tracePt t="58665" x="10648950" y="4511675"/>
          <p14:tracePt t="58677" x="10639425" y="4519613"/>
          <p14:tracePt t="58684" x="10612438" y="4548188"/>
          <p14:tracePt t="58709" x="10556875" y="4592638"/>
          <p14:tracePt t="58714" x="10529888" y="4602163"/>
          <p14:tracePt t="58723" x="10510838" y="4629150"/>
          <p14:tracePt t="58731" x="10502900" y="4629150"/>
          <p14:tracePt t="58742" x="10483850" y="4648200"/>
          <p14:tracePt t="58748" x="10474325" y="4657725"/>
          <p14:tracePt t="58763" x="10456863" y="4684713"/>
          <p14:tracePt t="58773" x="10437813" y="4702175"/>
          <p14:tracePt t="58782" x="10429875" y="4711700"/>
          <p14:tracePt t="58803" x="10374313" y="4775200"/>
          <p14:tracePt t="58868" x="10356850" y="4803775"/>
          <p14:tracePt t="58877" x="10347325" y="4821238"/>
          <p14:tracePt t="58884" x="10337800" y="4848225"/>
          <p14:tracePt t="58895" x="10328275" y="4867275"/>
          <p14:tracePt t="58902" x="10320338" y="4876800"/>
          <p14:tracePt t="58914" x="10310813" y="4903788"/>
          <p14:tracePt t="58935" x="10291763" y="4922838"/>
          <p14:tracePt t="58947" x="10291763" y="4930775"/>
          <p14:tracePt t="58965" x="10283825" y="4940300"/>
          <p14:tracePt t="58972" x="10274300" y="4959350"/>
          <p14:tracePt t="58978" x="10274300" y="4967288"/>
          <p14:tracePt t="59002" x="10247313" y="4995863"/>
          <p14:tracePt t="59029" x="10228263" y="5013325"/>
          <p14:tracePt t="59044" x="10218738" y="5032375"/>
          <p14:tracePt t="59068" x="10201275" y="5049838"/>
          <p14:tracePt t="59077" x="10201275" y="5059363"/>
          <p14:tracePt t="59091" x="10174288" y="5086350"/>
          <p14:tracePt t="59100" x="10164763" y="5105400"/>
          <p14:tracePt t="59109" x="10145713" y="5122863"/>
          <p14:tracePt t="59114" x="10128250" y="5149850"/>
          <p14:tracePt t="59126" x="10109200" y="5168900"/>
          <p14:tracePt t="59133" x="10072688" y="5178425"/>
          <p14:tracePt t="59141" x="10045700" y="5195888"/>
          <p14:tracePt t="59152" x="10018713" y="5214938"/>
          <p14:tracePt t="59163" x="9955213" y="5259388"/>
          <p14:tracePt t="59171" x="9936163" y="5268913"/>
          <p14:tracePt t="59178" x="9899650" y="5287963"/>
          <p14:tracePt t="59190" x="9863138" y="5314950"/>
          <p14:tracePt t="59198" x="9817100" y="5332413"/>
          <p14:tracePt t="59212" x="9734550" y="5368925"/>
          <p14:tracePt t="59219" x="9707563" y="5368925"/>
          <p14:tracePt t="59229" x="9680575" y="5387975"/>
          <p14:tracePt t="59236" x="9634538" y="5405438"/>
          <p14:tracePt t="59247" x="9588500" y="5434013"/>
          <p14:tracePt t="59254" x="9551988" y="5441950"/>
          <p14:tracePt t="59262" x="9515475" y="5461000"/>
          <p14:tracePt t="59268" x="9461500" y="5487988"/>
          <p14:tracePt t="59274" x="9378950" y="5524500"/>
          <p14:tracePt t="59284" x="9324975" y="5534025"/>
          <p14:tracePt t="59293" x="9242425" y="5551488"/>
          <p14:tracePt t="59300" x="9159875" y="5580063"/>
          <p14:tracePt t="59306" x="9086850" y="5588000"/>
          <p14:tracePt t="59317" x="9032875" y="5597525"/>
          <p14:tracePt t="59322" x="8950325" y="5616575"/>
          <p14:tracePt t="59330" x="8921750" y="5616575"/>
          <p14:tracePt t="59346" x="8821738" y="5634038"/>
          <p14:tracePt t="59359" x="8767763" y="5634038"/>
          <p14:tracePt t="59367" x="8739188" y="5634038"/>
          <p14:tracePt t="59378" x="8666163" y="5643563"/>
          <p14:tracePt t="59390" x="8612188" y="5643563"/>
          <p14:tracePt t="59394" x="8539163" y="5643563"/>
          <p14:tracePt t="59403" x="8466138" y="5643563"/>
          <p14:tracePt t="59419" x="8237538" y="5643563"/>
          <p14:tracePt t="59427" x="8101013" y="5643563"/>
          <p14:tracePt t="59438" x="7972425" y="5643563"/>
          <p14:tracePt t="59451" x="7597775" y="5643563"/>
          <p14:tracePt t="59459" x="7470775" y="5643563"/>
          <p14:tracePt t="59466" x="7342188" y="5643563"/>
          <p14:tracePt t="59475" x="7288213" y="5643563"/>
          <p14:tracePt t="59482" x="7178675" y="5643563"/>
          <p14:tracePt t="59493" x="7105650" y="5670550"/>
          <p14:tracePt t="59499" x="7040563" y="5670550"/>
          <p14:tracePt t="59510" x="6967538" y="5689600"/>
          <p14:tracePt t="59518" x="6913563" y="5689600"/>
          <p14:tracePt t="59527" x="6867525" y="5689600"/>
          <p14:tracePt t="59535" x="6813550" y="5689600"/>
          <p14:tracePt t="59548" x="6704013" y="5689600"/>
          <p14:tracePt t="59555" x="6630988" y="5689600"/>
          <p14:tracePt t="59563" x="6538913" y="5689600"/>
          <p14:tracePt t="59574" x="6446838" y="5689600"/>
          <p14:tracePt t="59581" x="6346825" y="5689600"/>
          <p14:tracePt t="59587" x="6237288" y="5689600"/>
          <p14:tracePt t="59596" x="6146800" y="5689600"/>
          <p14:tracePt t="59605" x="6073775" y="5689600"/>
          <p14:tracePt t="59614" x="5981700" y="5689600"/>
          <p14:tracePt t="59619" x="5927725" y="5689600"/>
          <p14:tracePt t="59626" x="5835650" y="5689600"/>
          <p14:tracePt t="59636" x="5781675" y="5689600"/>
          <p14:tracePt t="59643" x="5716588" y="5689600"/>
          <p14:tracePt t="59651" x="5689600" y="5689600"/>
          <p14:tracePt t="59660" x="5634038" y="5689600"/>
          <p14:tracePt t="59671" x="5597525" y="5689600"/>
          <p14:tracePt t="59676" x="5524500" y="5689600"/>
          <p14:tracePt t="59684" x="5451475" y="5689600"/>
          <p14:tracePt t="59691" x="5378450" y="5689600"/>
          <p14:tracePt t="59703" x="5268913" y="5689600"/>
          <p14:tracePt t="59714" x="5078413" y="5670550"/>
          <p14:tracePt t="59723" x="5005388" y="5653088"/>
          <p14:tracePt t="59734" x="4903788" y="5624513"/>
          <p14:tracePt t="59748" x="4694238" y="5561013"/>
          <p14:tracePt t="59754" x="4602163" y="5561013"/>
          <p14:tracePt t="59765" x="4529138" y="5543550"/>
          <p14:tracePt t="59771" x="4456113" y="5543550"/>
          <p14:tracePt t="59780" x="4392613" y="5524500"/>
          <p14:tracePt t="59785" x="4346575" y="5524500"/>
          <p14:tracePt t="59799" x="4319588" y="5524500"/>
          <p14:tracePt t="59808" x="4273550" y="5507038"/>
          <p14:tracePt t="59816" x="4237038" y="5507038"/>
          <p14:tracePt t="59820" x="4210050" y="5507038"/>
          <p14:tracePt t="59835" x="4127500" y="5507038"/>
          <p14:tracePt t="59843" x="4064000" y="5497513"/>
          <p14:tracePt t="59851" x="4008438" y="5487988"/>
          <p14:tracePt t="59859" x="3944938" y="5470525"/>
          <p14:tracePt t="59869" x="3854450" y="5470525"/>
          <p14:tracePt t="59877" x="3752850" y="5441950"/>
          <p14:tracePt t="59884" x="3643313" y="5434013"/>
          <p14:tracePt t="59890" x="3570288" y="5434013"/>
          <p14:tracePt t="59902" x="3460750" y="5405438"/>
          <p14:tracePt t="59910" x="3360738" y="5387975"/>
          <p14:tracePt t="59919" x="3270250" y="5387975"/>
          <p14:tracePt t="59931" x="3078163" y="5351463"/>
          <p14:tracePt t="59937" x="3022600" y="5351463"/>
          <p14:tracePt t="59945" x="2949575" y="5351463"/>
          <p14:tracePt t="59957" x="2886075" y="5324475"/>
          <p14:tracePt t="59967" x="2813050" y="5324475"/>
          <p14:tracePt t="59978" x="2713038" y="5324475"/>
          <p14:tracePt t="59991" x="2647950" y="5324475"/>
          <p14:tracePt t="60005" x="2511425" y="5324475"/>
          <p14:tracePt t="60013" x="2457450" y="5324475"/>
          <p14:tracePt t="60031" x="2328863" y="5324475"/>
          <p14:tracePt t="60038" x="2255838" y="5324475"/>
          <p14:tracePt t="60050" x="2127250" y="5324475"/>
          <p14:tracePt t="60064" x="2082800" y="5324475"/>
          <p14:tracePt t="60070" x="2027238" y="5324475"/>
          <p14:tracePt t="60080" x="2000250" y="5324475"/>
          <p14:tracePt t="60092" x="1936750" y="5324475"/>
          <p14:tracePt t="60099" x="1908175" y="5324475"/>
          <p14:tracePt t="60107" x="1900238" y="5324475"/>
          <p14:tracePt t="60116" x="1890713" y="5324475"/>
          <p14:tracePt t="60135" x="1881188" y="5324475"/>
          <p14:tracePt t="60146" x="1854200" y="5324475"/>
          <p14:tracePt t="60173" x="1844675" y="5332413"/>
          <p14:tracePt t="60181" x="1835150" y="5341938"/>
          <p14:tracePt t="60194" x="1808163" y="5351463"/>
          <p14:tracePt t="60202" x="1781175" y="5368925"/>
          <p14:tracePt t="60213" x="1781175" y="5378450"/>
          <p14:tracePt t="60221" x="1762125" y="5378450"/>
          <p14:tracePt t="60232" x="1744663" y="5387975"/>
          <p14:tracePt t="60237" x="1735138" y="5397500"/>
          <p14:tracePt t="60247" x="1708150" y="5405438"/>
          <p14:tracePt t="60254" x="1689100" y="5405438"/>
          <p14:tracePt t="60262" x="1662113" y="5424488"/>
          <p14:tracePt t="60269" x="1644650" y="5434013"/>
          <p14:tracePt t="60282" x="1589088" y="5434013"/>
          <p14:tracePt t="60291" x="1570038" y="5451475"/>
          <p14:tracePt t="60661" x="1562100" y="5451475"/>
          <p14:tracePt t="60668" x="1543050" y="5451475"/>
          <p14:tracePt t="60683" x="1506538" y="5451475"/>
          <p14:tracePt t="60695" x="1479550" y="5451475"/>
          <p14:tracePt t="60702" x="1433513" y="5461000"/>
          <p14:tracePt t="60711" x="1423988" y="5461000"/>
          <p14:tracePt t="60721" x="1416050" y="5461000"/>
          <p14:tracePt t="60787" x="1397000" y="5461000"/>
          <p14:tracePt t="60827" x="1379538" y="5461000"/>
          <p14:tracePt t="60847" x="1370013" y="5461000"/>
          <p14:tracePt t="61972" x="1360488" y="5461000"/>
          <p14:tracePt t="61988" x="1250950" y="5487988"/>
          <p14:tracePt t="61995" x="1223963" y="5487988"/>
          <p14:tracePt t="62008" x="1177925" y="5487988"/>
          <p14:tracePt t="62018" x="1123950" y="5487988"/>
          <p14:tracePt t="62027" x="1095375" y="5487988"/>
          <p14:tracePt t="62035" x="1077913" y="5487988"/>
          <p14:tracePt t="62044" x="1068388" y="5487988"/>
          <p14:tracePt t="62066" x="1050925" y="5487988"/>
          <p14:tracePt t="62100" x="1041400" y="5487988"/>
          <p14:tracePt t="62117" x="995363" y="5487988"/>
          <p14:tracePt t="62123" x="968375" y="5487988"/>
          <p14:tracePt t="62130" x="949325" y="5487988"/>
          <p14:tracePt t="62149" x="904875" y="5487988"/>
          <p14:tracePt t="62158" x="876300" y="5487988"/>
          <p14:tracePt t="62165" x="858838" y="5497513"/>
          <p14:tracePt t="62179" x="822325" y="5497513"/>
          <p14:tracePt t="62186" x="793750" y="5497513"/>
          <p14:tracePt t="62194" x="766763" y="5497513"/>
          <p14:tracePt t="62212" x="749300" y="5497513"/>
          <p14:tracePt t="62218" x="739775" y="5497513"/>
          <p14:tracePt t="62246" x="720725" y="5497513"/>
          <p14:tracePt t="62262" x="712788" y="5497513"/>
          <p14:tracePt t="62277" x="693738" y="5497513"/>
          <p14:tracePt t="62294" x="684213" y="5497513"/>
          <p14:tracePt t="62306" x="647700" y="5497513"/>
          <p14:tracePt t="62315" x="620713" y="5497513"/>
          <p14:tracePt t="62322" x="611188" y="5497513"/>
          <p14:tracePt t="62345" x="593725" y="5497513"/>
          <p14:tracePt t="62548" x="584200" y="5497513"/>
          <p14:tracePt t="62563" x="584200" y="5470525"/>
          <p14:tracePt t="62571" x="611188" y="5414963"/>
          <p14:tracePt t="62580" x="611188" y="5368925"/>
          <p14:tracePt t="62587" x="611188" y="5314950"/>
          <p14:tracePt t="62598" x="611188" y="5278438"/>
          <p14:tracePt t="62608" x="611188" y="5232400"/>
          <p14:tracePt t="62615" x="620713" y="5178425"/>
          <p14:tracePt t="62625" x="620713" y="5141913"/>
          <p14:tracePt t="62636" x="639763" y="5076825"/>
          <p14:tracePt t="62646" x="639763" y="5059363"/>
          <p14:tracePt t="62651" x="647700" y="5032375"/>
          <p14:tracePt t="62663" x="666750" y="4995863"/>
          <p14:tracePt t="62675" x="676275" y="4967288"/>
          <p14:tracePt t="62684" x="693738" y="4940300"/>
          <p14:tracePt t="62700" x="703263" y="4930775"/>
          <p14:tracePt t="62709" x="712788" y="4922838"/>
          <p14:tracePt t="62771" x="720725" y="4913313"/>
          <p14:tracePt t="62794" x="739775" y="4913313"/>
          <p14:tracePt t="62808" x="749300" y="4913313"/>
          <p14:tracePt t="62815" x="757238" y="4913313"/>
          <p14:tracePt t="62831" x="766763" y="4913313"/>
          <p14:tracePt t="62880" x="776288" y="4913313"/>
          <p14:tracePt t="62891" x="812800" y="4913313"/>
          <p14:tracePt t="62902" x="839788" y="4913313"/>
          <p14:tracePt t="62912" x="849313" y="4913313"/>
          <p14:tracePt t="62924" x="885825" y="4930775"/>
          <p14:tracePt t="62932" x="904875" y="4959350"/>
          <p14:tracePt t="62940" x="912813" y="4967288"/>
          <p14:tracePt t="62951" x="922338" y="5003800"/>
          <p14:tracePt t="62962" x="941388" y="5059363"/>
          <p14:tracePt t="62973" x="941388" y="5086350"/>
          <p14:tracePt t="62985" x="958850" y="5141913"/>
          <p14:tracePt t="62997" x="958850" y="5159375"/>
          <p14:tracePt t="63003" x="958850" y="5178425"/>
          <p14:tracePt t="63015" x="958850" y="5195888"/>
          <p14:tracePt t="63019" x="958850" y="5214938"/>
          <p14:tracePt t="63033" x="958850" y="5222875"/>
          <p14:tracePt t="63064" x="958850" y="5241925"/>
          <p14:tracePt t="63071" x="958850" y="5251450"/>
          <p14:tracePt t="63084" x="958850" y="5268913"/>
          <p14:tracePt t="63098" x="958850" y="5314950"/>
          <p14:tracePt t="63107" x="958850" y="5341938"/>
          <p14:tracePt t="63117" x="958850" y="5378450"/>
          <p14:tracePt t="63127" x="958850" y="5405438"/>
          <p14:tracePt t="63133" x="958850" y="5414963"/>
          <p14:tracePt t="63148" x="958850" y="5434013"/>
          <p14:tracePt t="63182" x="958850" y="5451475"/>
          <p14:tracePt t="63189" x="958850" y="5461000"/>
          <p14:tracePt t="63251" x="977900" y="5470525"/>
          <p14:tracePt t="63282" x="985838" y="5470525"/>
          <p14:tracePt t="64351" x="1014413" y="5497513"/>
          <p14:tracePt t="64360" x="1022350" y="5551488"/>
          <p14:tracePt t="64366" x="1050925" y="5616575"/>
          <p14:tracePt t="64373" x="1087438" y="5680075"/>
          <p14:tracePt t="64387" x="1150938" y="5770563"/>
          <p14:tracePt t="64396" x="1168400" y="5799138"/>
          <p14:tracePt t="64404" x="1214438" y="5843588"/>
          <p14:tracePt t="64416" x="1241425" y="5872163"/>
          <p14:tracePt t="64421" x="1287463" y="5908675"/>
          <p14:tracePt t="64433" x="1433513" y="5945188"/>
          <p14:tracePt t="64446" x="1506538" y="5962650"/>
          <p14:tracePt t="64451" x="1606550" y="5991225"/>
          <p14:tracePt t="64466" x="1798638" y="6045200"/>
          <p14:tracePt t="64479" x="1908175" y="6045200"/>
          <p14:tracePt t="64485" x="2000250" y="6072188"/>
          <p14:tracePt t="64491" x="2109788" y="6072188"/>
          <p14:tracePt t="64499" x="2219325" y="6081713"/>
          <p14:tracePt t="64514" x="2465388" y="6127750"/>
          <p14:tracePt t="64525" x="2667000" y="6127750"/>
          <p14:tracePt t="64534" x="2813050" y="6127750"/>
          <p14:tracePt t="64548" x="3360738" y="6127750"/>
          <p14:tracePt t="64556" x="3698875" y="6127750"/>
          <p14:tracePt t="64564" x="3935413" y="6164263"/>
          <p14:tracePt t="64574" x="4137025" y="6164263"/>
          <p14:tracePt t="64585" x="4557713" y="6164263"/>
          <p14:tracePt t="64596" x="4784725" y="6164263"/>
          <p14:tracePt t="64602" x="5005388" y="6164263"/>
          <p14:tracePt t="64614" x="5305425" y="6164263"/>
          <p14:tracePt t="64621" x="5507038" y="6164263"/>
          <p14:tracePt t="64632" x="5689600" y="6164263"/>
          <p14:tracePt t="64644" x="6045200" y="6164263"/>
          <p14:tracePt t="64650" x="6273800" y="6164263"/>
          <p14:tracePt t="64664" x="6529388" y="6164263"/>
          <p14:tracePt t="64668" x="6711950" y="6164263"/>
          <p14:tracePt t="64678" x="6877050" y="6164263"/>
          <p14:tracePt t="64687" x="7040563" y="6164263"/>
          <p14:tracePt t="64698" x="7407275" y="6164263"/>
          <p14:tracePt t="64712" x="7589838" y="6164263"/>
          <p14:tracePt t="64719" x="7743825" y="6164263"/>
          <p14:tracePt t="64731" x="7999413" y="6164263"/>
          <p14:tracePt t="64742" x="8147050" y="6164263"/>
          <p14:tracePt t="64755" x="8493125" y="6164263"/>
          <p14:tracePt t="64772" x="8785225" y="6164263"/>
          <p14:tracePt t="64782" x="8950325" y="6164263"/>
          <p14:tracePt t="64790" x="9132888" y="6164263"/>
          <p14:tracePt t="64797" x="9296400" y="6164263"/>
          <p14:tracePt t="64811" x="9617075" y="6164263"/>
          <p14:tracePt t="64818" x="9780588" y="6164263"/>
          <p14:tracePt t="64835" x="10055225" y="6164263"/>
          <p14:tracePt t="64853" x="10218738" y="6164263"/>
          <p14:tracePt t="64863" x="10328275" y="6164263"/>
          <p14:tracePt t="64870" x="10429875" y="6164263"/>
          <p14:tracePt t="64881" x="10566400" y="6164263"/>
          <p14:tracePt t="64886" x="10612438" y="6164263"/>
          <p14:tracePt t="64898" x="10768013" y="6118225"/>
          <p14:tracePt t="64907" x="10831513" y="6100763"/>
          <p14:tracePt t="64916" x="10922000" y="6081713"/>
          <p14:tracePt t="64921" x="11023600" y="6054725"/>
          <p14:tracePt t="64937" x="11196638" y="6018213"/>
          <p14:tracePt t="64947" x="11269663" y="5999163"/>
          <p14:tracePt t="64955" x="11352213" y="5981700"/>
          <p14:tracePt t="64967" x="11425238" y="5962650"/>
          <p14:tracePt t="64982" x="11515725" y="5926138"/>
          <p14:tracePt t="64988" x="11552238" y="5899150"/>
          <p14:tracePt t="64998" x="11580813" y="5881688"/>
          <p14:tracePt t="65003" x="11598275" y="5853113"/>
          <p14:tracePt t="65015" x="11634788" y="5835650"/>
          <p14:tracePt t="65018" x="11644313" y="5816600"/>
          <p14:tracePt t="65030" x="11661775" y="5799138"/>
          <p14:tracePt t="65034" x="11661775" y="5770563"/>
          <p14:tracePt t="65042" x="11680825" y="5726113"/>
          <p14:tracePt t="65052" x="11680825" y="5697538"/>
          <p14:tracePt t="65064" x="11680825" y="5653088"/>
          <p14:tracePt t="65071" x="11680825" y="5597525"/>
          <p14:tracePt t="65079" x="11680825" y="5570538"/>
          <p14:tracePt t="65084" x="11680825" y="5507038"/>
          <p14:tracePt t="65098" x="11588750" y="5341938"/>
          <p14:tracePt t="65109" x="11507788" y="5259388"/>
          <p14:tracePt t="65115" x="11425238" y="5168900"/>
          <p14:tracePt t="65123" x="11306175" y="5068888"/>
          <p14:tracePt t="65151" x="10877550" y="4840288"/>
          <p14:tracePt t="65157" x="10712450" y="4767263"/>
          <p14:tracePt t="65168" x="10612438" y="4721225"/>
          <p14:tracePt t="65173" x="10493375" y="4675188"/>
          <p14:tracePt t="65181" x="10401300" y="4638675"/>
          <p14:tracePt t="65196" x="10191750" y="4592638"/>
          <p14:tracePt t="65204" x="10101263" y="4584700"/>
          <p14:tracePt t="65210" x="9982200" y="4556125"/>
          <p14:tracePt t="65219" x="9853613" y="4556125"/>
          <p14:tracePt t="65234" x="9544050" y="4511675"/>
          <p14:tracePt t="65246" x="9378950" y="4492625"/>
          <p14:tracePt t="65251" x="9251950" y="4465638"/>
          <p14:tracePt t="65262" x="9113838" y="4446588"/>
          <p14:tracePt t="65267" x="8986838" y="4419600"/>
          <p14:tracePt t="65279" x="8894763" y="4419600"/>
          <p14:tracePt t="65283" x="8804275" y="4410075"/>
          <p14:tracePt t="65292" x="8702675" y="4383088"/>
          <p14:tracePt t="65299" x="8593138" y="4383088"/>
          <p14:tracePt t="65309" x="8483600" y="4383088"/>
          <p14:tracePt t="65315" x="8356600" y="4383088"/>
          <p14:tracePt t="65324" x="8228013" y="4383088"/>
          <p14:tracePt t="65338" x="7935913" y="4383088"/>
          <p14:tracePt t="65348" x="7789863" y="4383088"/>
          <p14:tracePt t="65353" x="7607300" y="4383088"/>
          <p14:tracePt t="65363" x="7443788" y="4383088"/>
          <p14:tracePt t="65372" x="7269163" y="4383088"/>
          <p14:tracePt t="65381" x="7086600" y="4383088"/>
          <p14:tracePt t="65397" x="6602413" y="4392613"/>
          <p14:tracePt t="65402" x="6356350" y="4419600"/>
          <p14:tracePt t="65410" x="6173788" y="4438650"/>
          <p14:tracePt t="65419" x="6008688" y="4438650"/>
          <p14:tracePt t="65428" x="5845175" y="4465638"/>
          <p14:tracePt t="65447" x="5607050" y="4483100"/>
          <p14:tracePt t="65468" x="5351463" y="4519613"/>
          <p14:tracePt t="65483" x="5078413" y="4556125"/>
          <p14:tracePt t="65493" x="4932363" y="4584700"/>
          <p14:tracePt t="65501" x="4803775" y="4592638"/>
          <p14:tracePt t="65514" x="4302125" y="4665663"/>
          <p14:tracePt t="65524" x="4073525" y="4702175"/>
          <p14:tracePt t="65531" x="3927475" y="4711700"/>
          <p14:tracePt t="65542" x="3744913" y="4748213"/>
          <p14:tracePt t="65553" x="3297238" y="4811713"/>
          <p14:tracePt t="65564" x="3114675" y="4840288"/>
          <p14:tracePt t="65576" x="2986088" y="4840288"/>
          <p14:tracePt t="65587" x="2776538" y="4840288"/>
          <p14:tracePt t="65602" x="2703513" y="4840288"/>
          <p14:tracePt t="65612" x="2684463" y="4840288"/>
          <p14:tracePt t="65630" x="2676525" y="4840288"/>
          <p14:tracePt t="65653" x="2620963" y="4848225"/>
          <p14:tracePt t="65666" x="2447925" y="4884738"/>
          <p14:tracePt t="65678" x="2355850" y="4884738"/>
          <p14:tracePt t="65686" x="2228850" y="4922838"/>
          <p14:tracePt t="65699" x="1944688" y="4930775"/>
          <p14:tracePt t="65707" x="1798638" y="4959350"/>
          <p14:tracePt t="65716" x="1708150" y="4959350"/>
          <p14:tracePt t="65730" x="1543050" y="4959350"/>
          <p14:tracePt t="65747" x="1479550" y="4976813"/>
          <p14:tracePt t="65753" x="1452563" y="4976813"/>
          <p14:tracePt t="65770" x="1416050" y="4995863"/>
          <p14:tracePt t="65797" x="1360488" y="5013325"/>
          <p14:tracePt t="65802" x="1314450" y="5032375"/>
          <p14:tracePt t="65815" x="1241425" y="5040313"/>
          <p14:tracePt t="65821" x="1160463" y="5068888"/>
          <p14:tracePt t="65828" x="1068388" y="5113338"/>
          <p14:tracePt t="65840" x="985838" y="5122863"/>
          <p14:tracePt t="65851" x="868363" y="5149850"/>
          <p14:tracePt t="65866" x="831850" y="5159375"/>
          <p14:tracePt t="65876" x="822325" y="5168900"/>
          <p14:tracePt t="65947" x="812800" y="5178425"/>
          <p14:tracePt t="65953" x="793750" y="5195888"/>
          <p14:tracePt t="65964" x="739775" y="5241925"/>
          <p14:tracePt t="65974" x="693738" y="5278438"/>
          <p14:tracePt t="65982" x="639763" y="5324475"/>
          <p14:tracePt t="65991" x="593725" y="5360988"/>
          <p14:tracePt t="65997" x="557213" y="5397500"/>
          <p14:tracePt t="66008" x="530225" y="5424488"/>
          <p14:tracePt t="66020" x="465138" y="5487988"/>
          <p14:tracePt t="66034" x="438150" y="5514975"/>
          <p14:tracePt t="66045" x="438150" y="5524500"/>
          <p14:tracePt t="66058" x="428625" y="5551488"/>
          <p14:tracePt t="66086" x="428625" y="5597525"/>
          <p14:tracePt t="66098" x="428625" y="5634038"/>
          <p14:tracePt t="66108" x="428625" y="5643563"/>
          <p14:tracePt t="66116" x="428625" y="5653088"/>
          <p14:tracePt t="66124" x="428625" y="5661025"/>
          <p14:tracePt t="66179" x="428625" y="5680075"/>
          <p14:tracePt t="66195" x="428625" y="5707063"/>
          <p14:tracePt t="66203" x="447675" y="5716588"/>
          <p14:tracePt t="66213" x="457200" y="5716588"/>
          <p14:tracePt t="66217" x="474663" y="5716588"/>
          <p14:tracePt t="66232" x="501650" y="5743575"/>
          <p14:tracePt t="66239" x="538163" y="5753100"/>
          <p14:tracePt t="66246" x="566738" y="5753100"/>
          <p14:tracePt t="66251" x="611188" y="5770563"/>
          <p14:tracePt t="66260" x="666750" y="5770563"/>
          <p14:tracePt t="66267" x="703263" y="5780088"/>
          <p14:tracePt t="66278" x="766763" y="5780088"/>
          <p14:tracePt t="66283" x="822325" y="5780088"/>
          <p14:tracePt t="66291" x="895350" y="5780088"/>
          <p14:tracePt t="66298" x="968375" y="5780088"/>
          <p14:tracePt t="66311" x="1058863" y="5780088"/>
          <p14:tracePt t="66315" x="1150938" y="5780088"/>
          <p14:tracePt t="66326" x="1223963" y="5780088"/>
          <p14:tracePt t="66333" x="1333500" y="5780088"/>
          <p14:tracePt t="66343" x="1423988" y="5780088"/>
          <p14:tracePt t="66347" x="1525588" y="5780088"/>
          <p14:tracePt t="66364" x="1744663" y="5780088"/>
          <p14:tracePt t="66371" x="1871663" y="5780088"/>
          <p14:tracePt t="66380" x="1981200" y="5780088"/>
          <p14:tracePt t="66386" x="2073275" y="5780088"/>
          <p14:tracePt t="66401" x="2273300" y="5780088"/>
          <p14:tracePt t="66411" x="2346325" y="5780088"/>
          <p14:tracePt t="66418" x="2438400" y="5780088"/>
          <p14:tracePt t="66434" x="2620963" y="5780088"/>
          <p14:tracePt t="66445" x="2713038" y="5780088"/>
          <p14:tracePt t="66452" x="2803525" y="5780088"/>
          <p14:tracePt t="66463" x="2922588" y="5780088"/>
          <p14:tracePt t="66468" x="3041650" y="5780088"/>
          <p14:tracePt t="66481" x="3314700" y="5780088"/>
          <p14:tracePt t="66498" x="3525838" y="5780088"/>
          <p14:tracePt t="66512" x="3635375" y="5780088"/>
          <p14:tracePt t="66515" x="3781425" y="5780088"/>
          <p14:tracePt t="66526" x="3954463" y="5780088"/>
          <p14:tracePt t="66532" x="4064000" y="5780088"/>
          <p14:tracePt t="66539" x="4146550" y="5780088"/>
          <p14:tracePt t="66550" x="4219575" y="5780088"/>
          <p14:tracePt t="66561" x="4310063" y="5780088"/>
          <p14:tracePt t="66566" x="4419600" y="5780088"/>
          <p14:tracePt t="66576" x="4529138" y="5780088"/>
          <p14:tracePt t="66581" x="4675188" y="5780088"/>
          <p14:tracePt t="66587" x="4803775" y="5780088"/>
          <p14:tracePt t="66598" x="4857750" y="5780088"/>
          <p14:tracePt t="66604" x="4949825" y="5780088"/>
          <p14:tracePt t="66615" x="5041900" y="5780088"/>
          <p14:tracePt t="66621" x="5187950" y="5780088"/>
          <p14:tracePt t="66636" x="5516563" y="5780088"/>
          <p14:tracePt t="66645" x="5589588" y="5780088"/>
          <p14:tracePt t="66651" x="5662613" y="5780088"/>
          <p14:tracePt t="66662" x="5789613" y="5780088"/>
          <p14:tracePt t="66672" x="5991225" y="5780088"/>
          <p14:tracePt t="66679" x="6100763" y="5780088"/>
          <p14:tracePt t="66683" x="6173788" y="5780088"/>
          <p14:tracePt t="66695" x="6246813" y="5780088"/>
          <p14:tracePt t="66701" x="6329363" y="5807075"/>
          <p14:tracePt t="66711" x="6438900" y="5807075"/>
          <p14:tracePt t="66717" x="6565900" y="5807075"/>
          <p14:tracePt t="66724" x="6675438" y="5807075"/>
          <p14:tracePt t="66736" x="6784975" y="5807075"/>
          <p14:tracePt t="66747" x="6894513" y="5807075"/>
          <p14:tracePt t="66756" x="6950075" y="5807075"/>
          <p14:tracePt t="66762" x="7013575" y="5807075"/>
          <p14:tracePt t="66772" x="7069138" y="5807075"/>
          <p14:tracePt t="66779" x="7123113" y="5807075"/>
          <p14:tracePt t="66788" x="7196138" y="5807075"/>
          <p14:tracePt t="66802" x="7342188" y="5807075"/>
          <p14:tracePt t="66810" x="7407275" y="5807075"/>
          <p14:tracePt t="66822" x="7461250" y="5807075"/>
          <p14:tracePt t="66829" x="7516813" y="5807075"/>
          <p14:tracePt t="66837" x="7626350" y="5807075"/>
          <p14:tracePt t="66853" x="7826375" y="5807075"/>
          <p14:tracePt t="66863" x="7918450" y="5807075"/>
          <p14:tracePt t="66868" x="8027988" y="5807075"/>
          <p14:tracePt t="66876" x="8174038" y="5807075"/>
          <p14:tracePt t="66884" x="8283575" y="5807075"/>
          <p14:tracePt t="66898" x="8493125" y="5826125"/>
          <p14:tracePt t="66908" x="8585200" y="5826125"/>
          <p14:tracePt t="66917" x="8712200" y="5826125"/>
          <p14:tracePt t="66930" x="8913813" y="5826125"/>
          <p14:tracePt t="66939" x="8986838" y="5826125"/>
          <p14:tracePt t="66950" x="9077325" y="5826125"/>
          <p14:tracePt t="66962" x="9205913" y="5826125"/>
          <p14:tracePt t="66971" x="9269413" y="5826125"/>
          <p14:tracePt t="66982" x="9342438" y="5826125"/>
          <p14:tracePt t="66991" x="9415463" y="5826125"/>
          <p14:tracePt t="66997" x="9471025" y="5826125"/>
          <p14:tracePt t="67002" x="9544050" y="5826125"/>
          <p14:tracePt t="67015" x="9598025" y="5826125"/>
          <p14:tracePt t="67023" x="9690100" y="5826125"/>
          <p14:tracePt t="67031" x="9753600" y="5826125"/>
          <p14:tracePt t="67037" x="9826625" y="5826125"/>
          <p14:tracePt t="67050" x="9918700" y="5826125"/>
          <p14:tracePt t="67066" x="9936163" y="5826125"/>
          <p14:tracePt t="67076" x="9945688" y="5826125"/>
          <p14:tracePt t="67683" x="9945688" y="5835650"/>
          <p14:tracePt t="67697" x="9890125" y="5881688"/>
          <p14:tracePt t="67713" x="9717088" y="5954713"/>
          <p14:tracePt t="67732" x="9434513" y="6035675"/>
          <p14:tracePt t="67743" x="9278938" y="6100763"/>
          <p14:tracePt t="67750" x="8821738" y="6200775"/>
          <p14:tracePt t="67756" x="8383588" y="6300788"/>
          <p14:tracePt t="67772" x="7570788" y="6410325"/>
          <p14:tracePt t="67783" x="7096125" y="6473825"/>
          <p14:tracePt t="67797" x="6310313" y="6611938"/>
          <p14:tracePt t="67811" x="5662613" y="6629400"/>
          <p14:tracePt t="67819" x="5241925" y="6675438"/>
          <p14:tracePt t="67830" x="4803775" y="6738938"/>
          <p14:tracePt t="67841" x="4502150" y="6757988"/>
          <p14:tracePt t="67847" x="4146550" y="6802438"/>
          <p14:tracePt t="67855" x="3917950" y="6802438"/>
          <p14:tracePt t="67867" x="3470275" y="6802438"/>
          <p14:tracePt t="67879" x="3287713" y="6802438"/>
          <p14:tracePt t="67885" x="3105150" y="6802438"/>
          <p14:tracePt t="67894" x="2922588" y="6802438"/>
          <p14:tracePt t="67905" x="2776538" y="6802438"/>
          <p14:tracePt t="67914" x="2538413" y="6802438"/>
          <p14:tracePt t="67926" x="2447925" y="6802438"/>
          <p14:tracePt t="67934" x="2374900" y="6794500"/>
          <p14:tracePt t="67943" x="2255838" y="6765925"/>
          <p14:tracePt t="67947" x="2163763" y="6757988"/>
          <p14:tracePt t="67959" x="2036763" y="6757988"/>
          <p14:tracePt t="67965" x="1944688" y="6729413"/>
          <p14:tracePt t="67973" x="1808163" y="6711950"/>
          <p14:tracePt t="67979" x="1698625" y="6684963"/>
          <p14:tracePt t="67989" x="1570038" y="6665913"/>
          <p14:tracePt t="67996" x="1460500" y="6665913"/>
          <p14:tracePt t="68002" x="1397000" y="6648450"/>
          <p14:tracePt t="68009" x="1333500" y="6629400"/>
          <p14:tracePt t="68022" x="1314450" y="6629400"/>
          <p14:tracePt t="68260" x="0" y="0"/>
        </p14:tracePtLst>
        <p14:tracePtLst>
          <p14:tracePt t="71635" x="1460500" y="6546850"/>
          <p14:tracePt t="71802" x="1460500" y="6538913"/>
          <p14:tracePt t="71816" x="1460500" y="6510338"/>
          <p14:tracePt t="71836" x="1460500" y="6492875"/>
          <p14:tracePt t="72127" x="1460500" y="6502400"/>
          <p14:tracePt t="72136" x="1470025" y="6510338"/>
          <p14:tracePt t="72147" x="1489075" y="6529388"/>
          <p14:tracePt t="72162" x="1497013" y="6538913"/>
          <p14:tracePt t="72179" x="1506538" y="6538913"/>
          <p14:tracePt t="72196" x="1516063" y="6546850"/>
          <p14:tracePt t="72214" x="1525588" y="6556375"/>
          <p14:tracePt t="72239" x="1533525" y="6556375"/>
          <p14:tracePt t="72247" x="1543050" y="6556375"/>
          <p14:tracePt t="72257" x="1570038" y="6556375"/>
          <p14:tracePt t="72279" x="1598613" y="6556375"/>
          <p14:tracePt t="72284" x="1606550" y="6556375"/>
          <p14:tracePt t="72291" x="1635125" y="6556375"/>
          <p14:tracePt t="72300" x="1662113" y="6556375"/>
          <p14:tracePt t="72308" x="1671638" y="6556375"/>
          <p14:tracePt t="72317" x="1681163" y="6556375"/>
          <p14:tracePt t="72326" x="1689100" y="6556375"/>
          <p14:tracePt t="72334" x="1717675" y="6556375"/>
          <p14:tracePt t="72347" x="1735138" y="6556375"/>
          <p14:tracePt t="72361" x="1762125" y="6556375"/>
          <p14:tracePt t="72369" x="1771650" y="6556375"/>
          <p14:tracePt t="72377" x="1790700" y="6556375"/>
          <p14:tracePt t="72388" x="1798638" y="6546850"/>
          <p14:tracePt t="72399" x="1808163" y="6538913"/>
          <p14:tracePt t="72410" x="1817688" y="6529388"/>
          <p14:tracePt t="72420" x="1817688" y="6519863"/>
          <p14:tracePt t="72439" x="1835150" y="6502400"/>
          <p14:tracePt t="72453" x="1844675" y="6483350"/>
          <p14:tracePt t="72464" x="1863725" y="6473825"/>
          <p14:tracePt t="72478" x="1863725" y="6465888"/>
          <p14:tracePt t="72485" x="1871663" y="6465888"/>
          <p14:tracePt t="72509" x="1890713" y="6446838"/>
          <p14:tracePt t="72549" x="1890713" y="6437313"/>
          <p14:tracePt t="72571" x="1900238" y="6419850"/>
          <p14:tracePt t="72602" x="1900238" y="6410325"/>
          <p14:tracePt t="72763" x="1908175" y="6400800"/>
          <p14:tracePt t="72771" x="1927225" y="6400800"/>
          <p14:tracePt t="72779" x="1963738" y="6400800"/>
          <p14:tracePt t="72790" x="2000250" y="6429375"/>
          <p14:tracePt t="72799" x="2027238" y="6456363"/>
          <p14:tracePt t="72807" x="2082800" y="6502400"/>
          <p14:tracePt t="72814" x="2127250" y="6538913"/>
          <p14:tracePt t="72826" x="2136775" y="6546850"/>
          <p14:tracePt t="72838" x="2173288" y="6575425"/>
          <p14:tracePt t="72846" x="2182813" y="6575425"/>
          <p14:tracePt t="72924" x="2209800" y="6575425"/>
          <p14:tracePt t="72934" x="2236788" y="6575425"/>
          <p14:tracePt t="72950" x="2301875" y="6575425"/>
          <p14:tracePt t="72963" x="2346325" y="6575425"/>
          <p14:tracePt t="72972" x="2355850" y="6575425"/>
          <p14:tracePt t="72983" x="2374900" y="6575425"/>
          <p14:tracePt t="72995" x="2392363" y="6575425"/>
          <p14:tracePt t="73002" x="2401888" y="6575425"/>
          <p14:tracePt t="73011" x="2428875" y="6575425"/>
          <p14:tracePt t="73019" x="2438400" y="6575425"/>
          <p14:tracePt t="73030" x="2457450" y="6575425"/>
          <p14:tracePt t="73034" x="2474913" y="6575425"/>
          <p14:tracePt t="73054" x="2493963" y="6575425"/>
          <p14:tracePt t="73061" x="2501900" y="6565900"/>
          <p14:tracePt t="73077" x="2511425" y="6556375"/>
          <p14:tracePt t="73094" x="2520950" y="6556375"/>
          <p14:tracePt t="73100" x="2530475" y="6546850"/>
          <p14:tracePt t="73124" x="2530475" y="6538913"/>
          <p14:tracePt t="73151" x="2538413" y="6529388"/>
          <p14:tracePt t="73162" x="2538413" y="6510338"/>
          <p14:tracePt t="73283" x="2538413" y="6502400"/>
          <p14:tracePt t="73317" x="2538413" y="6483350"/>
          <p14:tracePt t="73349" x="2557463" y="6465888"/>
          <p14:tracePt t="73633" x="2584450" y="6483350"/>
          <p14:tracePt t="73641" x="2603500" y="6483350"/>
          <p14:tracePt t="73666" x="2611438" y="6483350"/>
          <p14:tracePt t="73674" x="2620963" y="6483350"/>
          <p14:tracePt t="73780" x="2630488" y="6492875"/>
          <p14:tracePt t="73795" x="2640013" y="6492875"/>
          <p14:tracePt t="73803" x="2657475" y="6492875"/>
          <p14:tracePt t="73829" x="2676525" y="6492875"/>
          <p14:tracePt t="73834" x="2684463" y="6492875"/>
          <p14:tracePt t="73845" x="2693988" y="6492875"/>
          <p14:tracePt t="73852" x="2713038" y="6492875"/>
          <p14:tracePt t="73866" x="2740025" y="6492875"/>
          <p14:tracePt t="73882" x="2757488" y="6492875"/>
          <p14:tracePt t="73889" x="2767013" y="6492875"/>
          <p14:tracePt t="73900" x="2786063" y="6473825"/>
          <p14:tracePt t="73919" x="2813050" y="6465888"/>
          <p14:tracePt t="73931" x="2849563" y="6437313"/>
          <p14:tracePt t="73942" x="2867025" y="6419850"/>
          <p14:tracePt t="73948" x="2876550" y="6419850"/>
          <p14:tracePt t="73953" x="2903538" y="6410325"/>
          <p14:tracePt t="73964" x="2922588" y="6410325"/>
          <p14:tracePt t="73972" x="2949575" y="6392863"/>
          <p14:tracePt t="73986" x="2959100" y="6392863"/>
          <p14:tracePt t="74018" x="2976563" y="6383338"/>
          <p14:tracePt t="74228" x="3005138" y="6383338"/>
          <p14:tracePt t="74235" x="3022600" y="6383338"/>
          <p14:tracePt t="74248" x="3041650" y="6400800"/>
          <p14:tracePt t="74254" x="3059113" y="6419850"/>
          <p14:tracePt t="74262" x="3095625" y="6446838"/>
          <p14:tracePt t="74279" x="3114675" y="6446838"/>
          <p14:tracePt t="74292" x="3132138" y="6473825"/>
          <p14:tracePt t="74317" x="3151188" y="6473825"/>
          <p14:tracePt t="74332" x="3168650" y="6473825"/>
          <p14:tracePt t="74340" x="3214688" y="6502400"/>
          <p14:tracePt t="74351" x="3241675" y="6510338"/>
          <p14:tracePt t="74363" x="3314700" y="6529388"/>
          <p14:tracePt t="74371" x="3351213" y="6538913"/>
          <p14:tracePt t="74382" x="3387725" y="6538913"/>
          <p14:tracePt t="74394" x="3479800" y="6538913"/>
          <p14:tracePt t="74404" x="3525838" y="6538913"/>
          <p14:tracePt t="74415" x="3552825" y="6538913"/>
          <p14:tracePt t="74421" x="3579813" y="6538913"/>
          <p14:tracePt t="74432" x="3606800" y="6538913"/>
          <p14:tracePt t="74439" x="3635375" y="6538913"/>
          <p14:tracePt t="74452" x="3662363" y="6538913"/>
          <p14:tracePt t="74483" x="3689350" y="6538913"/>
          <p14:tracePt t="74499" x="3698875" y="6538913"/>
          <p14:tracePt t="74515" x="3708400" y="6519863"/>
          <p14:tracePt t="74528" x="3708400" y="6510338"/>
          <p14:tracePt t="74535" x="3716338" y="6492875"/>
          <p14:tracePt t="74564" x="3716338" y="6473825"/>
          <p14:tracePt t="74579" x="3716338" y="6465888"/>
          <p14:tracePt t="74587" x="3716338" y="6456363"/>
          <p14:tracePt t="74601" x="3716338" y="6446838"/>
          <p14:tracePt t="74619" x="3716338" y="6429375"/>
          <p14:tracePt t="74644" x="3716338" y="6419850"/>
          <p14:tracePt t="74680" x="3716338" y="6400800"/>
          <p14:tracePt t="74686" x="3716338" y="6392863"/>
          <p14:tracePt t="74699" x="3716338" y="6383338"/>
          <p14:tracePt t="74719" x="3708400" y="6373813"/>
          <p14:tracePt t="74818" x="3698875" y="6373813"/>
          <p14:tracePt t="75018" x="3735388" y="6373813"/>
          <p14:tracePt t="75033" x="3808413" y="6400800"/>
          <p14:tracePt t="75043" x="3844925" y="6419850"/>
          <p14:tracePt t="75050" x="3871913" y="6429375"/>
          <p14:tracePt t="75066" x="3944938" y="6446838"/>
          <p14:tracePt t="75082" x="3954463" y="6446838"/>
          <p14:tracePt t="75099" x="3971925" y="6446838"/>
          <p14:tracePt t="75149" x="3981450" y="6446838"/>
          <p14:tracePt t="75172" x="4008438" y="6446838"/>
          <p14:tracePt t="75189" x="4027488" y="6446838"/>
          <p14:tracePt t="75236" x="4037013" y="6446838"/>
          <p14:tracePt t="75486" x="4044950" y="6446838"/>
          <p14:tracePt t="75500" x="4054475" y="6446838"/>
          <p14:tracePt t="75507" x="4073525" y="6446838"/>
          <p14:tracePt t="75514" x="4110038" y="6456363"/>
          <p14:tracePt t="75634" x="4156075" y="6473825"/>
          <p14:tracePt t="75652" x="4173538" y="6483350"/>
          <p14:tracePt t="75685" x="4183063" y="6492875"/>
          <p14:tracePt t="75699" x="4210050" y="6502400"/>
          <p14:tracePt t="75722" x="4219575" y="6510338"/>
          <p14:tracePt t="75733" x="4229100" y="6510338"/>
          <p14:tracePt t="75756" x="4237038" y="6519863"/>
          <p14:tracePt t="75787" x="4246563" y="6519863"/>
          <p14:tracePt t="75803" x="4265613" y="6519863"/>
          <p14:tracePt t="75821" x="4283075" y="6519863"/>
          <p14:tracePt t="75835" x="4319588" y="6519863"/>
          <p14:tracePt t="75847" x="4338638" y="6519863"/>
          <p14:tracePt t="75852" x="4346575" y="6519863"/>
          <p14:tracePt t="75866" x="4392613" y="6519863"/>
          <p14:tracePt t="75883" x="4411663" y="6502400"/>
          <p14:tracePt t="75893" x="4411663" y="6492875"/>
          <p14:tracePt t="75900" x="4438650" y="6483350"/>
          <p14:tracePt t="75911" x="4448175" y="6473825"/>
          <p14:tracePt t="75918" x="4456113" y="6465888"/>
          <p14:tracePt t="75927" x="4465638" y="6465888"/>
          <p14:tracePt t="75930" x="4475163" y="6456363"/>
          <p14:tracePt t="75938" x="4484688" y="6446838"/>
          <p14:tracePt t="75948" x="4492625" y="6437313"/>
          <p14:tracePt t="75955" x="4492625" y="6429375"/>
          <p14:tracePt t="75961" x="4502150" y="6419850"/>
          <p14:tracePt t="75988" x="4529138" y="6392863"/>
          <p14:tracePt t="76004" x="4538663" y="6392863"/>
          <p14:tracePt t="76015" x="4557713" y="6373813"/>
          <p14:tracePt t="76030" x="4565650" y="6364288"/>
          <p14:tracePt t="76278" x="4575175" y="6364288"/>
          <p14:tracePt t="76283" x="4611688" y="6392863"/>
          <p14:tracePt t="76300" x="4657725" y="6437313"/>
          <p14:tracePt t="76317" x="4684713" y="6456363"/>
          <p14:tracePt t="76327" x="4703763" y="6465888"/>
          <p14:tracePt t="76355" x="4711700" y="6465888"/>
          <p14:tracePt t="76376" x="4721225" y="6473825"/>
          <p14:tracePt t="76387" x="4730750" y="6483350"/>
          <p14:tracePt t="76397" x="4740275" y="6483350"/>
          <p14:tracePt t="76410" x="4776788" y="6483350"/>
          <p14:tracePt t="76419" x="4794250" y="6483350"/>
          <p14:tracePt t="76437" x="4840288" y="6483350"/>
          <p14:tracePt t="76450" x="4876800" y="6483350"/>
          <p14:tracePt t="76469" x="4895850" y="6483350"/>
          <p14:tracePt t="76478" x="4913313" y="6483350"/>
          <p14:tracePt t="76485" x="4932363" y="6456363"/>
          <p14:tracePt t="76497" x="4949825" y="6456363"/>
          <p14:tracePt t="76502" x="4968875" y="6446838"/>
          <p14:tracePt t="76515" x="4995863" y="6437313"/>
          <p14:tracePt t="76524" x="5005388" y="6429375"/>
          <p14:tracePt t="76536" x="5022850" y="6410325"/>
          <p14:tracePt t="76572" x="5032375" y="6400800"/>
          <p14:tracePt t="76634" x="5041900" y="6392863"/>
          <p14:tracePt t="76697" x="5041900" y="6383338"/>
          <p14:tracePt t="76892" x="5049838" y="6373813"/>
          <p14:tracePt t="76902" x="5068888" y="6373813"/>
          <p14:tracePt t="76909" x="5086350" y="6373813"/>
          <p14:tracePt t="76916" x="5105400" y="6373813"/>
          <p14:tracePt t="76924" x="5141913" y="6392863"/>
          <p14:tracePt t="76949" x="5168900" y="6410325"/>
          <p14:tracePt t="76955" x="5187950" y="6419850"/>
          <p14:tracePt t="76965" x="5205413" y="6429375"/>
          <p14:tracePt t="76971" x="5214938" y="6429375"/>
          <p14:tracePt t="76986" x="5224463" y="6437313"/>
          <p14:tracePt t="76996" x="5232400" y="6437313"/>
          <p14:tracePt t="77011" x="5251450" y="6446838"/>
          <p14:tracePt t="77020" x="5268913" y="6456363"/>
          <p14:tracePt t="77030" x="5297488" y="6465888"/>
          <p14:tracePt t="77035" x="5314950" y="6465888"/>
          <p14:tracePt t="77050" x="5351463" y="6492875"/>
          <p14:tracePt t="77068" x="5378450" y="6492875"/>
          <p14:tracePt t="77088" x="5397500" y="6492875"/>
          <p14:tracePt t="77115" x="5407025" y="6492875"/>
          <p14:tracePt t="77126" x="5424488" y="6492875"/>
          <p14:tracePt t="77147" x="5443538" y="6492875"/>
          <p14:tracePt t="77163" x="5451475" y="6492875"/>
          <p14:tracePt t="77170" x="5470525" y="6492875"/>
          <p14:tracePt t="77187" x="5480050" y="6492875"/>
          <p14:tracePt t="77217" x="5497513" y="6492875"/>
          <p14:tracePt t="77232" x="5516563" y="6473825"/>
          <p14:tracePt t="77252" x="5524500" y="6465888"/>
          <p14:tracePt t="77276" x="5543550" y="6446838"/>
          <p14:tracePt t="77284" x="5553075" y="6437313"/>
          <p14:tracePt t="77309" x="5570538" y="6419850"/>
          <p14:tracePt t="77323" x="5580063" y="6410325"/>
          <p14:tracePt t="77379" x="5597525" y="6400800"/>
          <p14:tracePt t="78389" x="5607050" y="6400800"/>
          <p14:tracePt t="78396" x="5689600" y="6383338"/>
          <p14:tracePt t="78406" x="5781675" y="6383338"/>
          <p14:tracePt t="78412" x="5835650" y="6383338"/>
          <p14:tracePt t="78427" x="6008688" y="6383338"/>
          <p14:tracePt t="78435" x="6100763" y="6356350"/>
          <p14:tracePt t="78446" x="6210300" y="6356350"/>
          <p14:tracePt t="78452" x="6283325" y="6356350"/>
          <p14:tracePt t="78461" x="6392863" y="6356350"/>
          <p14:tracePt t="78469" x="6456363" y="6356350"/>
          <p14:tracePt t="78482" x="6602413" y="6356350"/>
          <p14:tracePt t="78493" x="6657975" y="6356350"/>
          <p14:tracePt t="78500" x="6711950" y="6346825"/>
          <p14:tracePt t="78518" x="6813550" y="6319838"/>
          <p14:tracePt t="78530" x="6913563" y="6310313"/>
          <p14:tracePt t="78548" x="7023100" y="6310313"/>
          <p14:tracePt t="78555" x="7069138" y="6310313"/>
          <p14:tracePt t="78566" x="7132638" y="6310313"/>
          <p14:tracePt t="78572" x="7186613" y="6310313"/>
          <p14:tracePt t="78592" x="7361238" y="6310313"/>
          <p14:tracePt t="78602" x="7488238" y="6310313"/>
          <p14:tracePt t="78612" x="7561263" y="6310313"/>
          <p14:tracePt t="78617" x="7634288" y="6310313"/>
          <p14:tracePt t="78630" x="7707313" y="6310313"/>
          <p14:tracePt t="78634" x="7799388" y="6310313"/>
          <p14:tracePt t="78643" x="7862888" y="6310313"/>
          <p14:tracePt t="78653" x="7935913" y="6310313"/>
          <p14:tracePt t="78660" x="8008938" y="6310313"/>
          <p14:tracePt t="78667" x="8045450" y="6310313"/>
          <p14:tracePt t="78677" x="8101013" y="6310313"/>
          <p14:tracePt t="78684" x="8128000" y="6310313"/>
          <p14:tracePt t="78692" x="8183563" y="6310313"/>
          <p14:tracePt t="78698" x="8220075" y="6291263"/>
          <p14:tracePt t="78712" x="8247063" y="6291263"/>
          <p14:tracePt t="78718" x="8274050" y="6291263"/>
          <p14:tracePt t="78726" x="8283575" y="6291263"/>
          <p14:tracePt t="78730" x="8301038" y="6283325"/>
          <p14:tracePt t="78741" x="8310563" y="6283325"/>
          <p14:tracePt t="78758" x="8329613" y="6283325"/>
          <p14:tracePt t="78782" x="8356600" y="6283325"/>
          <p14:tracePt t="78791" x="8402638" y="6283325"/>
          <p14:tracePt t="78801" x="8483600" y="6283325"/>
          <p14:tracePt t="78813" x="8539163" y="6283325"/>
          <p14:tracePt t="78822" x="8575675" y="6283325"/>
          <p14:tracePt t="78829" x="8621713" y="6283325"/>
          <p14:tracePt t="78836" x="8658225" y="6283325"/>
          <p14:tracePt t="78845" x="8675688" y="6283325"/>
          <p14:tracePt t="78852" x="8685213" y="6283325"/>
          <p14:tracePt t="78939" x="8694738" y="6283325"/>
          <p14:tracePt t="78956" x="8712200" y="6283325"/>
          <p14:tracePt t="78965" x="8739188" y="6283325"/>
          <p14:tracePt t="78978" x="8758238" y="6273800"/>
          <p14:tracePt t="78989" x="8767763" y="6264275"/>
          <p14:tracePt t="79003" x="8775700" y="6254750"/>
          <p14:tracePt t="79043" x="8785225" y="6254750"/>
          <p14:tracePt t="79051" x="8848725" y="6237288"/>
          <p14:tracePt t="79063" x="8867775" y="6237288"/>
          <p14:tracePt t="79069" x="8894763" y="6227763"/>
          <p14:tracePt t="79077" x="8913813" y="6227763"/>
          <p14:tracePt t="79082" x="8959850" y="6218238"/>
          <p14:tracePt t="79098" x="8986838" y="6200775"/>
          <p14:tracePt t="79109" x="9040813" y="6200775"/>
          <p14:tracePt t="79115" x="9077325" y="6191250"/>
          <p14:tracePt t="79126" x="9086850" y="6191250"/>
          <p14:tracePt t="79132" x="9123363" y="6191250"/>
          <p14:tracePt t="79145" x="9142413" y="6191250"/>
          <p14:tracePt t="79163" x="9159875" y="6173788"/>
          <p14:tracePt t="79172" x="9169400" y="6173788"/>
          <p14:tracePt t="79178" x="9196388" y="6173788"/>
          <p14:tracePt t="79195" x="9242425" y="6173788"/>
          <p14:tracePt t="79204" x="9288463" y="6173788"/>
          <p14:tracePt t="79211" x="9296400" y="6173788"/>
          <p14:tracePt t="79219" x="9342438" y="6173788"/>
          <p14:tracePt t="79226" x="9378950" y="6173788"/>
          <p14:tracePt t="79236" x="9434513" y="6173788"/>
          <p14:tracePt t="79242" x="9471025" y="6173788"/>
          <p14:tracePt t="79250" x="9507538" y="6173788"/>
          <p14:tracePt t="79260" x="9534525" y="6173788"/>
          <p14:tracePt t="79268" x="9561513" y="6173788"/>
          <p14:tracePt t="79277" x="9580563" y="6173788"/>
          <p14:tracePt t="79283" x="9588500" y="6173788"/>
          <p14:tracePt t="79300" x="9607550" y="6173788"/>
          <p14:tracePt t="79340" x="9617075" y="6173788"/>
          <p14:tracePt t="79501" x="9634538" y="6173788"/>
          <p14:tracePt t="81867" x="9644063" y="6173788"/>
          <p14:tracePt t="81878" x="9653588" y="6237288"/>
          <p14:tracePt t="81883" x="9671050" y="6283325"/>
          <p14:tracePt t="81891" x="9680575" y="6319838"/>
          <p14:tracePt t="81900" x="9726613" y="6383338"/>
          <p14:tracePt t="81907" x="9763125" y="6446838"/>
          <p14:tracePt t="81914" x="9763125" y="6483350"/>
          <p14:tracePt t="81926" x="9780588" y="6502400"/>
          <p14:tracePt t="81937" x="9790113" y="6519863"/>
          <p14:tracePt t="81942" x="9790113" y="6529388"/>
          <p14:tracePt t="81961" x="9790113" y="6546850"/>
          <p14:tracePt t="82172" x="9799638" y="6556375"/>
          <p14:tracePt t="82184" x="9826625" y="6556375"/>
          <p14:tracePt t="82195" x="9936163" y="6556375"/>
          <p14:tracePt t="82204" x="9972675" y="6556375"/>
          <p14:tracePt t="82228" x="10072688" y="6556375"/>
          <p14:tracePt t="82236" x="10082213" y="6556375"/>
          <p14:tracePt t="82246" x="10091738" y="6556375"/>
          <p14:tracePt t="82257" x="10101263" y="6556375"/>
          <p14:tracePt t="82526" x="10109200" y="6556375"/>
          <p14:tracePt t="82534" x="10137775" y="6556375"/>
          <p14:tracePt t="82550" x="10155238" y="6556375"/>
          <p14:tracePt t="82564" x="10174288" y="6556375"/>
          <p14:tracePt t="82579" x="10201275" y="6556375"/>
          <p14:tracePt t="82616" x="10210800" y="6556375"/>
          <p14:tracePt t="82627" x="10228263" y="6556375"/>
          <p14:tracePt t="82643" x="10255250" y="6556375"/>
          <p14:tracePt t="82652" x="10274300" y="6556375"/>
          <p14:tracePt t="82660" x="10301288" y="6556375"/>
          <p14:tracePt t="82666" x="10310813" y="6556375"/>
          <p14:tracePt t="82676" x="10337800" y="6556375"/>
          <p14:tracePt t="82695" x="10356850" y="6556375"/>
          <p14:tracePt t="82716" x="10364788" y="6556375"/>
          <p14:tracePt t="82743" x="10374313" y="6556375"/>
          <p14:tracePt t="82748" x="10383838" y="6556375"/>
          <p14:tracePt t="82764" x="10401300" y="6556375"/>
          <p14:tracePt t="82862" x="10410825" y="6556375"/>
          <p14:tracePt t="83380" x="10437813" y="6556375"/>
          <p14:tracePt t="83394" x="10483850" y="6556375"/>
          <p14:tracePt t="83402" x="10539413" y="6556375"/>
          <p14:tracePt t="83411" x="10575925" y="6556375"/>
          <p14:tracePt t="83421" x="10612438" y="6556375"/>
          <p14:tracePt t="83432" x="10639425" y="6556375"/>
          <p14:tracePt t="83445" x="10648950" y="6556375"/>
          <p14:tracePt t="83452" x="10658475" y="6565900"/>
          <p14:tracePt t="83509" x="10658475" y="6575425"/>
          <p14:tracePt t="83540" x="10666413" y="6575425"/>
          <p14:tracePt t="83554" x="10721975" y="6583363"/>
          <p14:tracePt t="83563" x="10748963" y="6602413"/>
          <p14:tracePt t="83583" x="10775950" y="6611938"/>
          <p14:tracePt t="83598" x="10795000" y="6611938"/>
          <p14:tracePt t="83605" x="10821988" y="6611938"/>
          <p14:tracePt t="83618" x="10831513" y="6619875"/>
          <p14:tracePt t="83628" x="10841038" y="6629400"/>
          <p14:tracePt t="83739" x="10858500" y="6629400"/>
          <p14:tracePt t="83752" x="10885488" y="6629400"/>
          <p14:tracePt t="83759" x="10941050" y="6629400"/>
          <p14:tracePt t="83764" x="10968038" y="6638925"/>
          <p14:tracePt t="83770" x="10977563" y="6638925"/>
          <p14:tracePt t="83781" x="10995025" y="6656388"/>
          <p14:tracePt t="83815" x="11004550" y="6656388"/>
          <p14:tracePt t="83836" x="11023600" y="6656388"/>
          <p14:tracePt t="83852" x="11050588" y="6656388"/>
          <p14:tracePt t="83860" x="11077575" y="6656388"/>
          <p14:tracePt t="83868" x="11087100" y="6656388"/>
          <p14:tracePt t="83882" x="11123613" y="6665913"/>
          <p14:tracePt t="83893" x="11133138" y="6665913"/>
          <p14:tracePt t="83922" x="11150600" y="6665913"/>
          <p14:tracePt t="84001" x="11160125" y="6665913"/>
          <p14:tracePt t="84012" x="11196638" y="6684963"/>
          <p14:tracePt t="84018" x="11223625" y="6684963"/>
          <p14:tracePt t="84027" x="11242675" y="6692900"/>
          <p14:tracePt t="84036" x="11260138" y="6692900"/>
          <p14:tracePt t="84042" x="11269663" y="6692900"/>
          <p14:tracePt t="84077" x="11287125" y="6692900"/>
          <p14:tracePt t="84095" x="11296650" y="6692900"/>
          <p14:tracePt t="84131" x="11315700" y="6692900"/>
          <p14:tracePt t="86578" x="11369675" y="6692900"/>
          <p14:tracePt t="86586" x="11388725" y="6692900"/>
          <p14:tracePt t="86596" x="11398250" y="6692900"/>
          <p14:tracePt t="86602" x="11415713" y="6692900"/>
          <p14:tracePt t="86635" x="11425238" y="6692900"/>
          <p14:tracePt t="86663" x="11434763" y="6684963"/>
          <p14:tracePt t="86675" x="11442700" y="6684963"/>
          <p14:tracePt t="86684" x="11442700" y="6675438"/>
          <p14:tracePt t="86692" x="11452225" y="6675438"/>
          <p14:tracePt t="86709" x="11461750" y="6665913"/>
          <p14:tracePt t="86728" x="11471275" y="6656388"/>
          <p14:tracePt t="86738" x="11488738" y="6638925"/>
          <p14:tracePt t="86751" x="11507788" y="6629400"/>
          <p14:tracePt t="86772" x="11515725" y="6611938"/>
          <p14:tracePt t="86786" x="11525250" y="6592888"/>
          <p14:tracePt t="86812" x="11544300" y="6583363"/>
          <p14:tracePt t="86821" x="11544300" y="6575425"/>
          <p14:tracePt t="86836" x="11561763" y="6538913"/>
          <p14:tracePt t="86853" x="11571288" y="6519863"/>
          <p14:tracePt t="86863" x="11571288" y="6502400"/>
          <p14:tracePt t="86869" x="11580813" y="6473825"/>
          <p14:tracePt t="86876" x="11580813" y="6465888"/>
          <p14:tracePt t="86885" x="11580813" y="6437313"/>
          <p14:tracePt t="86892" x="11580813" y="6419850"/>
          <p14:tracePt t="86901" x="11580813" y="6400800"/>
          <p14:tracePt t="86914" x="11598275" y="6356350"/>
          <p14:tracePt t="86924" x="11598275" y="6337300"/>
          <p14:tracePt t="86933" x="11598275" y="6327775"/>
          <p14:tracePt t="86939" x="11598275" y="6310313"/>
          <p14:tracePt t="86963" x="11598275" y="6264275"/>
          <p14:tracePt t="86986" x="11598275" y="6254750"/>
          <p14:tracePt t="87013" x="11598275" y="6237288"/>
          <p14:tracePt t="87030" x="11598275" y="6227763"/>
          <p14:tracePt t="87052" x="11598275" y="6218238"/>
          <p14:tracePt t="87079" x="11598275" y="6200775"/>
          <p14:tracePt t="87084" x="11588750" y="6191250"/>
          <p14:tracePt t="87100" x="11571288" y="6181725"/>
          <p14:tracePt t="87108" x="11552238" y="6173788"/>
          <p14:tracePt t="87115" x="11534775" y="6173788"/>
          <p14:tracePt t="87131" x="11471275" y="6137275"/>
          <p14:tracePt t="87140" x="11452225" y="6137275"/>
          <p14:tracePt t="87146" x="11434763" y="6118225"/>
          <p14:tracePt t="87154" x="11415713" y="6118225"/>
          <p14:tracePt t="87165" x="11388725" y="6108700"/>
          <p14:tracePt t="87174" x="11369675" y="6108700"/>
          <p14:tracePt t="87179" x="11360150" y="6108700"/>
          <p14:tracePt t="87186" x="11342688" y="6091238"/>
          <p14:tracePt t="87198" x="11333163" y="6091238"/>
          <p14:tracePt t="87210" x="11323638" y="6091238"/>
          <p14:tracePt t="87243" x="11287125" y="6091238"/>
          <p14:tracePt t="87251" x="11269663" y="6091238"/>
          <p14:tracePt t="87267" x="11250613" y="6091238"/>
          <p14:tracePt t="87276" x="11242675" y="6091238"/>
          <p14:tracePt t="87332" x="11223625" y="6091238"/>
          <p14:tracePt t="87347" x="11206163" y="6091238"/>
          <p14:tracePt t="87354" x="11187113" y="6091238"/>
          <p14:tracePt t="87367" x="11160125" y="6091238"/>
          <p14:tracePt t="87374" x="11141075" y="6091238"/>
          <p14:tracePt t="87383" x="11123613" y="6091238"/>
          <p14:tracePt t="87396" x="11087100" y="6091238"/>
          <p14:tracePt t="87436" x="11068050" y="6091238"/>
          <p14:tracePt t="87463" x="11060113" y="6091238"/>
          <p14:tracePt t="87470" x="11050588" y="6091238"/>
          <p14:tracePt t="87484" x="11041063" y="6091238"/>
          <p14:tracePt t="87503" x="11031538" y="6100763"/>
          <p14:tracePt t="87512" x="11023600" y="6108700"/>
          <p14:tracePt t="87533" x="11014075" y="6127750"/>
          <p14:tracePt t="87565" x="11014075" y="6137275"/>
          <p14:tracePt t="87575" x="11014075" y="6145213"/>
          <p14:tracePt t="87586" x="11014075" y="6173788"/>
          <p14:tracePt t="87596" x="11014075" y="6181725"/>
          <p14:tracePt t="87603" x="11014075" y="6200775"/>
          <p14:tracePt t="87617" x="11014075" y="6218238"/>
          <p14:tracePt t="87627" x="11014075" y="6227763"/>
          <p14:tracePt t="87633" x="11014075" y="6254750"/>
          <p14:tracePt t="87649" x="11014075" y="6283325"/>
          <p14:tracePt t="87659" x="11014075" y="6300788"/>
          <p14:tracePt t="87684" x="11014075" y="6319838"/>
          <p14:tracePt t="87698" x="11014075" y="6346825"/>
          <p14:tracePt t="87716" x="11014075" y="6373813"/>
          <p14:tracePt t="87724" x="11014075" y="6392863"/>
          <p14:tracePt t="87733" x="11031538" y="6410325"/>
          <p14:tracePt t="87741" x="11031538" y="6429375"/>
          <p14:tracePt t="87749" x="11031538" y="6446838"/>
          <p14:tracePt t="87762" x="11031538" y="6465888"/>
          <p14:tracePt t="87780" x="11031538" y="6492875"/>
          <p14:tracePt t="87786" x="11060113" y="6510338"/>
          <p14:tracePt t="87795" x="11060113" y="6519863"/>
          <p14:tracePt t="87802" x="11060113" y="6529388"/>
          <p14:tracePt t="87812" x="11060113" y="6546850"/>
          <p14:tracePt t="87831" x="11077575" y="6565900"/>
          <p14:tracePt t="87843" x="11077575" y="6575425"/>
          <p14:tracePt t="87852" x="11077575" y="6602413"/>
          <p14:tracePt t="87869" x="11087100" y="6629400"/>
          <p14:tracePt t="87887" x="11096625" y="6638925"/>
          <p14:tracePt t="87895" x="11114088" y="6648450"/>
          <p14:tracePt t="87918" x="11133138" y="6665913"/>
          <p14:tracePt t="87931" x="11141075" y="6675438"/>
          <p14:tracePt t="87949" x="11160125" y="6692900"/>
          <p14:tracePt t="87965" x="11169650" y="6702425"/>
          <p14:tracePt t="87982" x="11177588" y="6711950"/>
          <p14:tracePt t="88045" x="11196638" y="6711950"/>
          <p14:tracePt t="88052" x="11250613" y="6721475"/>
          <p14:tracePt t="88062" x="11323638" y="6721475"/>
          <p14:tracePt t="88069" x="11369675" y="6729413"/>
          <p14:tracePt t="88081" x="11434763" y="6738938"/>
          <p14:tracePt t="88099" x="11461750" y="6738938"/>
          <p14:tracePt t="88108" x="11471275" y="6738938"/>
          <p14:tracePt t="88115" x="11488738" y="6738938"/>
          <p14:tracePt t="88135" x="11498263" y="6738938"/>
          <p14:tracePt t="88143" x="11515725" y="6738938"/>
          <p14:tracePt t="88152" x="11534775" y="6738938"/>
          <p14:tracePt t="88166" x="11544300" y="6738938"/>
          <p14:tracePt t="88180" x="11571288" y="6738938"/>
          <p14:tracePt t="88199" x="11588750" y="6721475"/>
          <p14:tracePt t="88215" x="11607800" y="6711950"/>
          <p14:tracePt t="88223" x="11617325" y="6711950"/>
          <p14:tracePt t="88233" x="11634788" y="6702425"/>
          <p14:tracePt t="88250" x="11661775" y="6665913"/>
          <p14:tracePt t="88269" x="11680825" y="6648450"/>
          <p14:tracePt t="88283" x="11690350" y="6629400"/>
          <p14:tracePt t="88292" x="11707813" y="6611938"/>
          <p14:tracePt t="88298" x="11707813" y="6592888"/>
          <p14:tracePt t="88310" x="11717338" y="6565900"/>
          <p14:tracePt t="88316" x="11717338" y="6556375"/>
          <p14:tracePt t="88324" x="11717338" y="6538913"/>
          <p14:tracePt t="88330" x="11717338" y="6519863"/>
          <p14:tracePt t="88339" x="11717338" y="6492875"/>
          <p14:tracePt t="88348" x="11717338" y="6483350"/>
          <p14:tracePt t="88361" x="11717338" y="6437313"/>
          <p14:tracePt t="88379" x="11717338" y="6400800"/>
          <p14:tracePt t="88388" x="11717338" y="6383338"/>
          <p14:tracePt t="88401" x="11717338" y="6356350"/>
          <p14:tracePt t="88415" x="11717338" y="6337300"/>
          <p14:tracePt t="88420" x="11717338" y="6310313"/>
          <p14:tracePt t="88430" x="11717338" y="6300788"/>
          <p14:tracePt t="88437" x="11717338" y="6283325"/>
          <p14:tracePt t="88452" x="11717338" y="6273800"/>
          <p14:tracePt t="88465" x="11717338" y="6246813"/>
          <p14:tracePt t="88482" x="11717338" y="6237288"/>
          <p14:tracePt t="88501" x="11698288" y="6218238"/>
          <p14:tracePt t="88514" x="11690350" y="6200775"/>
          <p14:tracePt t="88536" x="11671300" y="6181725"/>
          <p14:tracePt t="88543" x="11661775" y="6181725"/>
          <p14:tracePt t="88548" x="11634788" y="6145213"/>
          <p14:tracePt t="88565" x="11571288" y="6118225"/>
          <p14:tracePt t="88575" x="11544300" y="6100763"/>
          <p14:tracePt t="88579" x="11498263" y="6072188"/>
          <p14:tracePt t="88597" x="11425238" y="6045200"/>
          <p14:tracePt t="88611" x="11369675" y="6027738"/>
          <p14:tracePt t="88617" x="11360150" y="6027738"/>
          <p14:tracePt t="88627" x="11342688" y="6027738"/>
          <p14:tracePt t="88640" x="11315700" y="6018213"/>
          <p14:tracePt t="88647" x="11287125" y="6018213"/>
          <p14:tracePt t="88659" x="11223625" y="6018213"/>
          <p14:tracePt t="88665" x="11187113" y="6018213"/>
          <p14:tracePt t="88679" x="11160125" y="6018213"/>
          <p14:tracePt t="88689" x="11114088" y="6018213"/>
          <p14:tracePt t="88700" x="11104563" y="6018213"/>
          <p14:tracePt t="88827" x="11087100" y="6018213"/>
          <p14:tracePt t="88843" x="11068050" y="6018213"/>
          <p14:tracePt t="88854" x="11060113" y="6018213"/>
          <p14:tracePt t="88861" x="11031538" y="6018213"/>
          <p14:tracePt t="88878" x="11023600" y="6027738"/>
          <p14:tracePt t="88927" x="11014075" y="6035675"/>
          <p14:tracePt t="88935" x="11004550" y="6045200"/>
          <p14:tracePt t="88948" x="11004550" y="6054725"/>
          <p14:tracePt t="88955" x="11004550" y="6064250"/>
          <p14:tracePt t="88964" x="11004550" y="6081713"/>
          <p14:tracePt t="88985" x="11004550" y="6108700"/>
          <p14:tracePt t="89001" x="11004550" y="6137275"/>
          <p14:tracePt t="89021" x="11004550" y="6154738"/>
          <p14:tracePt t="89031" x="11004550" y="6164263"/>
          <p14:tracePt t="89035" x="11004550" y="6181725"/>
          <p14:tracePt t="89048" x="11004550" y="6200775"/>
          <p14:tracePt t="89061" x="11004550" y="6210300"/>
          <p14:tracePt t="89067" x="11004550" y="6227763"/>
          <p14:tracePt t="89078" x="11004550" y="6237288"/>
          <p14:tracePt t="89083" x="11004550" y="6246813"/>
          <p14:tracePt t="89093" x="11004550" y="6273800"/>
          <p14:tracePt t="89100" x="11004550" y="6300788"/>
          <p14:tracePt t="89118" x="11004550" y="6310313"/>
          <p14:tracePt t="89126" x="11004550" y="6319838"/>
          <p14:tracePt t="89132" x="11004550" y="6327775"/>
          <p14:tracePt t="89139" x="11004550" y="6346825"/>
          <p14:tracePt t="89146" x="11004550" y="6356350"/>
          <p14:tracePt t="89159" x="11004550" y="6364288"/>
          <p14:tracePt t="89166" x="11004550" y="6383338"/>
          <p14:tracePt t="89178" x="11004550" y="6400800"/>
          <p14:tracePt t="89194" x="11004550" y="6429375"/>
          <p14:tracePt t="89214" x="11004550" y="6446838"/>
          <p14:tracePt t="89228" x="11031538" y="6465888"/>
          <p14:tracePt t="89236" x="11031538" y="6473825"/>
          <p14:tracePt t="89250" x="11031538" y="6483350"/>
          <p14:tracePt t="89264" x="11031538" y="6510338"/>
          <p14:tracePt t="89280" x="11050588" y="6529388"/>
          <p14:tracePt t="89296" x="11050588" y="6538913"/>
          <p14:tracePt t="89300" x="11060113" y="6546850"/>
          <p14:tracePt t="89313" x="11077575" y="6575425"/>
          <p14:tracePt t="89325" x="11087100" y="6583363"/>
          <p14:tracePt t="89346" x="11096625" y="6611938"/>
          <p14:tracePt t="89361" x="11104563" y="6619875"/>
          <p14:tracePt t="89412" x="11123613" y="6629400"/>
          <p14:tracePt t="89443" x="11133138" y="6638925"/>
          <p14:tracePt t="89450" x="11141075" y="6638925"/>
          <p14:tracePt t="89457" x="11150600" y="6638925"/>
          <p14:tracePt t="89466" x="11214100" y="6656388"/>
          <p14:tracePt t="89478" x="11242675" y="6665913"/>
          <p14:tracePt t="89484" x="11296650" y="6665913"/>
          <p14:tracePt t="89498" x="11342688" y="6665913"/>
          <p14:tracePt t="89507" x="11352213" y="6665913"/>
          <p14:tracePt t="89513" x="11360150" y="6665913"/>
          <p14:tracePt t="89535" x="11379200" y="6665913"/>
          <p14:tracePt t="89541" x="11388725" y="6665913"/>
          <p14:tracePt t="89546" x="11398250" y="6665913"/>
          <p14:tracePt t="89567" x="11425238" y="6665913"/>
          <p14:tracePt t="89578" x="11434763" y="6665913"/>
          <p14:tracePt t="89597" x="11452225" y="6665913"/>
          <p14:tracePt t="89616" x="11461750" y="6665913"/>
          <p14:tracePt t="89623" x="11471275" y="6665913"/>
          <p14:tracePt t="89629" x="11479213" y="6656388"/>
          <p14:tracePt t="89636" x="11488738" y="6648450"/>
          <p14:tracePt t="89650" x="11498263" y="6648450"/>
          <p14:tracePt t="89667" x="11507788" y="6648450"/>
          <p14:tracePt t="89681" x="11515725" y="6638925"/>
          <p14:tracePt t="89697" x="11525250" y="6629400"/>
          <p14:tracePt t="90659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8B776DF-1A23-4C6A-A7B3-CFFA96AB8ED9}"/>
              </a:ext>
            </a:extLst>
          </p:cNvPr>
          <p:cNvSpPr txBox="1"/>
          <p:nvPr/>
        </p:nvSpPr>
        <p:spPr>
          <a:xfrm>
            <a:off x="5032886" y="534670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3 = </a:t>
            </a:r>
            <a:r>
              <a:rPr lang="sl-SI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61B05B3F-4B86-4265-BB8C-911C180A7BD9}"/>
              </a:ext>
            </a:extLst>
          </p:cNvPr>
          <p:cNvSpPr txBox="1"/>
          <p:nvPr/>
        </p:nvSpPr>
        <p:spPr>
          <a:xfrm>
            <a:off x="3453631" y="4134497"/>
            <a:ext cx="539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3 + 3 + 3 + 3 + 3 + 3 + 3 + 3 + 3 + 3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0" name="Označba mesta vsebin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41" y="2264899"/>
            <a:ext cx="5890770" cy="1242168"/>
          </a:xfrm>
          <a:prstGeom prst="rect">
            <a:avLst/>
          </a:prstGeom>
        </p:spPr>
      </p:pic>
      <p:pic>
        <p:nvPicPr>
          <p:cNvPr id="21" name="Označba mesta vsebin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41" y="963014"/>
            <a:ext cx="5890770" cy="1242168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31CE57F7-B374-4F80-B70B-65F896C25F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79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38"/>
    </mc:Choice>
    <mc:Fallback>
      <p:transition spd="slow" advTm="3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3" grpId="0"/>
    </p:bldLst>
  </p:timing>
  <p:extLst>
    <p:ext uri="{3A86A75C-4F4B-4683-9AE1-C65F6400EC91}">
      <p14:laserTraceLst xmlns:p14="http://schemas.microsoft.com/office/powerpoint/2010/main">
        <p14:tracePtLst>
          <p14:tracePt t="1178" x="3890963" y="1881188"/>
          <p14:tracePt t="1188" x="3890963" y="1862138"/>
          <p14:tracePt t="1236" x="3890963" y="1854200"/>
          <p14:tracePt t="1262" x="3890963" y="1844675"/>
          <p14:tracePt t="1272" x="3890963" y="1835150"/>
          <p14:tracePt t="1282" x="3898900" y="1808163"/>
          <p14:tracePt t="1300" x="3917950" y="1762125"/>
          <p14:tracePt t="1308" x="3927475" y="1735138"/>
          <p14:tracePt t="1315" x="3927475" y="1725613"/>
          <p14:tracePt t="1325" x="3954463" y="1689100"/>
          <p14:tracePt t="1334" x="3963988" y="1652588"/>
          <p14:tracePt t="1348" x="3990975" y="1598613"/>
          <p14:tracePt t="1355" x="3990975" y="1543050"/>
          <p14:tracePt t="1364" x="4017963" y="1497013"/>
          <p14:tracePt t="1372" x="4027488" y="1460500"/>
          <p14:tracePt t="1378" x="4044950" y="1406525"/>
          <p14:tracePt t="1390" x="4044950" y="1379538"/>
          <p14:tracePt t="1406" x="4054475" y="1306513"/>
          <p14:tracePt t="1417" x="4083050" y="1260475"/>
          <p14:tracePt t="1424" x="4083050" y="1250950"/>
          <p14:tracePt t="1429" x="4083050" y="1223963"/>
          <p14:tracePt t="1448" x="4083050" y="1204913"/>
          <p14:tracePt t="1552" x="4054475" y="1196975"/>
          <p14:tracePt t="1559" x="3944938" y="1196975"/>
          <p14:tracePt t="1564" x="3835400" y="1177925"/>
          <p14:tracePt t="1570" x="3698875" y="1150938"/>
          <p14:tracePt t="1581" x="3570288" y="1150938"/>
          <p14:tracePt t="1593" x="3497263" y="1141413"/>
          <p14:tracePt t="1601" x="3416300" y="1114425"/>
          <p14:tracePt t="1605" x="3379788" y="1114425"/>
          <p14:tracePt t="1612" x="3351213" y="1114425"/>
          <p14:tracePt t="1621" x="3314700" y="1114425"/>
          <p14:tracePt t="1630" x="3287713" y="1114425"/>
          <p14:tracePt t="1637" x="3270250" y="1114425"/>
          <p14:tracePt t="1655" x="3241675" y="1114425"/>
          <p14:tracePt t="1667" x="3187700" y="1123950"/>
          <p14:tracePt t="1679" x="3159125" y="1150938"/>
          <p14:tracePt t="1687" x="3141663" y="1187450"/>
          <p14:tracePt t="1696" x="3105150" y="1214438"/>
          <p14:tracePt t="1703" x="3068638" y="1260475"/>
          <p14:tracePt t="1711" x="3041650" y="1296988"/>
          <p14:tracePt t="1721" x="2986088" y="1370013"/>
          <p14:tracePt t="1732" x="2976563" y="1387475"/>
          <p14:tracePt t="1742" x="2976563" y="1423988"/>
          <p14:tracePt t="1752" x="2959100" y="1460500"/>
          <p14:tracePt t="1759" x="2949575" y="1479550"/>
          <p14:tracePt t="1766" x="2949575" y="1516063"/>
          <p14:tracePt t="1771" x="2949575" y="1552575"/>
          <p14:tracePt t="1784" x="2949575" y="1598613"/>
          <p14:tracePt t="1789" x="2949575" y="1635125"/>
          <p14:tracePt t="1800" x="2949575" y="1662113"/>
          <p14:tracePt t="1805" x="2949575" y="1716088"/>
          <p14:tracePt t="1817" x="2949575" y="1762125"/>
          <p14:tracePt t="1824" x="2949575" y="1825625"/>
          <p14:tracePt t="1833" x="2949575" y="1898650"/>
          <p14:tracePt t="1843" x="2949575" y="2000250"/>
          <p14:tracePt t="1854" x="2949575" y="2054225"/>
          <p14:tracePt t="1864" x="2949575" y="2100263"/>
          <p14:tracePt t="1869" x="2949575" y="2127250"/>
          <p14:tracePt t="1875" x="2949575" y="2155825"/>
          <p14:tracePt t="1886" x="2949575" y="2173288"/>
          <p14:tracePt t="1890" x="2949575" y="2209800"/>
          <p14:tracePt t="1901" x="2949575" y="2228850"/>
          <p14:tracePt t="1914" x="2949575" y="2265363"/>
          <p14:tracePt t="1925" x="2949575" y="2292350"/>
          <p14:tracePt t="1934" x="2949575" y="2319338"/>
          <p14:tracePt t="1949" x="2949575" y="2382838"/>
          <p14:tracePt t="1956" x="2949575" y="2411413"/>
          <p14:tracePt t="1964" x="2949575" y="2465388"/>
          <p14:tracePt t="1971" x="2968625" y="2511425"/>
          <p14:tracePt t="1995" x="3132138" y="2693988"/>
          <p14:tracePt t="2012" x="3324225" y="2840038"/>
          <p14:tracePt t="2022" x="3433763" y="2894013"/>
          <p14:tracePt t="2031" x="3570288" y="2986088"/>
          <p14:tracePt t="2041" x="3708400" y="3059113"/>
          <p14:tracePt t="2047" x="4008438" y="3168650"/>
          <p14:tracePt t="2055" x="4273550" y="3251200"/>
          <p14:tracePt t="2065" x="4557713" y="3305175"/>
          <p14:tracePt t="2071" x="4849813" y="3360738"/>
          <p14:tracePt t="2076" x="5241925" y="3424238"/>
          <p14:tracePt t="2084" x="5507038" y="3424238"/>
          <p14:tracePt t="2090" x="5772150" y="3424238"/>
          <p14:tracePt t="2101" x="6073775" y="3424238"/>
          <p14:tracePt t="2116" x="6475413" y="3424238"/>
          <p14:tracePt t="2124" x="6638925" y="3424238"/>
          <p14:tracePt t="2131" x="6777038" y="3406775"/>
          <p14:tracePt t="2138" x="6904038" y="3360738"/>
          <p14:tracePt t="2150" x="6986588" y="3341688"/>
          <p14:tracePt t="2155" x="7040563" y="3324225"/>
          <p14:tracePt t="2165" x="7105650" y="3305175"/>
          <p14:tracePt t="2171" x="7169150" y="3287713"/>
          <p14:tracePt t="2181" x="7242175" y="3260725"/>
          <p14:tracePt t="2187" x="7288213" y="3251200"/>
          <p14:tracePt t="2199" x="7361238" y="3224213"/>
          <p14:tracePt t="2206" x="7407275" y="3224213"/>
          <p14:tracePt t="2220" x="7516813" y="3214688"/>
          <p14:tracePt t="2230" x="7589838" y="3214688"/>
          <p14:tracePt t="2239" x="7653338" y="3187700"/>
          <p14:tracePt t="2247" x="7707313" y="3187700"/>
          <p14:tracePt t="2255" x="7762875" y="3187700"/>
          <p14:tracePt t="2265" x="7799388" y="3187700"/>
          <p14:tracePt t="2275" x="7926388" y="3187700"/>
          <p14:tracePt t="2285" x="7972425" y="3178175"/>
          <p14:tracePt t="2293" x="8027988" y="3178175"/>
          <p14:tracePt t="2305" x="8137525" y="3159125"/>
          <p14:tracePt t="2319" x="8183563" y="3141663"/>
          <p14:tracePt t="2322" x="8228013" y="3141663"/>
          <p14:tracePt t="2334" x="8256588" y="3141663"/>
          <p14:tracePt t="2339" x="8301038" y="3122613"/>
          <p14:tracePt t="2351" x="8329613" y="3114675"/>
          <p14:tracePt t="2354" x="8356600" y="3078163"/>
          <p14:tracePt t="2367" x="8393113" y="3068638"/>
          <p14:tracePt t="2371" x="8410575" y="3049588"/>
          <p14:tracePt t="2380" x="8456613" y="3013075"/>
          <p14:tracePt t="2387" x="8483600" y="2995613"/>
          <p14:tracePt t="2395" x="8512175" y="2968625"/>
          <p14:tracePt t="2403" x="8529638" y="2949575"/>
          <p14:tracePt t="2412" x="8556625" y="2903538"/>
          <p14:tracePt t="2418" x="8556625" y="2849563"/>
          <p14:tracePt t="2434" x="8585200" y="2730500"/>
          <p14:tracePt t="2443" x="8585200" y="2684463"/>
          <p14:tracePt t="2452" x="8585200" y="2630488"/>
          <p14:tracePt t="2465" x="8585200" y="2574925"/>
          <p14:tracePt t="2477" x="8585200" y="2455863"/>
          <p14:tracePt t="2490" x="8556625" y="2355850"/>
          <p14:tracePt t="2501" x="8529638" y="2292350"/>
          <p14:tracePt t="2516" x="8512175" y="2209800"/>
          <p14:tracePt t="2523" x="8483600" y="2163763"/>
          <p14:tracePt t="2532" x="8447088" y="2100263"/>
          <p14:tracePt t="2539" x="8410575" y="2054225"/>
          <p14:tracePt t="2549" x="8383588" y="2027238"/>
          <p14:tracePt t="2556" x="8347075" y="1954213"/>
          <p14:tracePt t="2567" x="8310563" y="1908175"/>
          <p14:tracePt t="2576" x="8274050" y="1881188"/>
          <p14:tracePt t="2586" x="8210550" y="1817688"/>
          <p14:tracePt t="2599" x="8183563" y="1781175"/>
          <p14:tracePt t="2606" x="8174038" y="1752600"/>
          <p14:tracePt t="2619" x="8118475" y="1708150"/>
          <p14:tracePt t="2639" x="8091488" y="1679575"/>
          <p14:tracePt t="2699" x="8035925" y="1679575"/>
          <p14:tracePt t="2707" x="7962900" y="1652588"/>
          <p14:tracePt t="2716" x="7835900" y="1635125"/>
          <p14:tracePt t="2723" x="7689850" y="1606550"/>
          <p14:tracePt t="2732" x="7553325" y="1589088"/>
          <p14:tracePt t="2739" x="7407275" y="1562100"/>
          <p14:tracePt t="2749" x="7296150" y="1562100"/>
          <p14:tracePt t="2758" x="7242175" y="1552575"/>
          <p14:tracePt t="2764" x="7178675" y="1552575"/>
          <p14:tracePt t="2770" x="7150100" y="1552575"/>
          <p14:tracePt t="2780" x="7123113" y="1552575"/>
          <p14:tracePt t="2788" x="7077075" y="1552575"/>
          <p14:tracePt t="2799" x="7023100" y="1552575"/>
          <p14:tracePt t="2802" x="6950075" y="1552575"/>
          <p14:tracePt t="2812" x="6858000" y="1552575"/>
          <p14:tracePt t="2822" x="6748463" y="1552575"/>
          <p14:tracePt t="2832" x="6694488" y="1552575"/>
          <p14:tracePt t="2836" x="6602413" y="1570038"/>
          <p14:tracePt t="2846" x="6483350" y="1579563"/>
          <p14:tracePt t="2855" x="6392863" y="1598613"/>
          <p14:tracePt t="2863" x="6319838" y="1606550"/>
          <p14:tracePt t="2869" x="6219825" y="1606550"/>
          <p14:tracePt t="2878" x="6127750" y="1635125"/>
          <p14:tracePt t="2883" x="6037263" y="1652588"/>
          <p14:tracePt t="2894" x="5972175" y="1652588"/>
          <p14:tracePt t="2898" x="5899150" y="1652588"/>
          <p14:tracePt t="2913" x="5862638" y="1652588"/>
          <p14:tracePt t="2919" x="5789613" y="1652588"/>
          <p14:tracePt t="2922" x="5735638" y="1652588"/>
          <p14:tracePt t="2930" x="5662613" y="1652588"/>
          <p14:tracePt t="2939" x="5607050" y="1652588"/>
          <p14:tracePt t="2954" x="5434013" y="1679575"/>
          <p14:tracePt t="2964" x="5341938" y="1679575"/>
          <p14:tracePt t="2971" x="5195888" y="1679575"/>
          <p14:tracePt t="2979" x="5068888" y="1679575"/>
          <p14:tracePt t="2988" x="4886325" y="1679575"/>
          <p14:tracePt t="2996" x="4757738" y="1679575"/>
          <p14:tracePt t="3003" x="4594225" y="1679575"/>
          <p14:tracePt t="3012" x="4465638" y="1679575"/>
          <p14:tracePt t="3019" x="4338638" y="1679575"/>
          <p14:tracePt t="3027" x="4302125" y="1679575"/>
          <p14:tracePt t="3034" x="4256088" y="1679575"/>
          <p14:tracePt t="3050" x="4219575" y="1679575"/>
          <p14:tracePt t="3108" x="4200525" y="1679575"/>
          <p14:tracePt t="3123" x="4183063" y="1689100"/>
          <p14:tracePt t="3139" x="4173538" y="1689100"/>
          <p14:tracePt t="3349" x="4100513" y="1698625"/>
          <p14:tracePt t="3356" x="4054475" y="1716088"/>
          <p14:tracePt t="3367" x="3954463" y="1744663"/>
          <p14:tracePt t="3372" x="3881438" y="1744663"/>
          <p14:tracePt t="3382" x="3825875" y="1762125"/>
          <p14:tracePt t="3396" x="3708400" y="1771650"/>
          <p14:tracePt t="3404" x="3671888" y="1781175"/>
          <p14:tracePt t="3413" x="3643313" y="1781175"/>
          <p14:tracePt t="3425" x="3616325" y="1789113"/>
          <p14:tracePt t="3440" x="3589338" y="1789113"/>
          <p14:tracePt t="3452" x="3562350" y="1789113"/>
          <p14:tracePt t="3462" x="3543300" y="1789113"/>
          <p14:tracePt t="3472" x="3533775" y="1789113"/>
          <p14:tracePt t="3478" x="3506788" y="1789113"/>
          <p14:tracePt t="3484" x="3497263" y="1789113"/>
          <p14:tracePt t="3493" x="3460750" y="1789113"/>
          <p14:tracePt t="3507" x="3406775" y="1789113"/>
          <p14:tracePt t="3520" x="3387725" y="1789113"/>
          <p14:tracePt t="3528" x="3370263" y="1789113"/>
          <p14:tracePt t="3533" x="3351213" y="1789113"/>
          <p14:tracePt t="3540" x="3324225" y="1789113"/>
          <p14:tracePt t="3552" x="3306763" y="1789113"/>
          <p14:tracePt t="3558" x="3297238" y="1781175"/>
          <p14:tracePt t="3570" x="3278188" y="1781175"/>
          <p14:tracePt t="3606" x="3260725" y="1781175"/>
          <p14:tracePt t="3615" x="3241675" y="1771650"/>
          <p14:tracePt t="3626" x="3232150" y="1762125"/>
          <p14:tracePt t="3638" x="3224213" y="1762125"/>
          <p14:tracePt t="4036" x="3214688" y="1752600"/>
          <p14:tracePt t="4046" x="3214688" y="1725613"/>
          <p14:tracePt t="4052" x="3214688" y="1708150"/>
          <p14:tracePt t="4068" x="3260725" y="1606550"/>
          <p14:tracePt t="4076" x="3260725" y="1589088"/>
          <p14:tracePt t="4083" x="3278188" y="1562100"/>
          <p14:tracePt t="4092" x="3278188" y="1533525"/>
          <p14:tracePt t="4103" x="3297238" y="1497013"/>
          <p14:tracePt t="4111" x="3297238" y="1470025"/>
          <p14:tracePt t="4118" x="3314700" y="1443038"/>
          <p14:tracePt t="4127" x="3314700" y="1416050"/>
          <p14:tracePt t="4139" x="3324225" y="1350963"/>
          <p14:tracePt t="4149" x="3343275" y="1323975"/>
          <p14:tracePt t="4159" x="3343275" y="1314450"/>
          <p14:tracePt t="4170" x="3351213" y="1277938"/>
          <p14:tracePt t="4180" x="3351213" y="1270000"/>
          <p14:tracePt t="4189" x="3351213" y="1260475"/>
          <p14:tracePt t="4199" x="3360738" y="1250950"/>
          <p14:tracePt t="4204" x="3370263" y="1250950"/>
          <p14:tracePt t="4222" x="3370263" y="1241425"/>
          <p14:tracePt t="4450" x="3416300" y="1233488"/>
          <p14:tracePt t="4462" x="3433763" y="1233488"/>
          <p14:tracePt t="4479" x="3433763" y="1260475"/>
          <p14:tracePt t="4486" x="3452813" y="1277938"/>
          <p14:tracePt t="4494" x="3460750" y="1287463"/>
          <p14:tracePt t="4503" x="3470275" y="1314450"/>
          <p14:tracePt t="4516" x="3470275" y="1323975"/>
          <p14:tracePt t="4539" x="3479800" y="1333500"/>
          <p14:tracePt t="4555" x="3497263" y="1360488"/>
          <p14:tracePt t="4573" x="3497263" y="1379538"/>
          <p14:tracePt t="4584" x="3506788" y="1387475"/>
          <p14:tracePt t="4592" x="3525838" y="1406525"/>
          <p14:tracePt t="4599" x="3533775" y="1423988"/>
          <p14:tracePt t="4605" x="3533775" y="1443038"/>
          <p14:tracePt t="4619" x="3562350" y="1479550"/>
          <p14:tracePt t="4633" x="3562350" y="1489075"/>
          <p14:tracePt t="4638" x="3579813" y="1516063"/>
          <p14:tracePt t="4647" x="3579813" y="1525588"/>
          <p14:tracePt t="4653" x="3579813" y="1543050"/>
          <p14:tracePt t="4658" x="3589338" y="1543050"/>
          <p14:tracePt t="4701" x="3589338" y="1562100"/>
          <p14:tracePt t="4723" x="3606800" y="1589088"/>
          <p14:tracePt t="4734" x="3606800" y="1598613"/>
          <p14:tracePt t="4738" x="3616325" y="1616075"/>
          <p14:tracePt t="4752" x="3616325" y="1625600"/>
          <p14:tracePt t="4766" x="3616325" y="1643063"/>
          <p14:tracePt t="4782" x="3616325" y="1662113"/>
          <p14:tracePt t="4788" x="3616325" y="1671638"/>
          <p14:tracePt t="4798" x="3616325" y="1689100"/>
          <p14:tracePt t="4831" x="3625850" y="1698625"/>
          <p14:tracePt t="8787" x="0" y="0"/>
        </p14:tracePtLst>
        <p14:tracePtLst>
          <p14:tracePt t="11106" x="3570288" y="4684713"/>
          <p14:tracePt t="11413" x="3579813" y="4684713"/>
          <p14:tracePt t="11447" x="3606800" y="4694238"/>
          <p14:tracePt t="11509" x="3606800" y="4702175"/>
          <p14:tracePt t="11520" x="3616325" y="4721225"/>
          <p14:tracePt t="11533" x="3625850" y="4730750"/>
          <p14:tracePt t="11540" x="3635375" y="4738688"/>
          <p14:tracePt t="11917" x="3643313" y="4738688"/>
          <p14:tracePt t="11971" x="3643313" y="4721225"/>
          <p14:tracePt t="12036" x="3643313" y="4711700"/>
          <p14:tracePt t="12048" x="3652838" y="4702175"/>
          <p14:tracePt t="12066" x="3662363" y="4702175"/>
          <p14:tracePt t="12095" x="3662363" y="4694238"/>
          <p14:tracePt t="12110" x="3662363" y="4675188"/>
          <p14:tracePt t="12121" x="3671888" y="4657725"/>
          <p14:tracePt t="12132" x="3679825" y="4648200"/>
          <p14:tracePt t="12149" x="3689350" y="4629150"/>
          <p14:tracePt t="12166" x="3689350" y="4621213"/>
          <p14:tracePt t="12174" x="3708400" y="4602163"/>
          <p14:tracePt t="12200" x="3708400" y="4592638"/>
          <p14:tracePt t="12236" x="3708400" y="4575175"/>
          <p14:tracePt t="12269" x="3716338" y="4565650"/>
          <p14:tracePt t="12292" x="3716338" y="4548188"/>
          <p14:tracePt t="12309" x="3735388" y="4529138"/>
          <p14:tracePt t="12329" x="3735388" y="4519613"/>
          <p14:tracePt t="12358" x="3744913" y="4511675"/>
          <p14:tracePt t="12487" x="3762375" y="4511675"/>
          <p14:tracePt t="12494" x="3762375" y="4529138"/>
          <p14:tracePt t="12499" x="3771900" y="4565650"/>
          <p14:tracePt t="12510" x="3781425" y="4565650"/>
          <p14:tracePt t="12517" x="3798888" y="4592638"/>
          <p14:tracePt t="12523" x="3808413" y="4629150"/>
          <p14:tracePt t="12530" x="3817938" y="4638675"/>
          <p14:tracePt t="12542" x="3825875" y="4638675"/>
          <p14:tracePt t="12636" x="3835400" y="4648200"/>
          <p14:tracePt t="12652" x="3862388" y="4648200"/>
          <p14:tracePt t="12666" x="3908425" y="4648200"/>
          <p14:tracePt t="12676" x="3935413" y="4648200"/>
          <p14:tracePt t="12686" x="3944938" y="4648200"/>
          <p14:tracePt t="12693" x="3971925" y="4648200"/>
          <p14:tracePt t="12713" x="3990975" y="4638675"/>
          <p14:tracePt t="12723" x="4017963" y="4621213"/>
          <p14:tracePt t="12731" x="4027488" y="4611688"/>
          <p14:tracePt t="12749" x="4064000" y="4584700"/>
          <p14:tracePt t="12768" x="4083050" y="4565650"/>
          <p14:tracePt t="12781" x="4090988" y="4556125"/>
          <p14:tracePt t="12798" x="4090988" y="4538663"/>
          <p14:tracePt t="12810" x="4100513" y="4529138"/>
          <p14:tracePt t="12832" x="4110038" y="4511675"/>
          <p14:tracePt t="12903" x="4119563" y="4502150"/>
          <p14:tracePt t="12914" x="4127500" y="4492625"/>
          <p14:tracePt t="12942" x="4137025" y="4475163"/>
          <p14:tracePt t="12957" x="4156075" y="4465638"/>
          <p14:tracePt t="12964" x="4156075" y="4456113"/>
          <p14:tracePt t="12987" x="4183063" y="4429125"/>
          <p14:tracePt t="13011" x="4200525" y="4419600"/>
          <p14:tracePt t="13202" x="4256088" y="4419600"/>
          <p14:tracePt t="13217" x="4273550" y="4419600"/>
          <p14:tracePt t="13297" x="4292600" y="4419600"/>
          <p14:tracePt t="13304" x="4310063" y="4446588"/>
          <p14:tracePt t="13315" x="4310063" y="4475163"/>
          <p14:tracePt t="13347" x="4310063" y="4492625"/>
          <p14:tracePt t="13469" x="4329113" y="4502150"/>
          <p14:tracePt t="13478" x="4338638" y="4502150"/>
          <p14:tracePt t="13484" x="4365625" y="4502150"/>
          <p14:tracePt t="13491" x="4392613" y="4502150"/>
          <p14:tracePt t="13502" x="4419600" y="4502150"/>
          <p14:tracePt t="13509" x="4465638" y="4502150"/>
          <p14:tracePt t="13518" x="4502150" y="4502150"/>
          <p14:tracePt t="13530" x="4538663" y="4502150"/>
          <p14:tracePt t="13540" x="4575175" y="4502150"/>
          <p14:tracePt t="13566" x="4584700" y="4502150"/>
          <p14:tracePt t="13571" x="4602163" y="4502150"/>
          <p14:tracePt t="13580" x="4611688" y="4502150"/>
          <p14:tracePt t="13598" x="4630738" y="4492625"/>
          <p14:tracePt t="13603" x="4638675" y="4483100"/>
          <p14:tracePt t="13613" x="4648200" y="4483100"/>
          <p14:tracePt t="13620" x="4684713" y="4465638"/>
          <p14:tracePt t="13635" x="4703763" y="4456113"/>
          <p14:tracePt t="13669" x="4711700" y="4456113"/>
          <p14:tracePt t="13934" x="4721225" y="4456113"/>
          <p14:tracePt t="13941" x="4757738" y="4456113"/>
          <p14:tracePt t="13951" x="4840288" y="4456113"/>
          <p14:tracePt t="13964" x="5022850" y="4548188"/>
          <p14:tracePt t="13970" x="5105400" y="4584700"/>
          <p14:tracePt t="13980" x="5187950" y="4611688"/>
          <p14:tracePt t="13986" x="5224463" y="4621213"/>
          <p14:tracePt t="13999" x="5268913" y="4648200"/>
          <p14:tracePt t="14005" x="5287963" y="4657725"/>
          <p14:tracePt t="14018" x="5297488" y="4657725"/>
          <p14:tracePt t="14054" x="5305425" y="4657725"/>
          <p14:tracePt t="14063" x="5314950" y="4657725"/>
          <p14:tracePt t="14070" x="5324475" y="4657725"/>
          <p14:tracePt t="14088" x="5341938" y="4657725"/>
          <p14:tracePt t="14116" x="5370513" y="4657725"/>
          <p14:tracePt t="14173" x="5378450" y="4648200"/>
          <p14:tracePt t="14238" x="5378450" y="4638675"/>
          <p14:tracePt t="14281" x="5378450" y="4629150"/>
          <p14:tracePt t="14303" x="5378450" y="4611688"/>
          <p14:tracePt t="14315" x="5378450" y="4592638"/>
          <p14:tracePt t="14335" x="5378450" y="4584700"/>
          <p14:tracePt t="14350" x="5378450" y="4565650"/>
          <p14:tracePt t="14387" x="5378450" y="4556125"/>
          <p14:tracePt t="14587" x="5407025" y="4575175"/>
          <p14:tracePt t="14602" x="5451475" y="4592638"/>
          <p14:tracePt t="14610" x="5470525" y="4621213"/>
          <p14:tracePt t="14621" x="5487988" y="4638675"/>
          <p14:tracePt t="14629" x="5497513" y="4638675"/>
          <p14:tracePt t="14635" x="5507038" y="4638675"/>
          <p14:tracePt t="14725" x="5516563" y="4638675"/>
          <p14:tracePt t="14737" x="5524500" y="4638675"/>
          <p14:tracePt t="14750" x="5543550" y="4638675"/>
          <p14:tracePt t="14765" x="5570538" y="4638675"/>
          <p14:tracePt t="14772" x="5580063" y="4638675"/>
          <p14:tracePt t="14796" x="5607050" y="4638675"/>
          <p14:tracePt t="14805" x="5626100" y="4629150"/>
          <p14:tracePt t="14816" x="5634038" y="4629150"/>
          <p14:tracePt t="14827" x="5653088" y="4621213"/>
          <p14:tracePt t="14837" x="5662613" y="4611688"/>
          <p14:tracePt t="14861" x="5670550" y="4611688"/>
          <p14:tracePt t="14869" x="5680075" y="4602163"/>
          <p14:tracePt t="14878" x="5689600" y="4592638"/>
          <p14:tracePt t="14906" x="5708650" y="4584700"/>
          <p14:tracePt t="14927" x="5716588" y="4575175"/>
          <p14:tracePt t="14935" x="5716588" y="4565650"/>
          <p14:tracePt t="14943" x="5726113" y="4565650"/>
          <p14:tracePt t="14955" x="5735638" y="4565650"/>
          <p14:tracePt t="15582" x="5772150" y="4565650"/>
          <p14:tracePt t="15588" x="5799138" y="4565650"/>
          <p14:tracePt t="15611" x="5826125" y="4565650"/>
          <p14:tracePt t="15628" x="5835650" y="4565650"/>
          <p14:tracePt t="15671" x="5854700" y="4565650"/>
          <p14:tracePt t="15683" x="5862638" y="4565650"/>
          <p14:tracePt t="15703" x="5881688" y="4565650"/>
          <p14:tracePt t="15711" x="5891213" y="4575175"/>
          <p14:tracePt t="15723" x="5891213" y="4584700"/>
          <p14:tracePt t="15741" x="5899150" y="4584700"/>
          <p14:tracePt t="15754" x="5935663" y="4584700"/>
          <p14:tracePt t="15772" x="6037263" y="4584700"/>
          <p14:tracePt t="15781" x="6064250" y="4584700"/>
          <p14:tracePt t="15788" x="6091238" y="4584700"/>
          <p14:tracePt t="15797" x="6118225" y="4584700"/>
          <p14:tracePt t="15806" x="6127750" y="4584700"/>
          <p14:tracePt t="15820" x="6164263" y="4584700"/>
          <p14:tracePt t="15827" x="6173788" y="4584700"/>
          <p14:tracePt t="15849" x="6210300" y="4575175"/>
          <p14:tracePt t="15861" x="6219825" y="4556125"/>
          <p14:tracePt t="15870" x="6227763" y="4556125"/>
          <p14:tracePt t="15881" x="6237288" y="4538663"/>
          <p14:tracePt t="15902" x="6246813" y="4529138"/>
          <p14:tracePt t="15918" x="6264275" y="4529138"/>
          <p14:tracePt t="15925" x="6273800" y="4519613"/>
          <p14:tracePt t="16284" x="6283325" y="4519613"/>
          <p14:tracePt t="16301" x="6300788" y="4538663"/>
          <p14:tracePt t="16417" x="6319838" y="4548188"/>
          <p14:tracePt t="16425" x="6346825" y="4556125"/>
          <p14:tracePt t="16431" x="6373813" y="4556125"/>
          <p14:tracePt t="16439" x="6402388" y="4556125"/>
          <p14:tracePt t="16452" x="6446838" y="4565650"/>
          <p14:tracePt t="16469" x="6483350" y="4565650"/>
          <p14:tracePt t="16483" x="6492875" y="4565650"/>
          <p14:tracePt t="16494" x="6511925" y="4565650"/>
          <p14:tracePt t="16500" x="6521450" y="4565650"/>
          <p14:tracePt t="16507" x="6538913" y="4565650"/>
          <p14:tracePt t="16517" x="6548438" y="4565650"/>
          <p14:tracePt t="16527" x="6557963" y="4565650"/>
          <p14:tracePt t="16534" x="6565900" y="4565650"/>
          <p14:tracePt t="16544" x="6575425" y="4565650"/>
          <p14:tracePt t="16555" x="6594475" y="4565650"/>
          <p14:tracePt t="16599" x="6602413" y="4556125"/>
          <p14:tracePt t="16604" x="6611938" y="4548188"/>
          <p14:tracePt t="16634" x="6611938" y="4538663"/>
          <p14:tracePt t="16716" x="6638925" y="4529138"/>
          <p14:tracePt t="16723" x="6657975" y="4519613"/>
          <p14:tracePt t="16732" x="6667500" y="4519613"/>
          <p14:tracePt t="16748" x="6694488" y="4511675"/>
          <p14:tracePt t="16755" x="6711950" y="4511675"/>
          <p14:tracePt t="16766" x="6721475" y="4502150"/>
          <p14:tracePt t="16774" x="6721475" y="4492625"/>
          <p14:tracePt t="16786" x="6731000" y="4492625"/>
          <p14:tracePt t="16799" x="6740525" y="4492625"/>
          <p14:tracePt t="16808" x="6748463" y="4492625"/>
          <p14:tracePt t="17006" x="6767513" y="4492625"/>
          <p14:tracePt t="17015" x="6804025" y="4492625"/>
          <p14:tracePt t="17049" x="6821488" y="4502150"/>
          <p14:tracePt t="17069" x="6821488" y="4511675"/>
          <p14:tracePt t="17083" x="6821488" y="4538663"/>
          <p14:tracePt t="17135" x="6831013" y="4548188"/>
          <p14:tracePt t="17147" x="6850063" y="4575175"/>
          <p14:tracePt t="17166" x="6877050" y="4575175"/>
          <p14:tracePt t="17171" x="6913563" y="4592638"/>
          <p14:tracePt t="17179" x="6940550" y="4592638"/>
          <p14:tracePt t="17196" x="7023100" y="4602163"/>
          <p14:tracePt t="17203" x="7050088" y="4629150"/>
          <p14:tracePt t="17212" x="7059613" y="4629150"/>
          <p14:tracePt t="17226" x="7086600" y="4629150"/>
          <p14:tracePt t="17235" x="7123113" y="4629150"/>
          <p14:tracePt t="17250" x="7169150" y="4629150"/>
          <p14:tracePt t="17260" x="7186613" y="4629150"/>
          <p14:tracePt t="17268" x="7196138" y="4629150"/>
          <p14:tracePt t="17279" x="7215188" y="4629150"/>
          <p14:tracePt t="17296" x="7223125" y="4629150"/>
          <p14:tracePt t="17303" x="7232650" y="4629150"/>
          <p14:tracePt t="17310" x="7242175" y="4629150"/>
          <p14:tracePt t="17315" x="7251700" y="4629150"/>
          <p14:tracePt t="17326" x="7259638" y="4629150"/>
          <p14:tracePt t="17333" x="7278688" y="4621213"/>
          <p14:tracePt t="17341" x="7288213" y="4611688"/>
          <p14:tracePt t="17354" x="7305675" y="4602163"/>
          <p14:tracePt t="17372" x="7315200" y="4602163"/>
          <p14:tracePt t="17405" x="7324725" y="4592638"/>
          <p14:tracePt t="17451" x="7334250" y="4584700"/>
          <p14:tracePt t="17467" x="7342188" y="4575175"/>
          <p14:tracePt t="17499" x="7361238" y="4575175"/>
          <p14:tracePt t="17760" x="7415213" y="4602163"/>
          <p14:tracePt t="17767" x="7480300" y="4648200"/>
          <p14:tracePt t="17772" x="7507288" y="4665663"/>
          <p14:tracePt t="17784" x="7553325" y="4694238"/>
          <p14:tracePt t="17795" x="7580313" y="4711700"/>
          <p14:tracePt t="17850" x="7589838" y="4711700"/>
          <p14:tracePt t="17915" x="7597775" y="4711700"/>
          <p14:tracePt t="17932" x="7643813" y="4711700"/>
          <p14:tracePt t="17940" x="7670800" y="4711700"/>
          <p14:tracePt t="17959" x="7680325" y="4711700"/>
          <p14:tracePt t="17967" x="7699375" y="4711700"/>
          <p14:tracePt t="17993" x="7726363" y="4702175"/>
          <p14:tracePt t="18002" x="7743825" y="4694238"/>
          <p14:tracePt t="18021" x="7762875" y="4675188"/>
          <p14:tracePt t="18047" x="7762875" y="4657725"/>
          <p14:tracePt t="18056" x="7772400" y="4648200"/>
          <p14:tracePt t="18068" x="7780338" y="4629150"/>
          <p14:tracePt t="18080" x="7780338" y="4621213"/>
          <p14:tracePt t="18100" x="7780338" y="4611688"/>
          <p14:tracePt t="18118" x="7799388" y="4592638"/>
          <p14:tracePt t="18135" x="7808913" y="4584700"/>
          <p14:tracePt t="18159" x="7816850" y="4565650"/>
          <p14:tracePt t="18197" x="7826375" y="4565650"/>
          <p14:tracePt t="18246" x="7835900" y="4556125"/>
          <p14:tracePt t="18483" x="7835900" y="4548188"/>
          <p14:tracePt t="18499" x="7889875" y="4575175"/>
          <p14:tracePt t="18510" x="7889875" y="4592638"/>
          <p14:tracePt t="18516" x="7918450" y="4638675"/>
          <p14:tracePt t="18524" x="7926388" y="4648200"/>
          <p14:tracePt t="18535" x="7945438" y="4665663"/>
          <p14:tracePt t="18544" x="7954963" y="4675188"/>
          <p14:tracePt t="18552" x="7962900" y="4675188"/>
          <p14:tracePt t="18560" x="7972425" y="4675188"/>
          <p14:tracePt t="18572" x="7981950" y="4694238"/>
          <p14:tracePt t="18579" x="7999413" y="4702175"/>
          <p14:tracePt t="18586" x="8018463" y="4711700"/>
          <p14:tracePt t="18601" x="8027988" y="4711700"/>
          <p14:tracePt t="18613" x="8072438" y="4730750"/>
          <p14:tracePt t="18621" x="8081963" y="4730750"/>
          <p14:tracePt t="18628" x="8108950" y="4738688"/>
          <p14:tracePt t="18637" x="8137525" y="4738688"/>
          <p14:tracePt t="18647" x="8164513" y="4738688"/>
          <p14:tracePt t="18652" x="8201025" y="4738688"/>
          <p14:tracePt t="18668" x="8237538" y="4757738"/>
          <p14:tracePt t="18680" x="8256588" y="4757738"/>
          <p14:tracePt t="18686" x="8274050" y="4757738"/>
          <p14:tracePt t="18712" x="8293100" y="4757738"/>
          <p14:tracePt t="18717" x="8301038" y="4757738"/>
          <p14:tracePt t="18730" x="8329613" y="4757738"/>
          <p14:tracePt t="18740" x="8356600" y="4748213"/>
          <p14:tracePt t="18751" x="8366125" y="4738688"/>
          <p14:tracePt t="18764" x="8374063" y="4730750"/>
          <p14:tracePt t="18770" x="8383588" y="4721225"/>
          <p14:tracePt t="18780" x="8383588" y="4702175"/>
          <p14:tracePt t="18790" x="8393113" y="4694238"/>
          <p14:tracePt t="18795" x="8402638" y="4684713"/>
          <p14:tracePt t="18803" x="8410575" y="4675188"/>
          <p14:tracePt t="18814" x="8420100" y="4665663"/>
          <p14:tracePt t="18820" x="8429625" y="4665663"/>
          <p14:tracePt t="18833" x="8429625" y="4657725"/>
          <p14:tracePt t="18847" x="8439150" y="4648200"/>
          <p14:tracePt t="18850" x="8447088" y="4638675"/>
          <p14:tracePt t="18867" x="8456613" y="4629150"/>
          <p14:tracePt t="18883" x="8466138" y="4621213"/>
          <p14:tracePt t="19587" x="8429625" y="4629150"/>
          <p14:tracePt t="19598" x="8393113" y="4657725"/>
          <p14:tracePt t="19611" x="8274050" y="4748213"/>
          <p14:tracePt t="19619" x="8228013" y="4784725"/>
          <p14:tracePt t="19629" x="8164513" y="4830763"/>
          <p14:tracePt t="19635" x="8108950" y="4857750"/>
          <p14:tracePt t="19645" x="8045450" y="4903788"/>
          <p14:tracePt t="19653" x="8018463" y="4930775"/>
          <p14:tracePt t="19662" x="7954963" y="4986338"/>
          <p14:tracePt t="19672" x="7908925" y="5003800"/>
          <p14:tracePt t="19683" x="7835900" y="5076825"/>
          <p14:tracePt t="19692" x="7808913" y="5095875"/>
          <p14:tracePt t="19701" x="7780338" y="5113338"/>
          <p14:tracePt t="19716" x="7707313" y="5159375"/>
          <p14:tracePt t="19723" x="7662863" y="5178425"/>
          <p14:tracePt t="19732" x="7580313" y="5195888"/>
          <p14:tracePt t="19739" x="7516813" y="5214938"/>
          <p14:tracePt t="19747" x="7424738" y="5241925"/>
          <p14:tracePt t="19759" x="7351713" y="5241925"/>
          <p14:tracePt t="19768" x="7288213" y="5259388"/>
          <p14:tracePt t="19773" x="7232650" y="5259388"/>
          <p14:tracePt t="19781" x="7169150" y="5278438"/>
          <p14:tracePt t="19788" x="7142163" y="5295900"/>
          <p14:tracePt t="19801" x="7113588" y="5295900"/>
          <p14:tracePt t="19806" x="7077075" y="5314950"/>
          <p14:tracePt t="19816" x="7050088" y="5324475"/>
          <p14:tracePt t="19822" x="7032625" y="5324475"/>
          <p14:tracePt t="19880" x="7023100" y="5324475"/>
          <p14:tracePt t="19885" x="7004050" y="5324475"/>
          <p14:tracePt t="19903" x="6986588" y="5324475"/>
          <p14:tracePt t="19919" x="6940550" y="5324475"/>
          <p14:tracePt t="19932" x="6858000" y="5324475"/>
          <p14:tracePt t="19941" x="6821488" y="5324475"/>
          <p14:tracePt t="19951" x="6784975" y="5324475"/>
          <p14:tracePt t="19959" x="6767513" y="5324475"/>
          <p14:tracePt t="19972" x="6711950" y="5324475"/>
          <p14:tracePt t="19979" x="6667500" y="5324475"/>
          <p14:tracePt t="19987" x="6630988" y="5324475"/>
          <p14:tracePt t="19995" x="6602413" y="5324475"/>
          <p14:tracePt t="20005" x="6565900" y="5324475"/>
          <p14:tracePt t="20013" x="6529388" y="5324475"/>
          <p14:tracePt t="20022" x="6483350" y="5324475"/>
          <p14:tracePt t="20037" x="6402388" y="5324475"/>
          <p14:tracePt t="20043" x="6373813" y="5324475"/>
          <p14:tracePt t="20051" x="6337300" y="5324475"/>
          <p14:tracePt t="20060" x="6292850" y="5324475"/>
          <p14:tracePt t="20070" x="6283325" y="5324475"/>
          <p14:tracePt t="20077" x="6256338" y="5324475"/>
          <p14:tracePt t="20098" x="6237288" y="5324475"/>
          <p14:tracePt t="20111" x="6219825" y="5324475"/>
          <p14:tracePt t="20120" x="6210300" y="5324475"/>
          <p14:tracePt t="20132" x="6154738" y="5324475"/>
          <p14:tracePt t="20141" x="6127750" y="5324475"/>
          <p14:tracePt t="20151" x="6100763" y="5324475"/>
          <p14:tracePt t="20162" x="6037263" y="5324475"/>
          <p14:tracePt t="20174" x="6027738" y="5324475"/>
          <p14:tracePt t="20180" x="6018213" y="5324475"/>
          <p14:tracePt t="20193" x="5981700" y="5324475"/>
          <p14:tracePt t="20200" x="5954713" y="5324475"/>
          <p14:tracePt t="20205" x="5927725" y="5324475"/>
          <p14:tracePt t="20222" x="5899150" y="5324475"/>
          <p14:tracePt t="20230" x="5881688" y="5324475"/>
          <p14:tracePt t="20244" x="5854700" y="5324475"/>
          <p14:tracePt t="20254" x="5835650" y="5324475"/>
          <p14:tracePt t="20259" x="5808663" y="5324475"/>
          <p14:tracePt t="20269" x="5789613" y="5324475"/>
          <p14:tracePt t="20275" x="5772150" y="5324475"/>
          <p14:tracePt t="20283" x="5726113" y="5324475"/>
          <p14:tracePt t="20291" x="5689600" y="5324475"/>
          <p14:tracePt t="20300" x="5643563" y="5324475"/>
          <p14:tracePt t="20309" x="5616575" y="5324475"/>
          <p14:tracePt t="20320" x="5561013" y="5324475"/>
          <p14:tracePt t="20334" x="5461000" y="5324475"/>
          <p14:tracePt t="20343" x="5424488" y="5324475"/>
          <p14:tracePt t="20356" x="5351463" y="5324475"/>
          <p14:tracePt t="20367" x="5314950" y="5324475"/>
          <p14:tracePt t="20372" x="5268913" y="5324475"/>
          <p14:tracePt t="20387" x="5224463" y="5351463"/>
          <p14:tracePt t="20394" x="5195888" y="5351463"/>
          <p14:tracePt t="20403" x="5178425" y="5368925"/>
          <p14:tracePt t="20412" x="5168900" y="5368925"/>
          <p14:tracePt t="20432" x="5159375" y="5378450"/>
          <p14:tracePt t="20462" x="5141913" y="5378450"/>
          <p14:tracePt t="20467" x="5132388" y="5387975"/>
          <p14:tracePt t="20483" x="5114925" y="5405438"/>
          <p14:tracePt t="20501" x="5105400" y="5424488"/>
          <p14:tracePt t="20519" x="5078413" y="5441950"/>
          <p14:tracePt t="20526" x="5078413" y="5451475"/>
          <p14:tracePt t="20536" x="5068888" y="5461000"/>
          <p14:tracePt t="20547" x="5049838" y="5507038"/>
          <p14:tracePt t="20555" x="5041900" y="5534025"/>
          <p14:tracePt t="20571" x="5032375" y="5561013"/>
          <p14:tracePt t="20587" x="5022850" y="5597525"/>
          <p14:tracePt t="20599" x="5013325" y="5616575"/>
          <p14:tracePt t="20605" x="5013325" y="5624513"/>
          <p14:tracePt t="20620" x="5013325" y="5634038"/>
          <p14:tracePt t="20631" x="5013325" y="5653088"/>
          <p14:tracePt t="20636" x="5013325" y="5661025"/>
          <p14:tracePt t="20654" x="5013325" y="5670550"/>
          <p14:tracePt t="20666" x="5022850" y="5689600"/>
          <p14:tracePt t="20685" x="5022850" y="5707063"/>
          <p14:tracePt t="20695" x="5032375" y="5734050"/>
          <p14:tracePt t="20701" x="5041900" y="5753100"/>
          <p14:tracePt t="20716" x="5049838" y="5789613"/>
          <p14:tracePt t="20731" x="5068888" y="5835650"/>
          <p14:tracePt t="20749" x="5078413" y="5872163"/>
          <p14:tracePt t="20756" x="5078413" y="5889625"/>
          <p14:tracePt t="20766" x="5086350" y="5889625"/>
          <p14:tracePt t="20773" x="5095875" y="5899150"/>
          <p14:tracePt t="20788" x="5114925" y="5899150"/>
          <p14:tracePt t="20800" x="5114925" y="5908675"/>
          <p14:tracePt t="20814" x="5122863" y="5918200"/>
          <p14:tracePt t="20831" x="5132388" y="5918200"/>
          <p14:tracePt t="20848" x="5141913" y="5918200"/>
          <p14:tracePt t="20851" x="5168900" y="5918200"/>
          <p14:tracePt t="20863" x="5195888" y="5918200"/>
          <p14:tracePt t="20869" x="5224463" y="5926138"/>
          <p14:tracePt t="20875" x="5278438" y="5926138"/>
          <p14:tracePt t="20884" x="5305425" y="5926138"/>
          <p14:tracePt t="20892" x="5351463" y="5926138"/>
          <p14:tracePt t="20897" x="5378450" y="5926138"/>
          <p14:tracePt t="20911" x="5407025" y="5926138"/>
          <p14:tracePt t="20917" x="5443538" y="5926138"/>
          <p14:tracePt t="20929" x="5470525" y="5926138"/>
          <p14:tracePt t="20933" x="5497513" y="5926138"/>
          <p14:tracePt t="20948" x="5543550" y="5926138"/>
          <p14:tracePt t="20956" x="5553075" y="5926138"/>
          <p14:tracePt t="20963" x="5589588" y="5926138"/>
          <p14:tracePt t="20970" x="5607050" y="5918200"/>
          <p14:tracePt t="20985" x="5626100" y="5918200"/>
          <p14:tracePt t="20989" x="5653088" y="5899150"/>
          <p14:tracePt t="20997" x="5662613" y="5889625"/>
          <p14:tracePt t="21007" x="5680075" y="5889625"/>
          <p14:tracePt t="21021" x="5726113" y="5872163"/>
          <p14:tracePt t="21029" x="5735638" y="5872163"/>
          <p14:tracePt t="21039" x="5745163" y="5872163"/>
          <p14:tracePt t="21045" x="5762625" y="5872163"/>
          <p14:tracePt t="21062" x="5772150" y="5862638"/>
          <p14:tracePt t="21080" x="5789613" y="5862638"/>
          <p14:tracePt t="21085" x="5789613" y="5853113"/>
          <p14:tracePt t="21095" x="5808663" y="5843588"/>
          <p14:tracePt t="21117" x="5845175" y="5835650"/>
          <p14:tracePt t="21124" x="5854700" y="5835650"/>
          <p14:tracePt t="21131" x="5862638" y="5835650"/>
          <p14:tracePt t="21143" x="5891213" y="5816600"/>
          <p14:tracePt t="21152" x="5899150" y="5816600"/>
          <p14:tracePt t="21165" x="5927725" y="5807075"/>
          <p14:tracePt t="21171" x="5935663" y="5799138"/>
          <p14:tracePt t="21181" x="5945188" y="5799138"/>
          <p14:tracePt t="21198" x="5964238" y="5789613"/>
          <p14:tracePt t="21212" x="5972175" y="5789613"/>
          <p14:tracePt t="21219" x="5991225" y="5789613"/>
          <p14:tracePt t="21236" x="6027738" y="5753100"/>
          <p14:tracePt t="21253" x="6037263" y="5753100"/>
          <p14:tracePt t="21263" x="6054725" y="5753100"/>
          <p14:tracePt t="21272" x="6064250" y="5753100"/>
          <p14:tracePt t="21284" x="6064250" y="5743575"/>
          <p14:tracePt t="21293" x="6073775" y="5734050"/>
          <p14:tracePt t="21315" x="6081713" y="5726113"/>
          <p14:tracePt t="21337" x="6100763" y="5707063"/>
          <p14:tracePt t="21349" x="6100763" y="5697538"/>
          <p14:tracePt t="21355" x="6100763" y="5689600"/>
          <p14:tracePt t="21365" x="6100763" y="5680075"/>
          <p14:tracePt t="21381" x="6100763" y="5670550"/>
          <p14:tracePt t="21388" x="6100763" y="5653088"/>
          <p14:tracePt t="21405" x="6100763" y="5624513"/>
          <p14:tracePt t="21421" x="6100763" y="5616575"/>
          <p14:tracePt t="21438" x="6100763" y="5607050"/>
          <p14:tracePt t="21453" x="6100763" y="5597525"/>
          <p14:tracePt t="21502" x="6100763" y="5580063"/>
          <p14:tracePt t="21515" x="6100763" y="5570538"/>
          <p14:tracePt t="21531" x="6100763" y="5543550"/>
          <p14:tracePt t="21548" x="6081713" y="5524500"/>
          <p14:tracePt t="21581" x="6073775" y="5507038"/>
          <p14:tracePt t="21605" x="6054725" y="5487988"/>
          <p14:tracePt t="21615" x="6045200" y="5478463"/>
          <p14:tracePt t="21622" x="6027738" y="5461000"/>
          <p14:tracePt t="21630" x="6000750" y="5451475"/>
          <p14:tracePt t="21637" x="5972175" y="5434013"/>
          <p14:tracePt t="21643" x="5945188" y="5434013"/>
          <p14:tracePt t="21653" x="5908675" y="5405438"/>
          <p14:tracePt t="21660" x="5872163" y="5397500"/>
          <p14:tracePt t="21667" x="5826125" y="5397500"/>
          <p14:tracePt t="21675" x="5781675" y="5378450"/>
          <p14:tracePt t="21685" x="5753100" y="5368925"/>
          <p14:tracePt t="21691" x="5699125" y="5368925"/>
          <p14:tracePt t="21700" x="5670550" y="5341938"/>
          <p14:tracePt t="21707" x="5634038" y="5332413"/>
          <p14:tracePt t="21724" x="5616575" y="5332413"/>
          <p14:tracePt t="21731" x="5589588" y="5332413"/>
          <p14:tracePt t="21739" x="5553075" y="5314950"/>
          <p14:tracePt t="21746" x="5516563" y="5314950"/>
          <p14:tracePt t="21755" x="5470525" y="5314950"/>
          <p14:tracePt t="21763" x="5434013" y="5305425"/>
          <p14:tracePt t="21771" x="5370513" y="5305425"/>
          <p14:tracePt t="21781" x="5314950" y="5305425"/>
          <p14:tracePt t="21787" x="5260975" y="5305425"/>
          <p14:tracePt t="21796" x="5224463" y="5305425"/>
          <p14:tracePt t="21804" x="5168900" y="5305425"/>
          <p14:tracePt t="21820" x="5105400" y="5305425"/>
          <p14:tracePt t="21835" x="5078413" y="5305425"/>
          <p14:tracePt t="21924" x="5041900" y="5305425"/>
          <p14:tracePt t="21935" x="5022850" y="5305425"/>
          <p14:tracePt t="21944" x="4976813" y="5314950"/>
          <p14:tracePt t="21955" x="4949825" y="5360988"/>
          <p14:tracePt t="21965" x="4932363" y="5387975"/>
          <p14:tracePt t="21971" x="4922838" y="5414963"/>
          <p14:tracePt t="21980" x="4922838" y="5441950"/>
          <p14:tracePt t="21987" x="4895850" y="5478463"/>
          <p14:tracePt t="21997" x="4895850" y="5507038"/>
          <p14:tracePt t="22003" x="4895850" y="5534025"/>
          <p14:tracePt t="22018" x="4886325" y="5570538"/>
          <p14:tracePt t="22029" x="4886325" y="5597525"/>
          <p14:tracePt t="22037" x="4886325" y="5616575"/>
          <p14:tracePt t="22050" x="4886325" y="5624513"/>
          <p14:tracePt t="22066" x="4886325" y="5643563"/>
          <p14:tracePt t="22101" x="4886325" y="5653088"/>
          <p14:tracePt t="22133" x="4895850" y="5661025"/>
          <p14:tracePt t="22187" x="4903788" y="5670550"/>
          <p14:tracePt t="22250" x="4913313" y="5670550"/>
          <p14:tracePt t="22253" x="4922838" y="5670550"/>
          <p14:tracePt t="22263" x="4932363" y="5680075"/>
          <p14:tracePt t="22285" x="4940300" y="5689600"/>
          <p14:tracePt t="22293" x="4949825" y="5697538"/>
          <p14:tracePt t="22304" x="4959350" y="5707063"/>
          <p14:tracePt t="22317" x="4995863" y="5726113"/>
          <p14:tracePt t="22324" x="5013325" y="5734050"/>
          <p14:tracePt t="22336" x="5013325" y="5743575"/>
          <p14:tracePt t="22351" x="5049838" y="5770563"/>
          <p14:tracePt t="22357" x="5059363" y="5780088"/>
          <p14:tracePt t="22368" x="5078413" y="5799138"/>
          <p14:tracePt t="22373" x="5086350" y="5799138"/>
          <p14:tracePt t="22384" x="5105400" y="5807075"/>
          <p14:tracePt t="22394" x="5151438" y="5835650"/>
          <p14:tracePt t="22404" x="5168900" y="5835650"/>
          <p14:tracePt t="22416" x="5187950" y="5853113"/>
          <p14:tracePt t="22425" x="5205413" y="5853113"/>
          <p14:tracePt t="22435" x="5251450" y="5862638"/>
          <p14:tracePt t="22445" x="5268913" y="5881688"/>
          <p14:tracePt t="22452" x="5278438" y="5881688"/>
          <p14:tracePt t="22460" x="5297488" y="5881688"/>
          <p14:tracePt t="22468" x="5305425" y="5881688"/>
          <p14:tracePt t="22479" x="5334000" y="5881688"/>
          <p14:tracePt t="22486" x="5360988" y="5881688"/>
          <p14:tracePt t="22493" x="5387975" y="5881688"/>
          <p14:tracePt t="22501" x="5407025" y="5881688"/>
          <p14:tracePt t="22509" x="5424488" y="5881688"/>
          <p14:tracePt t="22514" x="5434013" y="5881688"/>
          <p14:tracePt t="22524" x="5443538" y="5881688"/>
          <p14:tracePt t="22559" x="5461000" y="5881688"/>
          <p14:tracePt t="22580" x="5480050" y="5881688"/>
          <p14:tracePt t="22589" x="5487988" y="5881688"/>
          <p14:tracePt t="22599" x="5507038" y="5881688"/>
          <p14:tracePt t="22612" x="5516563" y="5881688"/>
          <p14:tracePt t="23079" x="5524500" y="5899150"/>
          <p14:tracePt t="23087" x="5543550" y="5935663"/>
          <p14:tracePt t="23108" x="5553075" y="5945188"/>
          <p14:tracePt t="23122" x="5553075" y="5954713"/>
          <p14:tracePt t="23199" x="5561013" y="5962650"/>
          <p14:tracePt t="23204" x="5570538" y="5962650"/>
          <p14:tracePt t="23216" x="5616575" y="5962650"/>
          <p14:tracePt t="23230" x="5670550" y="5962650"/>
          <p14:tracePt t="23236" x="5699125" y="5962650"/>
          <p14:tracePt t="23247" x="5716588" y="5962650"/>
          <p14:tracePt t="23256" x="5735638" y="5962650"/>
          <p14:tracePt t="23266" x="5753100" y="5962650"/>
          <p14:tracePt t="23271" x="5772150" y="5962650"/>
          <p14:tracePt t="23279" x="5781675" y="5962650"/>
          <p14:tracePt t="23296" x="5799138" y="5962650"/>
          <p14:tracePt t="23398" x="5808663" y="5962650"/>
          <p14:tracePt t="23415" x="5818188" y="5962650"/>
          <p14:tracePt t="23421" x="5826125" y="5962650"/>
          <p14:tracePt t="23429" x="5845175" y="5962650"/>
          <p14:tracePt t="23486" x="5854700" y="5962650"/>
          <p14:tracePt t="23493" x="5862638" y="5962650"/>
          <p14:tracePt t="23516" x="5872163" y="5962650"/>
          <p14:tracePt t="23549" x="5891213" y="5962650"/>
          <p14:tracePt t="23557" x="5899150" y="5962650"/>
          <p14:tracePt t="23563" x="5908675" y="5962650"/>
          <p14:tracePt t="23576" x="5918200" y="5962650"/>
          <p14:tracePt t="23584" x="5935663" y="5962650"/>
          <p14:tracePt t="23588" x="5964238" y="5945188"/>
          <p14:tracePt t="23595" x="5972175" y="5945188"/>
          <p14:tracePt t="23607" x="5981700" y="5935663"/>
          <p14:tracePt t="23616" x="6000750" y="5935663"/>
          <p14:tracePt t="23630" x="6018213" y="5935663"/>
          <p14:tracePt t="23642" x="6045200" y="5918200"/>
          <p14:tracePt t="23650" x="6054725" y="5918200"/>
          <p14:tracePt t="23663" x="6073775" y="5908675"/>
          <p14:tracePt t="23673" x="6100763" y="5908675"/>
          <p14:tracePt t="23699" x="6127750" y="5889625"/>
          <p14:tracePt t="23715" x="6146800" y="5889625"/>
          <p14:tracePt t="23723" x="6154738" y="5889625"/>
          <p14:tracePt t="23735" x="6164263" y="5881688"/>
          <p14:tracePt t="23744" x="6173788" y="5881688"/>
          <p14:tracePt t="23749" x="6183313" y="5881688"/>
          <p14:tracePt t="24051" x="6200775" y="5881688"/>
          <p14:tracePt t="24063" x="6237288" y="5881688"/>
          <p14:tracePt t="24069" x="6264275" y="5881688"/>
          <p14:tracePt t="24080" x="6292850" y="5881688"/>
          <p14:tracePt t="24092" x="6356350" y="5881688"/>
          <p14:tracePt t="24102" x="6410325" y="5881688"/>
          <p14:tracePt t="24110" x="6438900" y="5899150"/>
          <p14:tracePt t="24125" x="6529388" y="5918200"/>
          <p14:tracePt t="24135" x="6538913" y="5918200"/>
          <p14:tracePt t="24142" x="6548438" y="5918200"/>
          <p14:tracePt t="24159" x="6557963" y="5926138"/>
          <p14:tracePt t="24230" x="6575425" y="5926138"/>
          <p14:tracePt t="24237" x="6584950" y="5926138"/>
          <p14:tracePt t="24250" x="6602413" y="5926138"/>
          <p14:tracePt t="24266" x="6611938" y="5926138"/>
          <p14:tracePt t="24430" x="6621463" y="5926138"/>
          <p14:tracePt t="24444" x="6630988" y="5918200"/>
          <p14:tracePt t="28096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AB3EF9EA-6ADE-40ED-9D9B-3853930E947D}"/>
              </a:ext>
            </a:extLst>
          </p:cNvPr>
          <p:cNvSpPr/>
          <p:nvPr/>
        </p:nvSpPr>
        <p:spPr>
          <a:xfrm>
            <a:off x="2343939" y="1410403"/>
            <a:ext cx="681498" cy="52477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987637" y="1481654"/>
            <a:ext cx="30484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7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8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 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87" name="Naslov 1"/>
          <p:cNvSpPr>
            <a:spLocks noGrp="1"/>
          </p:cNvSpPr>
          <p:nvPr>
            <p:ph type="title"/>
          </p:nvPr>
        </p:nvSpPr>
        <p:spPr>
          <a:xfrm>
            <a:off x="2647439" y="452001"/>
            <a:ext cx="5960744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Večkratniki števila 3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962400" y="2758329"/>
            <a:ext cx="6992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>
                <a:latin typeface="Comic Sans MS" panose="030F0702030302020204" pitchFamily="66" charset="0"/>
              </a:rPr>
              <a:t>Večkratniki števila 3 so: </a:t>
            </a:r>
          </a:p>
          <a:p>
            <a:pPr>
              <a:lnSpc>
                <a:spcPct val="150000"/>
              </a:lnSpc>
            </a:pPr>
            <a:r>
              <a:rPr lang="sl-SI" sz="32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3, 6, 9, 12, 15, 18, 21, 24, 27, 30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51ED4278-51D3-4556-B17C-F2EA8AA113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22"/>
    </mc:Choice>
    <mc:Fallback>
      <p:transition spd="slow" advTm="73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  <p:extLst>
    <p:ext uri="{3A86A75C-4F4B-4683-9AE1-C65F6400EC91}">
      <p14:laserTraceLst xmlns:p14="http://schemas.microsoft.com/office/powerpoint/2010/main">
        <p14:tracePtLst>
          <p14:tracePt t="56395" x="3525838" y="3141663"/>
          <p14:tracePt t="56879" x="3525838" y="3122613"/>
          <p14:tracePt t="56893" x="3516313" y="3005138"/>
          <p14:tracePt t="56898" x="3470275" y="2903538"/>
          <p14:tracePt t="56914" x="3433763" y="2747963"/>
          <p14:tracePt t="56929" x="3416300" y="2674938"/>
          <p14:tracePt t="56935" x="3416300" y="2647950"/>
          <p14:tracePt t="56947" x="3406775" y="2620963"/>
          <p14:tracePt t="56952" x="3397250" y="2593975"/>
          <p14:tracePt t="56962" x="3387725" y="2584450"/>
          <p14:tracePt t="56968" x="3387725" y="2565400"/>
          <p14:tracePt t="56976" x="3387725" y="2557463"/>
          <p14:tracePt t="56985" x="3387725" y="2538413"/>
          <p14:tracePt t="57001" x="3387725" y="2528888"/>
          <p14:tracePt t="57011" x="3387725" y="2520950"/>
          <p14:tracePt t="57029" x="3387725" y="2511425"/>
          <p14:tracePt t="57042" x="3387725" y="2484438"/>
          <p14:tracePt t="57048" x="3387725" y="2465388"/>
          <p14:tracePt t="57058" x="3379788" y="2455863"/>
          <p14:tracePt t="57065" x="3379788" y="2428875"/>
          <p14:tracePt t="57073" x="3351213" y="2355850"/>
          <p14:tracePt t="57081" x="3343275" y="2319338"/>
          <p14:tracePt t="57090" x="3333750" y="2282825"/>
          <p14:tracePt t="57100" x="3324225" y="2282825"/>
          <p14:tracePt t="57107" x="3324225" y="2273300"/>
          <p14:tracePt t="57114" x="3314700" y="2246313"/>
          <p14:tracePt t="57122" x="3314700" y="2219325"/>
          <p14:tracePt t="57130" x="3314700" y="2200275"/>
          <p14:tracePt t="57137" x="3314700" y="2192338"/>
          <p14:tracePt t="57145" x="3297238" y="2173288"/>
          <p14:tracePt t="57157" x="3297238" y="2163763"/>
          <p14:tracePt t="57178" x="3287713" y="2155825"/>
          <p14:tracePt t="57458" x="3287713" y="2146300"/>
          <p14:tracePt t="57462" x="3287713" y="2109788"/>
          <p14:tracePt t="57473" x="3287713" y="2073275"/>
          <p14:tracePt t="57479" x="3287713" y="2027238"/>
          <p14:tracePt t="57494" x="3287713" y="2009775"/>
          <p14:tracePt t="57505" x="3287713" y="1981200"/>
          <p14:tracePt t="57512" x="3287713" y="1973263"/>
          <p14:tracePt t="57522" x="3287713" y="1954213"/>
          <p14:tracePt t="57528" x="3287713" y="1944688"/>
          <p14:tracePt t="57537" x="3287713" y="1935163"/>
          <p14:tracePt t="57546" x="3287713" y="1927225"/>
          <p14:tracePt t="57553" x="3287713" y="1917700"/>
          <p14:tracePt t="57561" x="3287713" y="1908175"/>
          <p14:tracePt t="57567" x="3287713" y="1898650"/>
          <p14:tracePt t="57578" x="3287713" y="1871663"/>
          <p14:tracePt t="57582" x="3287713" y="1854200"/>
          <p14:tracePt t="57600" x="3287713" y="1844675"/>
          <p14:tracePt t="57611" x="3287713" y="1825625"/>
          <p14:tracePt t="57626" x="3287713" y="1808163"/>
          <p14:tracePt t="57631" x="3287713" y="1798638"/>
          <p14:tracePt t="57644" x="3270250" y="1762125"/>
          <p14:tracePt t="57658" x="3260725" y="1744663"/>
          <p14:tracePt t="57677" x="3241675" y="1698625"/>
          <p14:tracePt t="57680" x="3232150" y="1679575"/>
          <p14:tracePt t="57709" x="3232150" y="1662113"/>
          <p14:tracePt t="57712" x="3214688" y="1643063"/>
          <p14:tracePt t="57721" x="3205163" y="1635125"/>
          <p14:tracePt t="57728" x="3205163" y="1625600"/>
          <p14:tracePt t="57741" x="3195638" y="1616075"/>
          <p14:tracePt t="57746" x="3178175" y="1598613"/>
          <p14:tracePt t="57761" x="3168650" y="1589088"/>
          <p14:tracePt t="57772" x="3159125" y="1589088"/>
          <p14:tracePt t="57794" x="3159125" y="1579563"/>
          <p14:tracePt t="57815" x="3141663" y="1562100"/>
          <p14:tracePt t="57826" x="3132138" y="1552575"/>
          <p14:tracePt t="57831" x="3122613" y="1543050"/>
          <p14:tracePt t="57845" x="3105150" y="1543050"/>
          <p14:tracePt t="57847" x="3078163" y="1525588"/>
          <p14:tracePt t="57860" x="3059113" y="1525588"/>
          <p14:tracePt t="57862" x="3013075" y="1516063"/>
          <p14:tracePt t="57876" x="2986088" y="1516063"/>
          <p14:tracePt t="57879" x="2940050" y="1489075"/>
          <p14:tracePt t="57889" x="2886075" y="1489075"/>
          <p14:tracePt t="57907" x="2803525" y="1489075"/>
          <p14:tracePt t="57912" x="2749550" y="1489075"/>
          <p14:tracePt t="57926" x="2720975" y="1489075"/>
          <p14:tracePt t="57928" x="2713038" y="1489075"/>
          <p14:tracePt t="57936" x="2693988" y="1489075"/>
          <p14:tracePt t="57945" x="2684463" y="1489075"/>
          <p14:tracePt t="57953" x="2676525" y="1489075"/>
          <p14:tracePt t="57964" x="2667000" y="1489075"/>
          <p14:tracePt t="57977" x="2647950" y="1489075"/>
          <p14:tracePt t="57993" x="2640013" y="1489075"/>
          <p14:tracePt t="58011" x="2620963" y="1489075"/>
          <p14:tracePt t="58020" x="2611438" y="1489075"/>
          <p14:tracePt t="58023" x="2603500" y="1489075"/>
          <p14:tracePt t="58040" x="2593975" y="1489075"/>
          <p14:tracePt t="58047" x="2574925" y="1489075"/>
          <p14:tracePt t="58056" x="2566988" y="1497013"/>
          <p14:tracePt t="58068" x="2557463" y="1506538"/>
          <p14:tracePt t="58080" x="2547938" y="1506538"/>
          <p14:tracePt t="58095" x="2530475" y="1516063"/>
          <p14:tracePt t="58114" x="2511425" y="1525588"/>
          <p14:tracePt t="58132" x="2501900" y="1533525"/>
          <p14:tracePt t="58140" x="2484438" y="1543050"/>
          <p14:tracePt t="58194" x="2465388" y="1562100"/>
          <p14:tracePt t="58274" x="2465388" y="1579563"/>
          <p14:tracePt t="58307" x="2465388" y="1589088"/>
          <p14:tracePt t="58310" x="2465388" y="1598613"/>
          <p14:tracePt t="58339" x="2465388" y="1606550"/>
          <p14:tracePt t="58356" x="2465388" y="1625600"/>
          <p14:tracePt t="58361" x="2465388" y="1652588"/>
          <p14:tracePt t="58368" x="2465388" y="1662113"/>
          <p14:tracePt t="58374" x="2465388" y="1679575"/>
          <p14:tracePt t="58387" x="2484438" y="1698625"/>
          <p14:tracePt t="58394" x="2484438" y="1716088"/>
          <p14:tracePt t="58399" x="2484438" y="1744663"/>
          <p14:tracePt t="58408" x="2493963" y="1771650"/>
          <p14:tracePt t="58415" x="2493963" y="1808163"/>
          <p14:tracePt t="58426" x="2520950" y="1862138"/>
          <p14:tracePt t="58430" x="2520950" y="1898650"/>
          <p14:tracePt t="58441" x="2520950" y="1954213"/>
          <p14:tracePt t="58447" x="2530475" y="2000250"/>
          <p14:tracePt t="58458" x="2557463" y="2082800"/>
          <p14:tracePt t="58462" x="2566988" y="2136775"/>
          <p14:tracePt t="58474" x="2593975" y="2219325"/>
          <p14:tracePt t="58478" x="2603500" y="2273300"/>
          <p14:tracePt t="58494" x="2647950" y="2428875"/>
          <p14:tracePt t="58506" x="2684463" y="2492375"/>
          <p14:tracePt t="58510" x="2684463" y="2565400"/>
          <p14:tracePt t="58526" x="2749550" y="2711450"/>
          <p14:tracePt t="58538" x="2757488" y="2803525"/>
          <p14:tracePt t="58543" x="2786063" y="2867025"/>
          <p14:tracePt t="58556" x="2803525" y="2949575"/>
          <p14:tracePt t="58559" x="2830513" y="3041650"/>
          <p14:tracePt t="58569" x="2867025" y="3122613"/>
          <p14:tracePt t="58576" x="2903538" y="3187700"/>
          <p14:tracePt t="58588" x="2913063" y="3232150"/>
          <p14:tracePt t="58593" x="2932113" y="3251200"/>
          <p14:tracePt t="58600" x="2932113" y="3268663"/>
          <p14:tracePt t="58608" x="2940050" y="3278188"/>
          <p14:tracePt t="58625" x="2949575" y="3287713"/>
          <p14:tracePt t="58816" x="2959100" y="3268663"/>
          <p14:tracePt t="58823" x="2932113" y="3214688"/>
          <p14:tracePt t="58831" x="2922588" y="3151188"/>
          <p14:tracePt t="58841" x="2886075" y="3068638"/>
          <p14:tracePt t="58848" x="2840038" y="2959100"/>
          <p14:tracePt t="58858" x="2776538" y="2840038"/>
          <p14:tracePt t="58864" x="2703513" y="2703513"/>
          <p14:tracePt t="58876" x="2657475" y="2574925"/>
          <p14:tracePt t="58878" x="2620963" y="2455863"/>
          <p14:tracePt t="58891" x="2574925" y="2374900"/>
          <p14:tracePt t="58898" x="2547938" y="2301875"/>
          <p14:tracePt t="58911" x="2538413" y="2163763"/>
          <p14:tracePt t="58922" x="2538413" y="2127250"/>
          <p14:tracePt t="58926" x="2538413" y="2073275"/>
          <p14:tracePt t="58939" x="2511425" y="2027238"/>
          <p14:tracePt t="58946" x="2501900" y="1981200"/>
          <p14:tracePt t="58953" x="2501900" y="1963738"/>
          <p14:tracePt t="58958" x="2501900" y="1944688"/>
          <p14:tracePt t="58969" x="2501900" y="1927225"/>
          <p14:tracePt t="58984" x="2501900" y="1917700"/>
          <p14:tracePt t="59025" x="2501900" y="1898650"/>
          <p14:tracePt t="59206" x="2501900" y="1890713"/>
          <p14:tracePt t="59223" x="2501900" y="1862138"/>
          <p14:tracePt t="59257" x="2511425" y="1862138"/>
          <p14:tracePt t="59263" x="2520950" y="1862138"/>
          <p14:tracePt t="59322" x="2530475" y="1862138"/>
          <p14:tracePt t="59639" x="2538413" y="1871663"/>
          <p14:tracePt t="59647" x="2538413" y="1944688"/>
          <p14:tracePt t="59656" x="2538413" y="1973263"/>
          <p14:tracePt t="59663" x="2520950" y="2000250"/>
          <p14:tracePt t="59673" x="2520950" y="2027238"/>
          <p14:tracePt t="59679" x="2520950" y="2036763"/>
          <p14:tracePt t="59691" x="2520950" y="2063750"/>
          <p14:tracePt t="59695" x="2520950" y="2082800"/>
          <p14:tracePt t="59705" x="2520950" y="2090738"/>
          <p14:tracePt t="59723" x="2520950" y="2100263"/>
          <p14:tracePt t="59726" x="2511425" y="2109788"/>
          <p14:tracePt t="59755" x="2511425" y="2119313"/>
          <p14:tracePt t="59759" x="2511425" y="2127250"/>
          <p14:tracePt t="59775" x="2511425" y="2136775"/>
          <p14:tracePt t="59792" x="2511425" y="2155825"/>
          <p14:tracePt t="59807" x="2511425" y="2163763"/>
          <p14:tracePt t="59817" x="2511425" y="2173288"/>
          <p14:tracePt t="59831" x="2511425" y="2200275"/>
          <p14:tracePt t="59840" x="2511425" y="2209800"/>
          <p14:tracePt t="59848" x="2511425" y="2228850"/>
          <p14:tracePt t="59863" x="2511425" y="2236788"/>
          <p14:tracePt t="59895" x="2511425" y="2255838"/>
          <p14:tracePt t="59943" x="2511425" y="2273300"/>
          <p14:tracePt t="59975" x="2511425" y="2282825"/>
          <p14:tracePt t="59987" x="2511425" y="2301875"/>
          <p14:tracePt t="60002" x="2511425" y="2309813"/>
          <p14:tracePt t="60008" x="2511425" y="2319338"/>
          <p14:tracePt t="60025" x="2511425" y="2328863"/>
          <p14:tracePt t="60050" x="2520950" y="2338388"/>
          <p14:tracePt t="60091" x="2530475" y="2346325"/>
          <p14:tracePt t="60136" x="2547938" y="2365375"/>
          <p14:tracePt t="60498" x="2547938" y="2374900"/>
          <p14:tracePt t="60507" x="2547938" y="2438400"/>
          <p14:tracePt t="60511" x="2547938" y="2474913"/>
          <p14:tracePt t="60522" x="2547938" y="2501900"/>
          <p14:tracePt t="60528" x="2547938" y="2520950"/>
          <p14:tracePt t="60542" x="2547938" y="2528888"/>
          <p14:tracePt t="60544" x="2547938" y="2557463"/>
          <p14:tracePt t="60553" x="2547938" y="2574925"/>
          <p14:tracePt t="60558" x="2547938" y="2601913"/>
          <p14:tracePt t="60572" x="2547938" y="2611438"/>
          <p14:tracePt t="60585" x="2547938" y="2630488"/>
          <p14:tracePt t="60601" x="2547938" y="2638425"/>
          <p14:tracePt t="60617" x="2547938" y="2657475"/>
          <p14:tracePt t="60690" x="2547938" y="2667000"/>
          <p14:tracePt t="60706" x="2547938" y="2674938"/>
          <p14:tracePt t="60710" x="2547938" y="2684463"/>
          <p14:tracePt t="60720" x="2547938" y="2693988"/>
          <p14:tracePt t="60730" x="2547938" y="2711450"/>
          <p14:tracePt t="60743" x="2547938" y="2740025"/>
          <p14:tracePt t="60759" x="2547938" y="2757488"/>
          <p14:tracePt t="60775" x="2538413" y="2776538"/>
          <p14:tracePt t="60792" x="2538413" y="2784475"/>
          <p14:tracePt t="61321" x="2538413" y="2840038"/>
          <p14:tracePt t="61326" x="2538413" y="2867025"/>
          <p14:tracePt t="61336" x="2520950" y="2894013"/>
          <p14:tracePt t="61344" x="2501900" y="2930525"/>
          <p14:tracePt t="61353" x="2501900" y="2959100"/>
          <p14:tracePt t="61361" x="2501900" y="2976563"/>
          <p14:tracePt t="61370" x="2501900" y="2995613"/>
          <p14:tracePt t="61376" x="2501900" y="3049588"/>
          <p14:tracePt t="61387" x="2501900" y="3078163"/>
          <p14:tracePt t="61391" x="2501900" y="3086100"/>
          <p14:tracePt t="61400" x="2501900" y="3095625"/>
          <p14:tracePt t="61409" x="2501900" y="3132138"/>
          <p14:tracePt t="61418" x="2501900" y="3141663"/>
          <p14:tracePt t="61427" x="2501900" y="3151188"/>
          <p14:tracePt t="61466" x="2501900" y="3159125"/>
          <p14:tracePt t="61478" x="2501900" y="3187700"/>
          <p14:tracePt t="61490" x="2501900" y="3205163"/>
          <p14:tracePt t="61497" x="2501900" y="3232150"/>
          <p14:tracePt t="61509" x="2520950" y="3251200"/>
          <p14:tracePt t="61512" x="2530475" y="3260725"/>
          <p14:tracePt t="61522" x="2530475" y="3268663"/>
          <p14:tracePt t="61527" x="2530475" y="3297238"/>
          <p14:tracePt t="61535" x="2530475" y="3314700"/>
          <p14:tracePt t="61545" x="2530475" y="3324225"/>
          <p14:tracePt t="61560" x="2538413" y="3333750"/>
          <p14:tracePt t="61577" x="2547938" y="3333750"/>
          <p14:tracePt t="61623" x="2557463" y="3341688"/>
          <p14:tracePt t="61674" x="2566988" y="3351213"/>
          <p14:tracePt t="61712" x="2574925" y="3360738"/>
          <p14:tracePt t="61744" x="2574925" y="3370263"/>
          <p14:tracePt t="62167" x="2574925" y="3397250"/>
          <p14:tracePt t="62176" x="2603500" y="3451225"/>
          <p14:tracePt t="62183" x="2603500" y="3497263"/>
          <p14:tracePt t="62193" x="2611438" y="3524250"/>
          <p14:tracePt t="62199" x="2611438" y="3552825"/>
          <p14:tracePt t="62207" x="2630488" y="3579813"/>
          <p14:tracePt t="62216" x="2630488" y="3597275"/>
          <p14:tracePt t="62225" x="2640013" y="3606800"/>
          <p14:tracePt t="62241" x="2640013" y="3625850"/>
          <p14:tracePt t="62249" x="2640013" y="3633788"/>
          <p14:tracePt t="62273" x="2640013" y="3652838"/>
          <p14:tracePt t="62297" x="2640013" y="3662363"/>
          <p14:tracePt t="62336" x="2657475" y="3670300"/>
          <p14:tracePt t="62344" x="2657475" y="3679825"/>
          <p14:tracePt t="62358" x="2657475" y="3706813"/>
          <p14:tracePt t="62366" x="2657475" y="3725863"/>
          <p14:tracePt t="62375" x="2657475" y="3735388"/>
          <p14:tracePt t="62383" x="2657475" y="3752850"/>
          <p14:tracePt t="62392" x="2667000" y="3762375"/>
          <p14:tracePt t="62407" x="2667000" y="3771900"/>
          <p14:tracePt t="63081" x="2667000" y="3808413"/>
          <p14:tracePt t="63092" x="2667000" y="3881438"/>
          <p14:tracePt t="63097" x="2667000" y="3908425"/>
          <p14:tracePt t="63107" x="2667000" y="3935413"/>
          <p14:tracePt t="63115" x="2667000" y="3954463"/>
          <p14:tracePt t="63124" x="2667000" y="3963988"/>
          <p14:tracePt t="63131" x="2667000" y="3981450"/>
          <p14:tracePt t="63145" x="2667000" y="4008438"/>
          <p14:tracePt t="63178" x="2667000" y="4017963"/>
          <p14:tracePt t="63189" x="2667000" y="4027488"/>
          <p14:tracePt t="63205" x="2667000" y="4037013"/>
          <p14:tracePt t="63217" x="2667000" y="4054475"/>
          <p14:tracePt t="63237" x="2667000" y="4064000"/>
          <p14:tracePt t="63249" x="2667000" y="4081463"/>
          <p14:tracePt t="63256" x="2667000" y="4110038"/>
          <p14:tracePt t="63270" x="2667000" y="4127500"/>
          <p14:tracePt t="63282" x="2684463" y="4164013"/>
          <p14:tracePt t="63294" x="2693988" y="4183063"/>
          <p14:tracePt t="63300" x="2693988" y="4191000"/>
          <p14:tracePt t="63305" x="2693988" y="4210050"/>
          <p14:tracePt t="63313" x="2703513" y="4219575"/>
          <p14:tracePt t="63321" x="2713038" y="4227513"/>
          <p14:tracePt t="63376" x="2713038" y="4237038"/>
          <p14:tracePt t="63393" x="2713038" y="4256088"/>
          <p14:tracePt t="63412" x="2713038" y="4264025"/>
          <p14:tracePt t="63420" x="2713038" y="4283075"/>
          <p14:tracePt t="63432" x="2713038" y="4292600"/>
          <p14:tracePt t="63523" x="2713038" y="4300538"/>
          <p14:tracePt t="63553" x="2713038" y="4310063"/>
          <p14:tracePt t="64033" x="2713038" y="4329113"/>
          <p14:tracePt t="64048" x="2713038" y="4373563"/>
          <p14:tracePt t="64057" x="2713038" y="4456113"/>
          <p14:tracePt t="64065" x="2713038" y="4483100"/>
          <p14:tracePt t="64074" x="2713038" y="4492625"/>
          <p14:tracePt t="64083" x="2713038" y="4519613"/>
          <p14:tracePt t="64090" x="2713038" y="4529138"/>
          <p14:tracePt t="64099" x="2713038" y="4538663"/>
          <p14:tracePt t="64106" x="2713038" y="4556125"/>
          <p14:tracePt t="64116" x="2713038" y="4565650"/>
          <p14:tracePt t="64128" x="2713038" y="4584700"/>
          <p14:tracePt t="64169" x="2713038" y="4592638"/>
          <p14:tracePt t="64211" x="2713038" y="4602163"/>
          <p14:tracePt t="64232" x="2713038" y="4611688"/>
          <p14:tracePt t="64247" x="2713038" y="4629150"/>
          <p14:tracePt t="64265" x="2713038" y="4638675"/>
          <p14:tracePt t="64276" x="2713038" y="4657725"/>
          <p14:tracePt t="64281" x="2713038" y="4665663"/>
          <p14:tracePt t="64298" x="2713038" y="4675188"/>
          <p14:tracePt t="64315" x="2713038" y="4684713"/>
          <p14:tracePt t="64330" x="2713038" y="4702175"/>
          <p14:tracePt t="64353" x="2713038" y="4711700"/>
          <p14:tracePt t="64361" x="2713038" y="4730750"/>
          <p14:tracePt t="64378" x="2713038" y="4738688"/>
          <p14:tracePt t="64405" x="2713038" y="4748213"/>
          <p14:tracePt t="64426" x="2720975" y="4757738"/>
          <p14:tracePt t="65097" x="2720975" y="4830763"/>
          <p14:tracePt t="65105" x="2720975" y="4848225"/>
          <p14:tracePt t="65112" x="2720975" y="4857750"/>
          <p14:tracePt t="65129" x="2720975" y="4884738"/>
          <p14:tracePt t="65140" x="2720975" y="4894263"/>
          <p14:tracePt t="65147" x="2720975" y="4913313"/>
          <p14:tracePt t="65165" x="2720975" y="4922838"/>
          <p14:tracePt t="65174" x="2720975" y="4930775"/>
          <p14:tracePt t="65193" x="2720975" y="4940300"/>
          <p14:tracePt t="65221" x="2720975" y="4959350"/>
          <p14:tracePt t="65275" x="2720975" y="4967288"/>
          <p14:tracePt t="65315" x="2720975" y="4986338"/>
          <p14:tracePt t="65333" x="2720975" y="4995863"/>
          <p14:tracePt t="65343" x="2720975" y="5003800"/>
          <p14:tracePt t="65357" x="2720975" y="5013325"/>
          <p14:tracePt t="65363" x="2720975" y="5032375"/>
          <p14:tracePt t="65378" x="2720975" y="5040313"/>
          <p14:tracePt t="65386" x="2720975" y="5059363"/>
          <p14:tracePt t="65396" x="2720975" y="5068888"/>
          <p14:tracePt t="65413" x="2720975" y="5076825"/>
          <p14:tracePt t="65421" x="2720975" y="5086350"/>
          <p14:tracePt t="65428" x="2720975" y="5105400"/>
          <p14:tracePt t="65444" x="2720975" y="5113338"/>
          <p14:tracePt t="65449" x="2720975" y="5132388"/>
          <p14:tracePt t="65460" x="2720975" y="5141913"/>
          <p14:tracePt t="65491" x="2720975" y="5149850"/>
          <p14:tracePt t="65499" x="2720975" y="5159375"/>
          <p14:tracePt t="65513" x="2720975" y="5178425"/>
          <p14:tracePt t="65533" x="2720975" y="5186363"/>
          <p14:tracePt t="65545" x="2720975" y="5205413"/>
          <p14:tracePt t="65556" x="2720975" y="5214938"/>
          <p14:tracePt t="65561" x="2720975" y="5222875"/>
          <p14:tracePt t="65583" x="2720975" y="5232400"/>
          <p14:tracePt t="65593" x="2720975" y="5241925"/>
          <p14:tracePt t="65600" x="2720975" y="5251450"/>
          <p14:tracePt t="65609" x="2720975" y="5278438"/>
          <p14:tracePt t="65619" x="2720975" y="5287963"/>
          <p14:tracePt t="65628" x="2720975" y="5305425"/>
          <p14:tracePt t="66827" x="2713038" y="5314950"/>
          <p14:tracePt t="66834" x="2693988" y="5351463"/>
          <p14:tracePt t="66841" x="2693988" y="5360988"/>
          <p14:tracePt t="66850" x="2693988" y="5378450"/>
          <p14:tracePt t="66861" x="2684463" y="5387975"/>
          <p14:tracePt t="66866" x="2684463" y="5414963"/>
          <p14:tracePt t="66873" x="2676525" y="5441950"/>
          <p14:tracePt t="66881" x="2667000" y="5451475"/>
          <p14:tracePt t="66897" x="2667000" y="5470525"/>
          <p14:tracePt t="66907" x="2667000" y="5478463"/>
          <p14:tracePt t="66921" x="2657475" y="5487988"/>
          <p14:tracePt t="66940" x="2657475" y="5507038"/>
          <p14:tracePt t="66949" x="2657475" y="5514975"/>
          <p14:tracePt t="66961" x="2657475" y="5543550"/>
          <p14:tracePt t="66979" x="2647950" y="5570538"/>
          <p14:tracePt t="66983" x="2640013" y="5580063"/>
          <p14:tracePt t="66995" x="2640013" y="5597525"/>
          <p14:tracePt t="67000" x="2640013" y="5607050"/>
          <p14:tracePt t="67023" x="2640013" y="5616575"/>
          <p14:tracePt t="67046" x="2640013" y="5643563"/>
          <p14:tracePt t="67058" x="2640013" y="5661025"/>
          <p14:tracePt t="67064" x="2640013" y="5670550"/>
          <p14:tracePt t="67075" x="2640013" y="5680075"/>
          <p14:tracePt t="67081" x="2640013" y="5689600"/>
          <p14:tracePt t="67092" x="2640013" y="5707063"/>
          <p14:tracePt t="67098" x="2640013" y="5716588"/>
          <p14:tracePt t="67108" x="2640013" y="5734050"/>
          <p14:tracePt t="67114" x="2640013" y="5743575"/>
          <p14:tracePt t="67124" x="2640013" y="5762625"/>
          <p14:tracePt t="67132" x="2640013" y="5780088"/>
          <p14:tracePt t="67146" x="2640013" y="5816600"/>
          <p14:tracePt t="67153" x="2640013" y="5835650"/>
          <p14:tracePt t="67164" x="2640013" y="5843588"/>
          <p14:tracePt t="67189" x="2640013" y="5862638"/>
          <p14:tracePt t="67195" x="2640013" y="5872163"/>
          <p14:tracePt t="67771" x="2640013" y="5881688"/>
          <p14:tracePt t="67781" x="2640013" y="5908675"/>
          <p14:tracePt t="67789" x="2640013" y="5945188"/>
          <p14:tracePt t="67801" x="2640013" y="5962650"/>
          <p14:tracePt t="67812" x="2640013" y="5972175"/>
          <p14:tracePt t="67826" x="2640013" y="5991225"/>
          <p14:tracePt t="67834" x="2640013" y="5999163"/>
          <p14:tracePt t="67864" x="2640013" y="6018213"/>
          <p14:tracePt t="67889" x="2640013" y="6045200"/>
          <p14:tracePt t="67898" x="2640013" y="6064250"/>
          <p14:tracePt t="67906" x="2640013" y="6072188"/>
          <p14:tracePt t="67915" x="2640013" y="6091238"/>
          <p14:tracePt t="67924" x="2640013" y="6100763"/>
          <p14:tracePt t="67936" x="2640013" y="6127750"/>
          <p14:tracePt t="67949" x="2640013" y="6137275"/>
          <p14:tracePt t="67957" x="2640013" y="6145213"/>
          <p14:tracePt t="67962" x="2640013" y="6173788"/>
          <p14:tracePt t="67968" x="2640013" y="6191250"/>
          <p14:tracePt t="67985" x="2640013" y="6218238"/>
          <p14:tracePt t="67997" x="2640013" y="6227763"/>
          <p14:tracePt t="68004" x="2640013" y="6237288"/>
          <p14:tracePt t="68016" x="2640013" y="6264275"/>
          <p14:tracePt t="68042" x="2640013" y="6273800"/>
          <p14:tracePt t="68057" x="2640013" y="6291263"/>
          <p14:tracePt t="68066" x="2640013" y="6300788"/>
          <p14:tracePt t="68120" x="2640013" y="6310313"/>
          <p14:tracePt t="68131" x="2640013" y="6319838"/>
          <p14:tracePt t="68181" x="2640013" y="6337300"/>
          <p14:tracePt t="69507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4590189-5716-4808-AAB3-B0F1E321B538}"/>
              </a:ext>
            </a:extLst>
          </p:cNvPr>
          <p:cNvSpPr txBox="1"/>
          <p:nvPr/>
        </p:nvSpPr>
        <p:spPr>
          <a:xfrm>
            <a:off x="3518263" y="403434"/>
            <a:ext cx="434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POŠTEVANKA ŠTEVILA 3</a:t>
            </a: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6D7DA626-3A8A-42DD-8EFF-2231546ED8B5}"/>
              </a:ext>
            </a:extLst>
          </p:cNvPr>
          <p:cNvSpPr txBox="1"/>
          <p:nvPr/>
        </p:nvSpPr>
        <p:spPr>
          <a:xfrm>
            <a:off x="6926768" y="2586444"/>
            <a:ext cx="4939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Večkratniki števila 3 so: </a:t>
            </a:r>
          </a:p>
          <a:p>
            <a:pPr>
              <a:lnSpc>
                <a:spcPct val="150000"/>
              </a:lnSpc>
            </a:pPr>
            <a:r>
              <a:rPr lang="sl-SI" sz="2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3, 6, 9, 12, 15, 18, 21, 24, 27, 30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03909F5-CA1F-44E1-BEAD-C6F8F4A3EDBE}"/>
              </a:ext>
            </a:extLst>
          </p:cNvPr>
          <p:cNvSpPr txBox="1"/>
          <p:nvPr/>
        </p:nvSpPr>
        <p:spPr>
          <a:xfrm>
            <a:off x="9569491" y="372502"/>
            <a:ext cx="22371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ZAPIS V ZVEZEK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4502" y="1100855"/>
            <a:ext cx="7837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=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7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8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3+3+3+3+3+3+3+3=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3+3+3+3+3+3+3+3+3=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3+3+3+3+3+3+3+3+3+3=</a:t>
            </a:r>
            <a:r>
              <a:rPr lang="sl-SI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sl-SI" sz="3200" dirty="0"/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F9BFB7E5-11E2-4ED3-88C4-DA6D66D7B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36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22"/>
    </mc:Choice>
    <mc:Fallback>
      <p:transition spd="slow" advTm="3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316" x="1744663" y="6045200"/>
          <p14:tracePt t="6466" x="1744663" y="6054725"/>
          <p14:tracePt t="6471" x="1744663" y="6081713"/>
          <p14:tracePt t="6483" x="1827213" y="6154738"/>
          <p14:tracePt t="6488" x="1927225" y="6227763"/>
          <p14:tracePt t="6502" x="2046288" y="6319838"/>
          <p14:tracePt t="6506" x="2200275" y="6392863"/>
          <p14:tracePt t="6515" x="2328863" y="6456363"/>
          <p14:tracePt t="6521" x="2767013" y="6575425"/>
          <p14:tracePt t="6529" x="2976563" y="6684963"/>
          <p14:tracePt t="6536" x="3241675" y="6775450"/>
          <p14:tracePt t="6546" x="3424238" y="6821488"/>
          <p14:tracePt t="6685" x="5964238" y="6831013"/>
          <p14:tracePt t="6689" x="6127750" y="6784975"/>
          <p14:tracePt t="6703" x="6438900" y="6748463"/>
          <p14:tracePt t="6720" x="6721475" y="6656388"/>
          <p14:tracePt t="6729" x="6858000" y="6638925"/>
          <p14:tracePt t="6736" x="6986588" y="6592888"/>
          <p14:tracePt t="6747" x="7069138" y="6556375"/>
          <p14:tracePt t="6756" x="7186613" y="6483350"/>
          <p14:tracePt t="6764" x="7278688" y="6437313"/>
          <p14:tracePt t="6770" x="7378700" y="6400800"/>
          <p14:tracePt t="6778" x="7480300" y="6327775"/>
          <p14:tracePt t="6785" x="7561263" y="6254750"/>
          <p14:tracePt t="6792" x="7653338" y="6191250"/>
          <p14:tracePt t="6802" x="7753350" y="6118225"/>
          <p14:tracePt t="6810" x="7816850" y="6045200"/>
          <p14:tracePt t="6817" x="7918450" y="5945188"/>
          <p14:tracePt t="6826" x="7962900" y="5862638"/>
          <p14:tracePt t="6839" x="8072438" y="5653088"/>
          <p14:tracePt t="6849" x="8118475" y="5534025"/>
          <p14:tracePt t="6856" x="8164513" y="5414963"/>
          <p14:tracePt t="6869" x="8174038" y="5287963"/>
          <p14:tracePt t="6874" x="8210550" y="5105400"/>
          <p14:tracePt t="6883" x="8220075" y="5013325"/>
          <p14:tracePt t="6907" x="8220075" y="4702175"/>
          <p14:tracePt t="6914" x="8220075" y="4621213"/>
          <p14:tracePt t="6940" x="8220075" y="4329113"/>
          <p14:tracePt t="6952" x="8201025" y="4146550"/>
          <p14:tracePt t="6961" x="8201025" y="4017963"/>
          <p14:tracePt t="6973" x="8174038" y="3935413"/>
          <p14:tracePt t="6984" x="8164513" y="3752850"/>
          <p14:tracePt t="6991" x="8164513" y="3670300"/>
          <p14:tracePt t="7005" x="8164513" y="3579813"/>
          <p14:tracePt t="7011" x="8164513" y="3506788"/>
          <p14:tracePt t="7022" x="8164513" y="3414713"/>
          <p14:tracePt t="7036" x="8164513" y="3268663"/>
          <p14:tracePt t="7043" x="8164513" y="3214688"/>
          <p14:tracePt t="7056" x="8164513" y="3041650"/>
          <p14:tracePt t="7068" x="8164513" y="2949575"/>
          <p14:tracePt t="7073" x="8164513" y="2894013"/>
          <p14:tracePt t="7085" x="8164513" y="2820988"/>
          <p14:tracePt t="7091" x="8164513" y="2767013"/>
          <p14:tracePt t="7112" x="8164513" y="2593975"/>
          <p14:tracePt t="7124" x="8164513" y="2565400"/>
          <p14:tracePt t="7132" x="8164513" y="2492375"/>
          <p14:tracePt t="7137" x="8164513" y="2438400"/>
          <p14:tracePt t="7145" x="8164513" y="2401888"/>
          <p14:tracePt t="7155" x="8164513" y="2346325"/>
          <p14:tracePt t="7162" x="8164513" y="2301875"/>
          <p14:tracePt t="7182" x="8137525" y="2192338"/>
          <p14:tracePt t="7187" x="8137525" y="2155825"/>
          <p14:tracePt t="7194" x="8128000" y="2100263"/>
          <p14:tracePt t="7204" x="8101013" y="2036763"/>
          <p14:tracePt t="7211" x="8091488" y="1981200"/>
          <p14:tracePt t="7224" x="8027988" y="1854200"/>
          <p14:tracePt t="7236" x="7991475" y="1789113"/>
          <p14:tracePt t="7243" x="7935913" y="1725613"/>
          <p14:tracePt t="7252" x="7889875" y="1671638"/>
          <p14:tracePt t="7258" x="7816850" y="1606550"/>
          <p14:tracePt t="7269" x="7735888" y="1525588"/>
          <p14:tracePt t="7273" x="7653338" y="1452563"/>
          <p14:tracePt t="7287" x="7397750" y="1314450"/>
          <p14:tracePt t="7298" x="7259638" y="1241425"/>
          <p14:tracePt t="7303" x="6996113" y="1150938"/>
          <p14:tracePt t="7312" x="6840538" y="1104900"/>
          <p14:tracePt t="7323" x="6675438" y="1058863"/>
          <p14:tracePt t="7333" x="6492875" y="1014413"/>
          <p14:tracePt t="7338" x="6273800" y="949325"/>
          <p14:tracePt t="7345" x="6110288" y="922338"/>
          <p14:tracePt t="7355" x="5908675" y="903288"/>
          <p14:tracePt t="7363" x="5680075" y="876300"/>
          <p14:tracePt t="7368" x="5524500" y="858838"/>
          <p14:tracePt t="7378" x="5341938" y="830263"/>
          <p14:tracePt t="7387" x="5214938" y="812800"/>
          <p14:tracePt t="7394" x="5049838" y="785813"/>
          <p14:tracePt t="7401" x="4922838" y="766763"/>
          <p14:tracePt t="7407" x="4776788" y="766763"/>
          <p14:tracePt t="7419" x="4648200" y="766763"/>
          <p14:tracePt t="7427" x="4484688" y="766763"/>
          <p14:tracePt t="7434" x="4302125" y="766763"/>
          <p14:tracePt t="7439" x="4119563" y="766763"/>
          <p14:tracePt t="7450" x="3935413" y="766763"/>
          <p14:tracePt t="7461" x="3752850" y="739775"/>
          <p14:tracePt t="7467" x="3570288" y="693738"/>
          <p14:tracePt t="7473" x="3424238" y="676275"/>
          <p14:tracePt t="7483" x="3260725" y="647700"/>
          <p14:tracePt t="7494" x="3132138" y="630238"/>
          <p14:tracePt t="7505" x="2867025" y="603250"/>
          <p14:tracePt t="7514" x="2794000" y="603250"/>
          <p14:tracePt t="7526" x="2740025" y="593725"/>
          <p14:tracePt t="7536" x="2620963" y="593725"/>
          <p14:tracePt t="7548" x="2566988" y="593725"/>
          <p14:tracePt t="7556" x="2530475" y="593725"/>
          <p14:tracePt t="7564" x="2474913" y="593725"/>
          <p14:tracePt t="7569" x="2428875" y="593725"/>
          <p14:tracePt t="7578" x="2365375" y="593725"/>
          <p14:tracePt t="7586" x="2282825" y="593725"/>
          <p14:tracePt t="7593" x="2173288" y="593725"/>
          <p14:tracePt t="7602" x="2063750" y="593725"/>
          <p14:tracePt t="7609" x="1917700" y="593725"/>
          <p14:tracePt t="7619" x="1790700" y="611188"/>
          <p14:tracePt t="7626" x="1506538" y="647700"/>
          <p14:tracePt t="7633" x="1360488" y="657225"/>
          <p14:tracePt t="7645" x="1223963" y="703263"/>
          <p14:tracePt t="7657" x="977900" y="793750"/>
          <p14:tracePt t="7672" x="812800" y="876300"/>
          <p14:tracePt t="7685" x="712788" y="939800"/>
          <p14:tracePt t="7692" x="647700" y="985838"/>
          <p14:tracePt t="7702" x="584200" y="1031875"/>
          <p14:tracePt t="7707" x="520700" y="1104900"/>
          <p14:tracePt t="7721" x="374650" y="1177925"/>
          <p14:tracePt t="7727" x="311150" y="1223963"/>
          <p14:tracePt t="7739" x="265113" y="1270000"/>
          <p14:tracePt t="7752" x="192088" y="1333500"/>
          <p14:tracePt t="7762" x="92075" y="1433513"/>
          <p14:tracePt t="8099" x="0" y="5003800"/>
          <p14:tracePt t="8105" x="36513" y="5068888"/>
          <p14:tracePt t="8121" x="119063" y="5251450"/>
          <p14:tracePt t="8130" x="155575" y="5295900"/>
          <p14:tracePt t="8137" x="228600" y="5414963"/>
          <p14:tracePt t="8154" x="328613" y="5580063"/>
          <p14:tracePt t="8160" x="392113" y="5661025"/>
          <p14:tracePt t="8171" x="457200" y="5762625"/>
          <p14:tracePt t="8178" x="493713" y="5843588"/>
          <p14:tracePt t="8186" x="566738" y="5926138"/>
          <p14:tracePt t="8191" x="620713" y="6008688"/>
          <p14:tracePt t="8202" x="703263" y="6091238"/>
          <p14:tracePt t="8210" x="785813" y="6181725"/>
          <p14:tracePt t="8216" x="876300" y="6246813"/>
          <p14:tracePt t="8225" x="958850" y="6337300"/>
          <p14:tracePt t="8231" x="1022350" y="6400800"/>
          <p14:tracePt t="8239" x="1123950" y="6473825"/>
          <p14:tracePt t="8249" x="1187450" y="6529388"/>
          <p14:tracePt t="8256" x="1260475" y="6592888"/>
          <p14:tracePt t="8271" x="1387475" y="6665913"/>
          <p14:tracePt t="8281" x="1470025" y="6721475"/>
          <p14:tracePt t="8290" x="1497013" y="6757988"/>
          <p14:tracePt t="8300" x="1562100" y="6794500"/>
          <p14:tracePt t="8634" x="7186613" y="6529388"/>
          <p14:tracePt t="8642" x="7351713" y="6465888"/>
          <p14:tracePt t="8651" x="7488238" y="6419850"/>
          <p14:tracePt t="8657" x="7616825" y="6346825"/>
          <p14:tracePt t="8667" x="7716838" y="6300788"/>
          <p14:tracePt t="8674" x="7835900" y="6246813"/>
          <p14:tracePt t="8687" x="8108950" y="6108700"/>
          <p14:tracePt t="8697" x="8237538" y="6035675"/>
          <p14:tracePt t="8703" x="8301038" y="5981700"/>
          <p14:tracePt t="8714" x="8410575" y="5908675"/>
          <p14:tracePt t="8722" x="8493125" y="5853113"/>
          <p14:tracePt t="8732" x="8593138" y="5780088"/>
          <p14:tracePt t="8741" x="8658225" y="5734050"/>
          <p14:tracePt t="8747" x="8685213" y="5697538"/>
          <p14:tracePt t="8761" x="8775700" y="5616575"/>
          <p14:tracePt t="8779" x="8858250" y="5534025"/>
          <p14:tracePt t="8786" x="8885238" y="5497513"/>
          <p14:tracePt t="8794" x="8940800" y="5451475"/>
          <p14:tracePt t="8807" x="9032875" y="5368925"/>
          <p14:tracePt t="8816" x="9077325" y="5332413"/>
          <p14:tracePt t="8829" x="9113838" y="5295900"/>
          <p14:tracePt t="8836" x="9159875" y="5251450"/>
          <p14:tracePt t="8841" x="9196388" y="5214938"/>
          <p14:tracePt t="8848" x="9215438" y="5195888"/>
          <p14:tracePt t="8859" x="9242425" y="5168900"/>
          <p14:tracePt t="8865" x="9278938" y="5122863"/>
          <p14:tracePt t="8874" x="9315450" y="5068888"/>
          <p14:tracePt t="8880" x="9369425" y="5022850"/>
          <p14:tracePt t="8889" x="9434513" y="4959350"/>
          <p14:tracePt t="8898" x="9571038" y="4867275"/>
          <p14:tracePt t="8908" x="9634538" y="4821238"/>
          <p14:tracePt t="8922" x="9717088" y="4757738"/>
          <p14:tracePt t="8928" x="9717088" y="4748213"/>
          <p14:tracePt t="8939" x="9717088" y="4738688"/>
          <p14:tracePt t="8945" x="9734550" y="4721225"/>
          <p14:tracePt t="8968" x="9744075" y="4665663"/>
          <p14:tracePt t="9027" x="9809163" y="4483100"/>
          <p14:tracePt t="9040" x="9836150" y="4419600"/>
          <p14:tracePt t="9052" x="9863138" y="4383088"/>
          <p14:tracePt t="9058" x="9872663" y="4365625"/>
          <p14:tracePt t="9071" x="9890125" y="4300538"/>
          <p14:tracePt t="9086" x="9899650" y="4273550"/>
          <p14:tracePt t="9092" x="9918700" y="4256088"/>
          <p14:tracePt t="9107" x="9936163" y="4200525"/>
          <p14:tracePt t="9122" x="9945688" y="4154488"/>
          <p14:tracePt t="9136" x="9991725" y="4090988"/>
          <p14:tracePt t="9146" x="9991725" y="4064000"/>
          <p14:tracePt t="9157" x="9991725" y="4044950"/>
          <p14:tracePt t="9169" x="10018713" y="3981450"/>
          <p14:tracePt t="9177" x="10036175" y="3954463"/>
          <p14:tracePt t="9187" x="10045700" y="3944938"/>
          <p14:tracePt t="9200" x="10064750" y="3889375"/>
          <p14:tracePt t="9208" x="10072688" y="3871913"/>
          <p14:tracePt t="9221" x="10101263" y="3852863"/>
          <p14:tracePt t="9228" x="10109200" y="3835400"/>
          <p14:tracePt t="9234" x="10128250" y="3816350"/>
          <p14:tracePt t="9241" x="10128250" y="3779838"/>
          <p14:tracePt t="9250" x="10145713" y="3762375"/>
          <p14:tracePt t="9259" x="10164763" y="3743325"/>
          <p14:tracePt t="9266" x="10182225" y="3725863"/>
          <p14:tracePt t="9275" x="10191750" y="3706813"/>
          <p14:tracePt t="9284" x="10210800" y="3679825"/>
          <p14:tracePt t="9290" x="10218738" y="3670300"/>
          <p14:tracePt t="9301" x="10228263" y="3652838"/>
          <p14:tracePt t="9308" x="10247313" y="3633788"/>
          <p14:tracePt t="9321" x="10301288" y="3579813"/>
          <p14:tracePt t="9332" x="10320338" y="3560763"/>
          <p14:tracePt t="9339" x="10337800" y="3543300"/>
          <p14:tracePt t="9347" x="10356850" y="3524250"/>
          <p14:tracePt t="9356" x="10364788" y="3516313"/>
          <p14:tracePt t="9367" x="10420350" y="3451225"/>
          <p14:tracePt t="9394" x="10437813" y="3424238"/>
          <p14:tracePt t="9405" x="10447338" y="3414713"/>
          <p14:tracePt t="9421" x="10447338" y="3406775"/>
          <p14:tracePt t="9442" x="10466388" y="3378200"/>
          <p14:tracePt t="9450" x="10474325" y="3370263"/>
          <p14:tracePt t="9489" x="10474325" y="3360738"/>
          <p14:tracePt t="9976" x="10420350" y="3341688"/>
          <p14:tracePt t="9986" x="10274300" y="3341688"/>
          <p14:tracePt t="9993" x="10145713" y="3341688"/>
          <p14:tracePt t="10002" x="9963150" y="3314700"/>
          <p14:tracePt t="10010" x="9780588" y="3268663"/>
          <p14:tracePt t="10018" x="9551988" y="3251200"/>
          <p14:tracePt t="10035" x="9132888" y="3168650"/>
          <p14:tracePt t="10044" x="8931275" y="3159125"/>
          <p14:tracePt t="10053" x="8731250" y="3141663"/>
          <p14:tracePt t="10060" x="8548688" y="3114675"/>
          <p14:tracePt t="10071" x="8027988" y="3022600"/>
          <p14:tracePt t="10085" x="7799388" y="2949575"/>
          <p14:tracePt t="10093" x="7543800" y="2894013"/>
          <p14:tracePt t="10105" x="7023100" y="2740025"/>
          <p14:tracePt t="10112" x="6721475" y="2638425"/>
          <p14:tracePt t="10122" x="6456363" y="2565400"/>
          <p14:tracePt t="10128" x="6237288" y="2520950"/>
          <p14:tracePt t="10138" x="6137275" y="2474913"/>
          <p14:tracePt t="10160" x="6000750" y="2438400"/>
          <p14:tracePt t="10176" x="5835650" y="2392363"/>
          <p14:tracePt t="10189" x="5762625" y="2355850"/>
          <p14:tracePt t="10197" x="5735638" y="2355850"/>
          <p14:tracePt t="10206" x="5716588" y="2346325"/>
          <p14:tracePt t="10209" x="5708650" y="2346325"/>
          <p14:tracePt t="10221" x="5689600" y="2338388"/>
          <p14:tracePt t="10272" x="5616575" y="2273300"/>
          <p14:tracePt t="10281" x="5561013" y="2219325"/>
          <p14:tracePt t="10288" x="5480050" y="2155825"/>
          <p14:tracePt t="10297" x="5414963" y="2100263"/>
          <p14:tracePt t="10305" x="5370513" y="2063750"/>
          <p14:tracePt t="10314" x="5297488" y="2000250"/>
          <p14:tracePt t="10324" x="5268913" y="1963738"/>
          <p14:tracePt t="10329" x="5224463" y="1898650"/>
          <p14:tracePt t="10340" x="5205413" y="1871663"/>
          <p14:tracePt t="10353" x="5168900" y="1835150"/>
          <p14:tracePt t="10372" x="5151438" y="1789113"/>
          <p14:tracePt t="10377" x="5114925" y="1744663"/>
          <p14:tracePt t="10396" x="5013325" y="1643063"/>
          <p14:tracePt t="10412" x="4849813" y="1489075"/>
          <p14:tracePt t="10428" x="4694238" y="1379538"/>
          <p14:tracePt t="10437" x="4611688" y="1323975"/>
          <p14:tracePt t="10447" x="4548188" y="1270000"/>
          <p14:tracePt t="10458" x="4456113" y="1204913"/>
          <p14:tracePt t="10465" x="4438650" y="1177925"/>
          <p14:tracePt t="10476" x="4402138" y="1150938"/>
          <p14:tracePt t="10488" x="4375150" y="1131888"/>
          <p14:tracePt t="10548" x="4365625" y="1123950"/>
          <p14:tracePt t="10568" x="4346575" y="1095375"/>
          <p14:tracePt t="10584" x="4273550" y="1068388"/>
          <p14:tracePt t="10597" x="4237038" y="1058863"/>
          <p14:tracePt t="10609" x="4200525" y="1050925"/>
          <p14:tracePt t="10618" x="4200525" y="1041400"/>
          <p14:tracePt t="10626" x="4192588" y="1041400"/>
          <p14:tracePt t="10636" x="4173538" y="1031875"/>
          <p14:tracePt t="10650" x="4164013" y="1031875"/>
          <p14:tracePt t="10681" x="4146550" y="1031875"/>
          <p14:tracePt t="10692" x="4137025" y="1031875"/>
          <p14:tracePt t="10701" x="4127500" y="1031875"/>
          <p14:tracePt t="10721" x="4100513" y="1031875"/>
          <p14:tracePt t="10736" x="4090988" y="1031875"/>
          <p14:tracePt t="10746" x="4064000" y="1022350"/>
          <p14:tracePt t="10759" x="4054475" y="1014413"/>
          <p14:tracePt t="10818" x="4044950" y="1014413"/>
          <p14:tracePt t="10834" x="4027488" y="1014413"/>
          <p14:tracePt t="10850" x="4000500" y="1004888"/>
          <p14:tracePt t="10859" x="3981450" y="985838"/>
          <p14:tracePt t="10867" x="3963988" y="976313"/>
          <p14:tracePt t="10877" x="3944938" y="976313"/>
          <p14:tracePt t="10889" x="3927475" y="968375"/>
          <p14:tracePt t="10921" x="3917950" y="968375"/>
          <p14:tracePt t="10987" x="3917950" y="958850"/>
          <p14:tracePt t="11024" x="3908425" y="958850"/>
          <p14:tracePt t="11039" x="3890963" y="958850"/>
          <p14:tracePt t="11408" x="3898900" y="958850"/>
          <p14:tracePt t="11419" x="3908425" y="958850"/>
          <p14:tracePt t="11436" x="3935413" y="958850"/>
          <p14:tracePt t="11444" x="3963988" y="958850"/>
          <p14:tracePt t="11452" x="3990975" y="958850"/>
          <p14:tracePt t="11465" x="4073525" y="958850"/>
          <p14:tracePt t="11474" x="4100513" y="958850"/>
          <p14:tracePt t="11484" x="4146550" y="958850"/>
          <p14:tracePt t="11497" x="4229100" y="958850"/>
          <p14:tracePt t="11508" x="4265613" y="958850"/>
          <p14:tracePt t="11514" x="4310063" y="958850"/>
          <p14:tracePt t="11523" x="4346575" y="958850"/>
          <p14:tracePt t="11528" x="4392613" y="958850"/>
          <p14:tracePt t="11536" x="4419600" y="958850"/>
          <p14:tracePt t="11548" x="4465638" y="958850"/>
          <p14:tracePt t="11556" x="4502150" y="958850"/>
          <p14:tracePt t="11564" x="4548188" y="958850"/>
          <p14:tracePt t="11568" x="4621213" y="985838"/>
          <p14:tracePt t="11575" x="4667250" y="995363"/>
          <p14:tracePt t="11586" x="4721225" y="995363"/>
          <p14:tracePt t="11602" x="4830763" y="1031875"/>
          <p14:tracePt t="11610" x="4903788" y="1041400"/>
          <p14:tracePt t="11625" x="5005388" y="1068388"/>
          <p14:tracePt t="11636" x="5059363" y="1068388"/>
          <p14:tracePt t="11643" x="5105400" y="1077913"/>
          <p14:tracePt t="11658" x="5205413" y="1077913"/>
          <p14:tracePt t="11669" x="5260975" y="1095375"/>
          <p14:tracePt t="11675" x="5297488" y="1095375"/>
          <p14:tracePt t="11682" x="5341938" y="1104900"/>
          <p14:tracePt t="11690" x="5378450" y="1104900"/>
          <p14:tracePt t="11705" x="5480050" y="1131888"/>
          <p14:tracePt t="11712" x="5553075" y="1131888"/>
          <p14:tracePt t="11723" x="5597525" y="1141413"/>
          <p14:tracePt t="11728" x="5670550" y="1141413"/>
          <p14:tracePt t="11736" x="5716588" y="1168400"/>
          <p14:tracePt t="11744" x="5772150" y="1168400"/>
          <p14:tracePt t="11754" x="5818188" y="1177925"/>
          <p14:tracePt t="11758" x="5872163" y="1177925"/>
          <p14:tracePt t="11770" x="5927725" y="1177925"/>
          <p14:tracePt t="11776" x="5991225" y="1196975"/>
          <p14:tracePt t="11786" x="6045200" y="1196975"/>
          <p14:tracePt t="11795" x="6110288" y="1214438"/>
          <p14:tracePt t="11802" x="6146800" y="1214438"/>
          <p14:tracePt t="11807" x="6210300" y="1233488"/>
          <p14:tracePt t="11822" x="6246813" y="1233488"/>
          <p14:tracePt t="11835" x="6346825" y="1241425"/>
          <p14:tracePt t="11842" x="6402388" y="1241425"/>
          <p14:tracePt t="11866" x="6538913" y="1241425"/>
          <p14:tracePt t="11881" x="6621463" y="1241425"/>
          <p14:tracePt t="11896" x="6721475" y="1241425"/>
          <p14:tracePt t="11905" x="6757988" y="1241425"/>
          <p14:tracePt t="11914" x="6831013" y="1241425"/>
          <p14:tracePt t="11925" x="6867525" y="1241425"/>
          <p14:tracePt t="11933" x="6923088" y="1241425"/>
          <p14:tracePt t="11939" x="6940550" y="1241425"/>
          <p14:tracePt t="11955" x="7004050" y="1241425"/>
          <p14:tracePt t="11967" x="7059613" y="1241425"/>
          <p14:tracePt t="11981" x="7105650" y="1241425"/>
          <p14:tracePt t="11987" x="7132638" y="1241425"/>
          <p14:tracePt t="11993" x="7159625" y="1233488"/>
          <p14:tracePt t="12017" x="7269163" y="1214438"/>
          <p14:tracePt t="12025" x="7278688" y="1214438"/>
          <p14:tracePt t="12036" x="7334250" y="1214438"/>
          <p14:tracePt t="12048" x="7388225" y="1204913"/>
          <p14:tracePt t="12058" x="7434263" y="1204913"/>
          <p14:tracePt t="12064" x="7470775" y="1177925"/>
          <p14:tracePt t="12073" x="7488238" y="1177925"/>
          <p14:tracePt t="12081" x="7516813" y="1177925"/>
          <p14:tracePt t="12091" x="7534275" y="1177925"/>
          <p14:tracePt t="12097" x="7543800" y="1177925"/>
          <p14:tracePt t="12108" x="7561263" y="1177925"/>
          <p14:tracePt t="12120" x="7597775" y="1168400"/>
          <p14:tracePt t="12128" x="7626350" y="1168400"/>
          <p14:tracePt t="12139" x="7643813" y="1168400"/>
          <p14:tracePt t="12149" x="7653338" y="1168400"/>
          <p14:tracePt t="12157" x="7662863" y="1160463"/>
          <p14:tracePt t="12170" x="7680325" y="1160463"/>
          <p14:tracePt t="12176" x="7689850" y="1150938"/>
          <p14:tracePt t="12186" x="7699375" y="1150938"/>
          <p14:tracePt t="12192" x="7726363" y="1131888"/>
          <p14:tracePt t="12209" x="7753350" y="1131888"/>
          <p14:tracePt t="12220" x="7762875" y="1123950"/>
          <p14:tracePt t="12226" x="7772400" y="1123950"/>
          <p14:tracePt t="12243" x="7780338" y="1123950"/>
          <p14:tracePt t="12250" x="7808913" y="1114425"/>
          <p14:tracePt t="12263" x="7816850" y="1104900"/>
          <p14:tracePt t="12299" x="7826375" y="1095375"/>
          <p14:tracePt t="13855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0.5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8|3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6|0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353</Words>
  <Application>Microsoft Office PowerPoint</Application>
  <PresentationFormat>Širokozaslonsko</PresentationFormat>
  <Paragraphs>49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Officeova tema</vt:lpstr>
      <vt:lpstr>POŠTEVANKA ŠTEVILA 3</vt:lpstr>
      <vt:lpstr>PowerPointova predstavitev</vt:lpstr>
      <vt:lpstr>PowerPointova predstavitev</vt:lpstr>
      <vt:lpstr>PowerPointova predstavitev</vt:lpstr>
      <vt:lpstr>PowerPointova predstavitev</vt:lpstr>
      <vt:lpstr>Večkratniki števila 3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POŠTEVANKA ŠTEVILA 2</dc:title>
  <dc:creator>Tea Bratovčak</dc:creator>
  <cp:lastModifiedBy>sdajc</cp:lastModifiedBy>
  <cp:revision>94</cp:revision>
  <dcterms:created xsi:type="dcterms:W3CDTF">2020-11-17T10:32:13Z</dcterms:created>
  <dcterms:modified xsi:type="dcterms:W3CDTF">2022-01-25T05:18:53Z</dcterms:modified>
</cp:coreProperties>
</file>