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1"/>
  </p:notesMasterIdLst>
  <p:handoutMasterIdLst>
    <p:handoutMasterId r:id="rId52"/>
  </p:handoutMasterIdLst>
  <p:sldIdLst>
    <p:sldId id="281" r:id="rId3"/>
    <p:sldId id="581" r:id="rId4"/>
    <p:sldId id="674" r:id="rId5"/>
    <p:sldId id="675" r:id="rId6"/>
    <p:sldId id="681" r:id="rId7"/>
    <p:sldId id="676" r:id="rId8"/>
    <p:sldId id="677" r:id="rId9"/>
    <p:sldId id="684" r:id="rId10"/>
    <p:sldId id="685" r:id="rId11"/>
    <p:sldId id="686" r:id="rId12"/>
    <p:sldId id="687" r:id="rId13"/>
    <p:sldId id="688" r:id="rId14"/>
    <p:sldId id="689" r:id="rId15"/>
    <p:sldId id="690" r:id="rId16"/>
    <p:sldId id="699" r:id="rId17"/>
    <p:sldId id="700" r:id="rId18"/>
    <p:sldId id="692" r:id="rId19"/>
    <p:sldId id="693" r:id="rId20"/>
    <p:sldId id="694" r:id="rId21"/>
    <p:sldId id="695" r:id="rId22"/>
    <p:sldId id="696" r:id="rId23"/>
    <p:sldId id="697" r:id="rId24"/>
    <p:sldId id="698" r:id="rId25"/>
    <p:sldId id="702" r:id="rId26"/>
    <p:sldId id="678" r:id="rId27"/>
    <p:sldId id="703" r:id="rId28"/>
    <p:sldId id="704" r:id="rId29"/>
    <p:sldId id="634" r:id="rId30"/>
    <p:sldId id="707" r:id="rId31"/>
    <p:sldId id="667" r:id="rId32"/>
    <p:sldId id="645" r:id="rId33"/>
    <p:sldId id="708" r:id="rId34"/>
    <p:sldId id="709" r:id="rId35"/>
    <p:sldId id="710" r:id="rId36"/>
    <p:sldId id="711" r:id="rId37"/>
    <p:sldId id="723" r:id="rId38"/>
    <p:sldId id="712" r:id="rId39"/>
    <p:sldId id="713" r:id="rId40"/>
    <p:sldId id="714" r:id="rId41"/>
    <p:sldId id="715" r:id="rId42"/>
    <p:sldId id="716" r:id="rId43"/>
    <p:sldId id="717" r:id="rId44"/>
    <p:sldId id="718" r:id="rId45"/>
    <p:sldId id="719" r:id="rId46"/>
    <p:sldId id="728" r:id="rId47"/>
    <p:sldId id="725" r:id="rId48"/>
    <p:sldId id="727" r:id="rId49"/>
    <p:sldId id="500" r:id="rId50"/>
  </p:sldIdLst>
  <p:sldSz cx="12192000" cy="6858000"/>
  <p:notesSz cx="6799263" cy="9929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Svetel slog 2 – poudarek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Svetel slog 3 – poudarek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etel slog 2 – poudarek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rednji slog 1 – poudare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3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29762-3F8B-4DBC-96F9-D4E5EB52379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E71724-0A29-4302-9976-BBDAA9871E2A}">
      <dgm:prSet/>
      <dgm:spPr/>
      <dgm:t>
        <a:bodyPr/>
        <a:lstStyle/>
        <a:p>
          <a:pPr rtl="0"/>
          <a:r>
            <a:rPr lang="sl-SI" b="1" dirty="0" smtClean="0"/>
            <a:t>Lastnosti glagolov</a:t>
          </a:r>
          <a:endParaRPr lang="sl-SI" dirty="0"/>
        </a:p>
      </dgm:t>
    </dgm:pt>
    <dgm:pt modelId="{94BB564F-EDFC-44B1-B5CF-9C050249F6D8}" type="parTrans" cxnId="{42C8419A-B4AA-4A8A-BEF4-F14965CC7B9F}">
      <dgm:prSet/>
      <dgm:spPr/>
      <dgm:t>
        <a:bodyPr/>
        <a:lstStyle/>
        <a:p>
          <a:endParaRPr lang="en-GB"/>
        </a:p>
      </dgm:t>
    </dgm:pt>
    <dgm:pt modelId="{A9B8E9B0-E783-4EC0-B287-D3889183C7EF}" type="sibTrans" cxnId="{42C8419A-B4AA-4A8A-BEF4-F14965CC7B9F}">
      <dgm:prSet/>
      <dgm:spPr/>
      <dgm:t>
        <a:bodyPr/>
        <a:lstStyle/>
        <a:p>
          <a:endParaRPr lang="en-GB"/>
        </a:p>
      </dgm:t>
    </dgm:pt>
    <dgm:pt modelId="{9F58111C-1962-4604-8A80-130FC288CE0B}">
      <dgm:prSet/>
      <dgm:spPr/>
      <dgm:t>
        <a:bodyPr/>
        <a:lstStyle/>
        <a:p>
          <a:pPr rtl="0"/>
          <a:r>
            <a:rPr lang="sl-SI" dirty="0" smtClean="0"/>
            <a:t>_______________</a:t>
          </a:r>
          <a:endParaRPr lang="sl-SI" dirty="0"/>
        </a:p>
      </dgm:t>
    </dgm:pt>
    <dgm:pt modelId="{CC2DEA39-D4D5-4CFD-A4B0-91F85EE8C69C}" type="parTrans" cxnId="{37E4C641-A9E5-4DF5-B78E-380CE7CAA851}">
      <dgm:prSet/>
      <dgm:spPr/>
      <dgm:t>
        <a:bodyPr/>
        <a:lstStyle/>
        <a:p>
          <a:endParaRPr lang="en-GB"/>
        </a:p>
      </dgm:t>
    </dgm:pt>
    <dgm:pt modelId="{FAFFF92B-B47D-4B5F-B517-AC783FADA099}" type="sibTrans" cxnId="{37E4C641-A9E5-4DF5-B78E-380CE7CAA851}">
      <dgm:prSet/>
      <dgm:spPr/>
      <dgm:t>
        <a:bodyPr/>
        <a:lstStyle/>
        <a:p>
          <a:endParaRPr lang="en-GB"/>
        </a:p>
      </dgm:t>
    </dgm:pt>
    <dgm:pt modelId="{C23B077E-842B-4C30-AC31-75ABAB52D905}">
      <dgm:prSet/>
      <dgm:spPr/>
      <dgm:t>
        <a:bodyPr/>
        <a:lstStyle/>
        <a:p>
          <a:pPr rtl="0"/>
          <a:r>
            <a:rPr lang="sl-SI" dirty="0" smtClean="0"/>
            <a:t>_______________</a:t>
          </a:r>
          <a:endParaRPr lang="sl-SI" dirty="0"/>
        </a:p>
      </dgm:t>
    </dgm:pt>
    <dgm:pt modelId="{D5865F57-0B12-4C4D-A9B5-B88AB8AE0F76}" type="parTrans" cxnId="{B2563637-B117-4880-B27C-054AFD930B03}">
      <dgm:prSet/>
      <dgm:spPr/>
      <dgm:t>
        <a:bodyPr/>
        <a:lstStyle/>
        <a:p>
          <a:endParaRPr lang="en-GB"/>
        </a:p>
      </dgm:t>
    </dgm:pt>
    <dgm:pt modelId="{F7FFD2C8-B7EE-4774-ADD9-AB3AEE1FDEFD}" type="sibTrans" cxnId="{B2563637-B117-4880-B27C-054AFD930B03}">
      <dgm:prSet/>
      <dgm:spPr/>
      <dgm:t>
        <a:bodyPr/>
        <a:lstStyle/>
        <a:p>
          <a:endParaRPr lang="en-GB"/>
        </a:p>
      </dgm:t>
    </dgm:pt>
    <dgm:pt modelId="{848331E6-CF0A-44BF-BEF0-2B336BAD5360}">
      <dgm:prSet/>
      <dgm:spPr/>
      <dgm:t>
        <a:bodyPr/>
        <a:lstStyle/>
        <a:p>
          <a:pPr rtl="0"/>
          <a:r>
            <a:rPr lang="sl-SI" b="1" dirty="0" err="1" smtClean="0"/>
            <a:t>nepolnopomenski</a:t>
          </a:r>
          <a:endParaRPr lang="sl-SI" dirty="0"/>
        </a:p>
      </dgm:t>
    </dgm:pt>
    <dgm:pt modelId="{1980CD64-4735-44F7-A7A6-DE7C9E71FF48}" type="parTrans" cxnId="{740360CC-BED5-4592-B3C0-1ACC9C514CD4}">
      <dgm:prSet/>
      <dgm:spPr/>
      <dgm:t>
        <a:bodyPr/>
        <a:lstStyle/>
        <a:p>
          <a:endParaRPr lang="en-GB"/>
        </a:p>
      </dgm:t>
    </dgm:pt>
    <dgm:pt modelId="{4D0ACC5F-DDBB-4DC0-A261-7223D596EEFE}" type="sibTrans" cxnId="{740360CC-BED5-4592-B3C0-1ACC9C514CD4}">
      <dgm:prSet/>
      <dgm:spPr/>
      <dgm:t>
        <a:bodyPr/>
        <a:lstStyle/>
        <a:p>
          <a:endParaRPr lang="en-GB"/>
        </a:p>
      </dgm:t>
    </dgm:pt>
    <dgm:pt modelId="{2BAE0CD4-06B8-4B78-939F-E07BF850E4BB}">
      <dgm:prSet/>
      <dgm:spPr/>
      <dgm:t>
        <a:bodyPr/>
        <a:lstStyle/>
        <a:p>
          <a:pPr rtl="0"/>
          <a:r>
            <a:rPr lang="sl-SI" dirty="0" smtClean="0"/>
            <a:t>____________</a:t>
          </a:r>
          <a:r>
            <a:rPr lang="sl-SI" b="1" dirty="0" smtClean="0"/>
            <a:t> </a:t>
          </a:r>
          <a:r>
            <a:rPr lang="sl-SI" b="1" i="1" dirty="0" smtClean="0"/>
            <a:t>biti</a:t>
          </a:r>
          <a:endParaRPr lang="sl-SI" dirty="0"/>
        </a:p>
      </dgm:t>
    </dgm:pt>
    <dgm:pt modelId="{4377AA59-7A15-4E87-9CA6-0550F2D3011B}" type="parTrans" cxnId="{0EF05295-1C11-4DFD-94B7-A8EF5FE74367}">
      <dgm:prSet/>
      <dgm:spPr/>
      <dgm:t>
        <a:bodyPr/>
        <a:lstStyle/>
        <a:p>
          <a:endParaRPr lang="en-GB"/>
        </a:p>
      </dgm:t>
    </dgm:pt>
    <dgm:pt modelId="{DC6229DD-E8BE-4CB5-B4FC-508CE02E295A}" type="sibTrans" cxnId="{0EF05295-1C11-4DFD-94B7-A8EF5FE74367}">
      <dgm:prSet/>
      <dgm:spPr/>
      <dgm:t>
        <a:bodyPr/>
        <a:lstStyle/>
        <a:p>
          <a:endParaRPr lang="en-GB"/>
        </a:p>
      </dgm:t>
    </dgm:pt>
    <dgm:pt modelId="{B109968C-20F0-476E-826C-3C01B231F9A7}">
      <dgm:prSet/>
      <dgm:spPr/>
      <dgm:t>
        <a:bodyPr/>
        <a:lstStyle/>
        <a:p>
          <a:pPr rtl="0"/>
          <a:r>
            <a:rPr lang="sl-SI" dirty="0" smtClean="0"/>
            <a:t>_______________</a:t>
          </a:r>
          <a:endParaRPr lang="sl-SI" dirty="0"/>
        </a:p>
      </dgm:t>
    </dgm:pt>
    <dgm:pt modelId="{DC4770D0-92FE-4B83-AC15-284C8424CEB4}" type="parTrans" cxnId="{1C066610-BDE6-4E33-B0D1-6ADFEC1E5DB1}">
      <dgm:prSet/>
      <dgm:spPr/>
      <dgm:t>
        <a:bodyPr/>
        <a:lstStyle/>
        <a:p>
          <a:endParaRPr lang="en-GB"/>
        </a:p>
      </dgm:t>
    </dgm:pt>
    <dgm:pt modelId="{A5F6A29E-2237-4036-9971-955B73A5CD5D}" type="sibTrans" cxnId="{1C066610-BDE6-4E33-B0D1-6ADFEC1E5DB1}">
      <dgm:prSet/>
      <dgm:spPr/>
      <dgm:t>
        <a:bodyPr/>
        <a:lstStyle/>
        <a:p>
          <a:endParaRPr lang="en-GB"/>
        </a:p>
      </dgm:t>
    </dgm:pt>
    <dgm:pt modelId="{C08EF169-0EF2-40CE-B135-91FF729B29C2}">
      <dgm:prSet/>
      <dgm:spPr/>
      <dgm:t>
        <a:bodyPr/>
        <a:lstStyle/>
        <a:p>
          <a:pPr rtl="0"/>
          <a:r>
            <a:rPr lang="sl-SI" b="1" dirty="0" smtClean="0"/>
            <a:t>osebna/neosebna glagolska oblika</a:t>
          </a:r>
          <a:endParaRPr lang="sl-SI" dirty="0"/>
        </a:p>
      </dgm:t>
    </dgm:pt>
    <dgm:pt modelId="{FC9095C8-D12B-407E-9C8C-6BCA71ACEDF3}" type="parTrans" cxnId="{0AAE8997-10AB-4EFD-90A1-3207A3953AE6}">
      <dgm:prSet/>
      <dgm:spPr/>
      <dgm:t>
        <a:bodyPr/>
        <a:lstStyle/>
        <a:p>
          <a:endParaRPr lang="en-GB"/>
        </a:p>
      </dgm:t>
    </dgm:pt>
    <dgm:pt modelId="{0E16F68A-EE52-4FCC-AE2B-BE52A8DF8B50}" type="sibTrans" cxnId="{0AAE8997-10AB-4EFD-90A1-3207A3953AE6}">
      <dgm:prSet/>
      <dgm:spPr/>
      <dgm:t>
        <a:bodyPr/>
        <a:lstStyle/>
        <a:p>
          <a:endParaRPr lang="en-GB"/>
        </a:p>
      </dgm:t>
    </dgm:pt>
    <dgm:pt modelId="{4CFD9E9F-290E-45B1-8A1B-71DC91E6C5BA}">
      <dgm:prSet/>
      <dgm:spPr/>
      <dgm:t>
        <a:bodyPr/>
        <a:lstStyle/>
        <a:p>
          <a:pPr rtl="0"/>
          <a:r>
            <a:rPr lang="sl-SI" b="1" dirty="0" smtClean="0"/>
            <a:t>časovna oblika</a:t>
          </a:r>
          <a:endParaRPr lang="sl-SI" dirty="0"/>
        </a:p>
      </dgm:t>
    </dgm:pt>
    <dgm:pt modelId="{A88ABA6A-7181-48EB-8C20-74687E69C69E}" type="parTrans" cxnId="{A9AC5CE3-49E0-4360-B228-4F44355BD581}">
      <dgm:prSet/>
      <dgm:spPr/>
      <dgm:t>
        <a:bodyPr/>
        <a:lstStyle/>
        <a:p>
          <a:endParaRPr lang="en-GB"/>
        </a:p>
      </dgm:t>
    </dgm:pt>
    <dgm:pt modelId="{22C2D95A-E069-435C-BFFE-90D4AC27A7DE}" type="sibTrans" cxnId="{A9AC5CE3-49E0-4360-B228-4F44355BD581}">
      <dgm:prSet/>
      <dgm:spPr/>
      <dgm:t>
        <a:bodyPr/>
        <a:lstStyle/>
        <a:p>
          <a:endParaRPr lang="en-GB"/>
        </a:p>
      </dgm:t>
    </dgm:pt>
    <dgm:pt modelId="{9DAF3CE1-E458-485B-8B2A-1FCB7C506EA3}">
      <dgm:prSet/>
      <dgm:spPr/>
      <dgm:t>
        <a:bodyPr/>
        <a:lstStyle/>
        <a:p>
          <a:pPr rtl="0"/>
          <a:r>
            <a:rPr lang="sl-SI" dirty="0" smtClean="0"/>
            <a:t>_______________</a:t>
          </a:r>
          <a:endParaRPr lang="sl-SI" dirty="0"/>
        </a:p>
      </dgm:t>
    </dgm:pt>
    <dgm:pt modelId="{004E96DD-0BAC-4596-9AAB-042C0EF80B78}" type="parTrans" cxnId="{3FE1A685-4254-487D-8434-873D5D0A55E0}">
      <dgm:prSet/>
      <dgm:spPr/>
      <dgm:t>
        <a:bodyPr/>
        <a:lstStyle/>
        <a:p>
          <a:endParaRPr lang="en-GB"/>
        </a:p>
      </dgm:t>
    </dgm:pt>
    <dgm:pt modelId="{A902286E-F4F3-41CB-ABA6-FA673EA6484B}" type="sibTrans" cxnId="{3FE1A685-4254-487D-8434-873D5D0A55E0}">
      <dgm:prSet/>
      <dgm:spPr/>
      <dgm:t>
        <a:bodyPr/>
        <a:lstStyle/>
        <a:p>
          <a:endParaRPr lang="en-GB"/>
        </a:p>
      </dgm:t>
    </dgm:pt>
    <dgm:pt modelId="{9167DDD2-AE15-448E-B07E-7E686D3A5E70}">
      <dgm:prSet/>
      <dgm:spPr/>
      <dgm:t>
        <a:bodyPr/>
        <a:lstStyle/>
        <a:p>
          <a:pPr rtl="0"/>
          <a:r>
            <a:rPr lang="sl-SI" dirty="0" smtClean="0"/>
            <a:t>_______________</a:t>
          </a:r>
          <a:endParaRPr lang="sl-SI" dirty="0"/>
        </a:p>
      </dgm:t>
    </dgm:pt>
    <dgm:pt modelId="{EABAB9EA-0519-4A46-A0A5-BDFF26AAC4F1}" type="parTrans" cxnId="{FA670AE3-D91D-4BD3-A9E1-3AE453CC0174}">
      <dgm:prSet/>
      <dgm:spPr/>
      <dgm:t>
        <a:bodyPr/>
        <a:lstStyle/>
        <a:p>
          <a:endParaRPr lang="en-GB"/>
        </a:p>
      </dgm:t>
    </dgm:pt>
    <dgm:pt modelId="{3571A6EA-132D-4E5E-B582-8640D7A5005F}" type="sibTrans" cxnId="{FA670AE3-D91D-4BD3-A9E1-3AE453CC0174}">
      <dgm:prSet/>
      <dgm:spPr/>
      <dgm:t>
        <a:bodyPr/>
        <a:lstStyle/>
        <a:p>
          <a:endParaRPr lang="en-GB"/>
        </a:p>
      </dgm:t>
    </dgm:pt>
    <dgm:pt modelId="{EC7264BF-5275-44FD-92E6-88AC87C8FFCB}">
      <dgm:prSet/>
      <dgm:spPr/>
      <dgm:t>
        <a:bodyPr/>
        <a:lstStyle/>
        <a:p>
          <a:pPr rtl="0"/>
          <a:r>
            <a:rPr lang="sl-SI" b="1" dirty="0" smtClean="0"/>
            <a:t>naklonska oblika</a:t>
          </a:r>
          <a:endParaRPr lang="sl-SI" dirty="0"/>
        </a:p>
      </dgm:t>
    </dgm:pt>
    <dgm:pt modelId="{210A968E-DC7C-43B7-B05A-EDD35D493AC1}" type="parTrans" cxnId="{2F940595-8563-46F3-8961-92E4724F535C}">
      <dgm:prSet/>
      <dgm:spPr/>
      <dgm:t>
        <a:bodyPr/>
        <a:lstStyle/>
        <a:p>
          <a:endParaRPr lang="en-GB"/>
        </a:p>
      </dgm:t>
    </dgm:pt>
    <dgm:pt modelId="{6748038A-E806-43FD-9E45-AB8C2FA5C839}" type="sibTrans" cxnId="{2F940595-8563-46F3-8961-92E4724F535C}">
      <dgm:prSet/>
      <dgm:spPr/>
      <dgm:t>
        <a:bodyPr/>
        <a:lstStyle/>
        <a:p>
          <a:endParaRPr lang="en-GB"/>
        </a:p>
      </dgm:t>
    </dgm:pt>
    <dgm:pt modelId="{A3DDC983-9982-4801-97CA-005A14857CD4}">
      <dgm:prSet/>
      <dgm:spPr/>
      <dgm:t>
        <a:bodyPr/>
        <a:lstStyle/>
        <a:p>
          <a:pPr rtl="0"/>
          <a:r>
            <a:rPr lang="sl-SI" dirty="0" smtClean="0"/>
            <a:t>_______________</a:t>
          </a:r>
          <a:endParaRPr lang="sl-SI" dirty="0"/>
        </a:p>
      </dgm:t>
    </dgm:pt>
    <dgm:pt modelId="{DF1B0E87-A05B-43E3-A9B8-B566826D1822}" type="parTrans" cxnId="{3329D0FF-A48C-4BEA-80E0-0E2774792777}">
      <dgm:prSet/>
      <dgm:spPr/>
      <dgm:t>
        <a:bodyPr/>
        <a:lstStyle/>
        <a:p>
          <a:endParaRPr lang="en-GB"/>
        </a:p>
      </dgm:t>
    </dgm:pt>
    <dgm:pt modelId="{3DFF6F86-2606-43F8-84E9-D7639E89DBA3}" type="sibTrans" cxnId="{3329D0FF-A48C-4BEA-80E0-0E2774792777}">
      <dgm:prSet/>
      <dgm:spPr/>
      <dgm:t>
        <a:bodyPr/>
        <a:lstStyle/>
        <a:p>
          <a:endParaRPr lang="en-GB"/>
        </a:p>
      </dgm:t>
    </dgm:pt>
    <dgm:pt modelId="{CD2AD6DB-158D-486B-AFA2-7E0A24B60054}">
      <dgm:prSet/>
      <dgm:spPr/>
      <dgm:t>
        <a:bodyPr/>
        <a:lstStyle/>
        <a:p>
          <a:pPr rtl="0"/>
          <a:r>
            <a:rPr lang="sl-SI" dirty="0" smtClean="0"/>
            <a:t>_______________</a:t>
          </a:r>
          <a:endParaRPr lang="sl-SI" dirty="0"/>
        </a:p>
      </dgm:t>
    </dgm:pt>
    <dgm:pt modelId="{DA1A0A93-306C-49CB-842A-B02CEC6D0200}" type="parTrans" cxnId="{FEBDAA01-F063-4792-A054-F8C08A73886B}">
      <dgm:prSet/>
      <dgm:spPr/>
      <dgm:t>
        <a:bodyPr/>
        <a:lstStyle/>
        <a:p>
          <a:endParaRPr lang="en-GB"/>
        </a:p>
      </dgm:t>
    </dgm:pt>
    <dgm:pt modelId="{23275299-1616-4122-8295-061DED013917}" type="sibTrans" cxnId="{FEBDAA01-F063-4792-A054-F8C08A73886B}">
      <dgm:prSet/>
      <dgm:spPr/>
      <dgm:t>
        <a:bodyPr/>
        <a:lstStyle/>
        <a:p>
          <a:endParaRPr lang="en-GB"/>
        </a:p>
      </dgm:t>
    </dgm:pt>
    <dgm:pt modelId="{B1D40580-FA61-4B36-B6C8-B629E5120024}">
      <dgm:prSet/>
      <dgm:spPr/>
      <dgm:t>
        <a:bodyPr/>
        <a:lstStyle/>
        <a:p>
          <a:pPr rtl="0"/>
          <a:r>
            <a:rPr lang="sl-SI" dirty="0" smtClean="0"/>
            <a:t>fazni</a:t>
          </a:r>
          <a:endParaRPr lang="sl-SI" dirty="0"/>
        </a:p>
      </dgm:t>
    </dgm:pt>
    <dgm:pt modelId="{33A02FDD-17CE-4527-81A2-0CF2F274C117}" type="parTrans" cxnId="{8C3CF9D7-0FDE-4566-86AA-FACC935B26F8}">
      <dgm:prSet/>
      <dgm:spPr/>
      <dgm:t>
        <a:bodyPr/>
        <a:lstStyle/>
        <a:p>
          <a:endParaRPr lang="en-GB"/>
        </a:p>
      </dgm:t>
    </dgm:pt>
    <dgm:pt modelId="{AF8CCB27-14CC-4638-8080-35CB3312BB7D}" type="sibTrans" cxnId="{8C3CF9D7-0FDE-4566-86AA-FACC935B26F8}">
      <dgm:prSet/>
      <dgm:spPr/>
      <dgm:t>
        <a:bodyPr/>
        <a:lstStyle/>
        <a:p>
          <a:endParaRPr lang="en-GB"/>
        </a:p>
      </dgm:t>
    </dgm:pt>
    <dgm:pt modelId="{87F0C62F-39AA-45E3-9317-56EAA58C4184}">
      <dgm:prSet/>
      <dgm:spPr/>
      <dgm:t>
        <a:bodyPr/>
        <a:lstStyle/>
        <a:p>
          <a:pPr rtl="0"/>
          <a:r>
            <a:rPr lang="sl-SI" dirty="0" smtClean="0"/>
            <a:t>z </a:t>
          </a:r>
          <a:r>
            <a:rPr lang="sl-SI" dirty="0" smtClean="0"/>
            <a:t>_______________ </a:t>
          </a:r>
          <a:r>
            <a:rPr lang="sl-SI" dirty="0" smtClean="0"/>
            <a:t>pomenom</a:t>
          </a:r>
          <a:endParaRPr lang="sl-SI" dirty="0"/>
        </a:p>
      </dgm:t>
    </dgm:pt>
    <dgm:pt modelId="{42C7102F-D560-48F1-8845-E9035EC27418}" type="parTrans" cxnId="{76B646E7-1012-43FD-875C-F18B53A91348}">
      <dgm:prSet/>
      <dgm:spPr/>
      <dgm:t>
        <a:bodyPr/>
        <a:lstStyle/>
        <a:p>
          <a:endParaRPr lang="en-GB"/>
        </a:p>
      </dgm:t>
    </dgm:pt>
    <dgm:pt modelId="{E4C2BE10-F464-4C6D-BE9A-020F8ADA7D6C}" type="sibTrans" cxnId="{76B646E7-1012-43FD-875C-F18B53A91348}">
      <dgm:prSet/>
      <dgm:spPr/>
      <dgm:t>
        <a:bodyPr/>
        <a:lstStyle/>
        <a:p>
          <a:endParaRPr lang="en-GB"/>
        </a:p>
      </dgm:t>
    </dgm:pt>
    <dgm:pt modelId="{CC6B331A-D9E0-4264-9032-BDD82D1BA798}" type="pres">
      <dgm:prSet presAssocID="{0C929762-3F8B-4DBC-96F9-D4E5EB5237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CA6D328-84D3-4EE4-BD31-313CDDDD7F77}" type="pres">
      <dgm:prSet presAssocID="{92E71724-0A29-4302-9976-BBDAA9871E2A}" presName="hierRoot1" presStyleCnt="0">
        <dgm:presLayoutVars>
          <dgm:hierBranch val="init"/>
        </dgm:presLayoutVars>
      </dgm:prSet>
      <dgm:spPr/>
    </dgm:pt>
    <dgm:pt modelId="{A472D5B7-B700-441D-A0C6-81317BA60544}" type="pres">
      <dgm:prSet presAssocID="{92E71724-0A29-4302-9976-BBDAA9871E2A}" presName="rootComposite1" presStyleCnt="0"/>
      <dgm:spPr/>
    </dgm:pt>
    <dgm:pt modelId="{5E12C5B1-D55D-4E16-B9D9-DD8763312B30}" type="pres">
      <dgm:prSet presAssocID="{92E71724-0A29-4302-9976-BBDAA9871E2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BBA070D-B0FF-4B17-B70D-3DA9D612572B}" type="pres">
      <dgm:prSet presAssocID="{92E71724-0A29-4302-9976-BBDAA9871E2A}" presName="rootConnector1" presStyleLbl="node1" presStyleIdx="0" presStyleCnt="0"/>
      <dgm:spPr/>
      <dgm:t>
        <a:bodyPr/>
        <a:lstStyle/>
        <a:p>
          <a:endParaRPr lang="en-GB"/>
        </a:p>
      </dgm:t>
    </dgm:pt>
    <dgm:pt modelId="{794FB78E-684C-404D-B6C2-82954B77D852}" type="pres">
      <dgm:prSet presAssocID="{92E71724-0A29-4302-9976-BBDAA9871E2A}" presName="hierChild2" presStyleCnt="0"/>
      <dgm:spPr/>
    </dgm:pt>
    <dgm:pt modelId="{B1E0709A-AE3B-4AB4-BE06-A876C91739C6}" type="pres">
      <dgm:prSet presAssocID="{CC2DEA39-D4D5-4CFD-A4B0-91F85EE8C69C}" presName="Name64" presStyleLbl="parChTrans1D2" presStyleIdx="0" presStyleCnt="2"/>
      <dgm:spPr/>
      <dgm:t>
        <a:bodyPr/>
        <a:lstStyle/>
        <a:p>
          <a:endParaRPr lang="en-GB"/>
        </a:p>
      </dgm:t>
    </dgm:pt>
    <dgm:pt modelId="{3F2FE860-7912-4A2C-B497-C8D9C285EB27}" type="pres">
      <dgm:prSet presAssocID="{9F58111C-1962-4604-8A80-130FC288CE0B}" presName="hierRoot2" presStyleCnt="0">
        <dgm:presLayoutVars>
          <dgm:hierBranch val="init"/>
        </dgm:presLayoutVars>
      </dgm:prSet>
      <dgm:spPr/>
    </dgm:pt>
    <dgm:pt modelId="{5FC79B23-E9CC-4B71-86F3-3A2F8CE54066}" type="pres">
      <dgm:prSet presAssocID="{9F58111C-1962-4604-8A80-130FC288CE0B}" presName="rootComposite" presStyleCnt="0"/>
      <dgm:spPr/>
    </dgm:pt>
    <dgm:pt modelId="{FC69B404-016D-4A2C-AE2C-4E4E8BFC0AFD}" type="pres">
      <dgm:prSet presAssocID="{9F58111C-1962-4604-8A80-130FC288CE0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192EFB5-75D0-4439-862D-F22CA78F66CE}" type="pres">
      <dgm:prSet presAssocID="{9F58111C-1962-4604-8A80-130FC288CE0B}" presName="rootConnector" presStyleLbl="node2" presStyleIdx="0" presStyleCnt="2"/>
      <dgm:spPr/>
      <dgm:t>
        <a:bodyPr/>
        <a:lstStyle/>
        <a:p>
          <a:endParaRPr lang="en-GB"/>
        </a:p>
      </dgm:t>
    </dgm:pt>
    <dgm:pt modelId="{1FCB3C0C-E174-477B-9FF4-0E12C503A46B}" type="pres">
      <dgm:prSet presAssocID="{9F58111C-1962-4604-8A80-130FC288CE0B}" presName="hierChild4" presStyleCnt="0"/>
      <dgm:spPr/>
    </dgm:pt>
    <dgm:pt modelId="{6924B753-E6C2-454E-AA16-F962FD619A94}" type="pres">
      <dgm:prSet presAssocID="{D5865F57-0B12-4C4D-A9B5-B88AB8AE0F76}" presName="Name64" presStyleLbl="parChTrans1D3" presStyleIdx="0" presStyleCnt="9"/>
      <dgm:spPr/>
      <dgm:t>
        <a:bodyPr/>
        <a:lstStyle/>
        <a:p>
          <a:endParaRPr lang="en-GB"/>
        </a:p>
      </dgm:t>
    </dgm:pt>
    <dgm:pt modelId="{D9FA5FFB-0949-4E77-81C2-890506D7D0E4}" type="pres">
      <dgm:prSet presAssocID="{C23B077E-842B-4C30-AC31-75ABAB52D905}" presName="hierRoot2" presStyleCnt="0">
        <dgm:presLayoutVars>
          <dgm:hierBranch val="init"/>
        </dgm:presLayoutVars>
      </dgm:prSet>
      <dgm:spPr/>
    </dgm:pt>
    <dgm:pt modelId="{33959610-0926-4068-9F1F-26F1AEF9E9D3}" type="pres">
      <dgm:prSet presAssocID="{C23B077E-842B-4C30-AC31-75ABAB52D905}" presName="rootComposite" presStyleCnt="0"/>
      <dgm:spPr/>
    </dgm:pt>
    <dgm:pt modelId="{59F35C5B-F02B-4730-86F7-BF7B5CAC50DC}" type="pres">
      <dgm:prSet presAssocID="{C23B077E-842B-4C30-AC31-75ABAB52D905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8AE931A-52CE-4092-8C92-1FA7C274848A}" type="pres">
      <dgm:prSet presAssocID="{C23B077E-842B-4C30-AC31-75ABAB52D905}" presName="rootConnector" presStyleLbl="node3" presStyleIdx="0" presStyleCnt="9"/>
      <dgm:spPr/>
      <dgm:t>
        <a:bodyPr/>
        <a:lstStyle/>
        <a:p>
          <a:endParaRPr lang="en-GB"/>
        </a:p>
      </dgm:t>
    </dgm:pt>
    <dgm:pt modelId="{9377EDBE-FD0C-4C94-BDDD-A52602075AB8}" type="pres">
      <dgm:prSet presAssocID="{C23B077E-842B-4C30-AC31-75ABAB52D905}" presName="hierChild4" presStyleCnt="0"/>
      <dgm:spPr/>
    </dgm:pt>
    <dgm:pt modelId="{46493ACD-47BF-4E0E-AF65-63F09D0BFCC2}" type="pres">
      <dgm:prSet presAssocID="{C23B077E-842B-4C30-AC31-75ABAB52D905}" presName="hierChild5" presStyleCnt="0"/>
      <dgm:spPr/>
    </dgm:pt>
    <dgm:pt modelId="{3652F210-614C-4D53-9FD2-CC013DE9FF51}" type="pres">
      <dgm:prSet presAssocID="{1980CD64-4735-44F7-A7A6-DE7C9E71FF48}" presName="Name64" presStyleLbl="parChTrans1D3" presStyleIdx="1" presStyleCnt="9"/>
      <dgm:spPr/>
      <dgm:t>
        <a:bodyPr/>
        <a:lstStyle/>
        <a:p>
          <a:endParaRPr lang="en-GB"/>
        </a:p>
      </dgm:t>
    </dgm:pt>
    <dgm:pt modelId="{7602E85C-5186-4B63-907A-D5D54F289D51}" type="pres">
      <dgm:prSet presAssocID="{848331E6-CF0A-44BF-BEF0-2B336BAD5360}" presName="hierRoot2" presStyleCnt="0">
        <dgm:presLayoutVars>
          <dgm:hierBranch val="init"/>
        </dgm:presLayoutVars>
      </dgm:prSet>
      <dgm:spPr/>
    </dgm:pt>
    <dgm:pt modelId="{F2DD0C36-3E0B-4ACB-B9A0-C00A735FC328}" type="pres">
      <dgm:prSet presAssocID="{848331E6-CF0A-44BF-BEF0-2B336BAD5360}" presName="rootComposite" presStyleCnt="0"/>
      <dgm:spPr/>
    </dgm:pt>
    <dgm:pt modelId="{D06B3ED4-9D42-49DF-8881-8BA5CCC5CA0D}" type="pres">
      <dgm:prSet presAssocID="{848331E6-CF0A-44BF-BEF0-2B336BAD5360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93B825A-C2C1-4145-B69D-68338E22B2A1}" type="pres">
      <dgm:prSet presAssocID="{848331E6-CF0A-44BF-BEF0-2B336BAD5360}" presName="rootConnector" presStyleLbl="node3" presStyleIdx="1" presStyleCnt="9"/>
      <dgm:spPr/>
      <dgm:t>
        <a:bodyPr/>
        <a:lstStyle/>
        <a:p>
          <a:endParaRPr lang="en-GB"/>
        </a:p>
      </dgm:t>
    </dgm:pt>
    <dgm:pt modelId="{802210BF-C251-4B17-943B-89033B6FE635}" type="pres">
      <dgm:prSet presAssocID="{848331E6-CF0A-44BF-BEF0-2B336BAD5360}" presName="hierChild4" presStyleCnt="0"/>
      <dgm:spPr/>
    </dgm:pt>
    <dgm:pt modelId="{0B4BD549-5F1D-426C-925C-11DF140CCF5E}" type="pres">
      <dgm:prSet presAssocID="{DA1A0A93-306C-49CB-842A-B02CEC6D0200}" presName="Name64" presStyleLbl="parChTrans1D4" presStyleIdx="0" presStyleCnt="3"/>
      <dgm:spPr/>
      <dgm:t>
        <a:bodyPr/>
        <a:lstStyle/>
        <a:p>
          <a:endParaRPr lang="sl-SI"/>
        </a:p>
      </dgm:t>
    </dgm:pt>
    <dgm:pt modelId="{2082E257-EE23-49FD-B9EF-C02EC5E1CB95}" type="pres">
      <dgm:prSet presAssocID="{CD2AD6DB-158D-486B-AFA2-7E0A24B60054}" presName="hierRoot2" presStyleCnt="0">
        <dgm:presLayoutVars>
          <dgm:hierBranch val="init"/>
        </dgm:presLayoutVars>
      </dgm:prSet>
      <dgm:spPr/>
    </dgm:pt>
    <dgm:pt modelId="{EA0F4758-1553-49E5-BA3E-5B8EE0FC0C70}" type="pres">
      <dgm:prSet presAssocID="{CD2AD6DB-158D-486B-AFA2-7E0A24B60054}" presName="rootComposite" presStyleCnt="0"/>
      <dgm:spPr/>
    </dgm:pt>
    <dgm:pt modelId="{07D03BBF-8FF6-4484-8CD1-4CB508D2CB71}" type="pres">
      <dgm:prSet presAssocID="{CD2AD6DB-158D-486B-AFA2-7E0A24B60054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F5821A0-0133-4BC2-B0E2-6D5D917EE2DD}" type="pres">
      <dgm:prSet presAssocID="{CD2AD6DB-158D-486B-AFA2-7E0A24B60054}" presName="rootConnector" presStyleLbl="node4" presStyleIdx="0" presStyleCnt="3"/>
      <dgm:spPr/>
      <dgm:t>
        <a:bodyPr/>
        <a:lstStyle/>
        <a:p>
          <a:endParaRPr lang="en-GB"/>
        </a:p>
      </dgm:t>
    </dgm:pt>
    <dgm:pt modelId="{D9F66B22-F58F-4FF9-B793-8EB636A0D282}" type="pres">
      <dgm:prSet presAssocID="{CD2AD6DB-158D-486B-AFA2-7E0A24B60054}" presName="hierChild4" presStyleCnt="0"/>
      <dgm:spPr/>
    </dgm:pt>
    <dgm:pt modelId="{79604C18-E82B-44FF-BF18-90DE404ED349}" type="pres">
      <dgm:prSet presAssocID="{CD2AD6DB-158D-486B-AFA2-7E0A24B60054}" presName="hierChild5" presStyleCnt="0"/>
      <dgm:spPr/>
    </dgm:pt>
    <dgm:pt modelId="{1BEC5FBD-BAD8-49E5-8C7A-889451625A29}" type="pres">
      <dgm:prSet presAssocID="{33A02FDD-17CE-4527-81A2-0CF2F274C117}" presName="Name64" presStyleLbl="parChTrans1D4" presStyleIdx="1" presStyleCnt="3"/>
      <dgm:spPr/>
      <dgm:t>
        <a:bodyPr/>
        <a:lstStyle/>
        <a:p>
          <a:endParaRPr lang="sl-SI"/>
        </a:p>
      </dgm:t>
    </dgm:pt>
    <dgm:pt modelId="{FD570FDF-8310-425A-918B-0AECB3C8D807}" type="pres">
      <dgm:prSet presAssocID="{B1D40580-FA61-4B36-B6C8-B629E5120024}" presName="hierRoot2" presStyleCnt="0">
        <dgm:presLayoutVars>
          <dgm:hierBranch val="init"/>
        </dgm:presLayoutVars>
      </dgm:prSet>
      <dgm:spPr/>
    </dgm:pt>
    <dgm:pt modelId="{81C4789D-829A-47D9-A1D3-FF2D4D042066}" type="pres">
      <dgm:prSet presAssocID="{B1D40580-FA61-4B36-B6C8-B629E5120024}" presName="rootComposite" presStyleCnt="0"/>
      <dgm:spPr/>
    </dgm:pt>
    <dgm:pt modelId="{DD5C465A-CBE3-40B1-912C-06E5CA15B317}" type="pres">
      <dgm:prSet presAssocID="{B1D40580-FA61-4B36-B6C8-B629E5120024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E6BB2B3-6E14-4F73-8C35-4E1F54924C5B}" type="pres">
      <dgm:prSet presAssocID="{B1D40580-FA61-4B36-B6C8-B629E5120024}" presName="rootConnector" presStyleLbl="node4" presStyleIdx="1" presStyleCnt="3"/>
      <dgm:spPr/>
      <dgm:t>
        <a:bodyPr/>
        <a:lstStyle/>
        <a:p>
          <a:endParaRPr lang="en-GB"/>
        </a:p>
      </dgm:t>
    </dgm:pt>
    <dgm:pt modelId="{6AED9867-6481-417F-B59B-8CC42C616472}" type="pres">
      <dgm:prSet presAssocID="{B1D40580-FA61-4B36-B6C8-B629E5120024}" presName="hierChild4" presStyleCnt="0"/>
      <dgm:spPr/>
    </dgm:pt>
    <dgm:pt modelId="{BEF198A1-3453-448D-ABDA-C31C4C0D13EB}" type="pres">
      <dgm:prSet presAssocID="{B1D40580-FA61-4B36-B6C8-B629E5120024}" presName="hierChild5" presStyleCnt="0"/>
      <dgm:spPr/>
    </dgm:pt>
    <dgm:pt modelId="{4CCF8CF2-CD29-4FD1-829A-8E83ED5951DD}" type="pres">
      <dgm:prSet presAssocID="{42C7102F-D560-48F1-8845-E9035EC27418}" presName="Name64" presStyleLbl="parChTrans1D4" presStyleIdx="2" presStyleCnt="3"/>
      <dgm:spPr/>
      <dgm:t>
        <a:bodyPr/>
        <a:lstStyle/>
        <a:p>
          <a:endParaRPr lang="sl-SI"/>
        </a:p>
      </dgm:t>
    </dgm:pt>
    <dgm:pt modelId="{9FD65075-34B6-4863-9FB7-EE0935F9518A}" type="pres">
      <dgm:prSet presAssocID="{87F0C62F-39AA-45E3-9317-56EAA58C4184}" presName="hierRoot2" presStyleCnt="0">
        <dgm:presLayoutVars>
          <dgm:hierBranch val="init"/>
        </dgm:presLayoutVars>
      </dgm:prSet>
      <dgm:spPr/>
    </dgm:pt>
    <dgm:pt modelId="{979A2264-6B4C-44F6-B28E-6DCA3D9BC6D3}" type="pres">
      <dgm:prSet presAssocID="{87F0C62F-39AA-45E3-9317-56EAA58C4184}" presName="rootComposite" presStyleCnt="0"/>
      <dgm:spPr/>
    </dgm:pt>
    <dgm:pt modelId="{DA09A743-2831-4A6B-B32A-A656C744A697}" type="pres">
      <dgm:prSet presAssocID="{87F0C62F-39AA-45E3-9317-56EAA58C4184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EB86863-CFA9-4B45-A4EA-5ECADABF91D3}" type="pres">
      <dgm:prSet presAssocID="{87F0C62F-39AA-45E3-9317-56EAA58C4184}" presName="rootConnector" presStyleLbl="node4" presStyleIdx="2" presStyleCnt="3"/>
      <dgm:spPr/>
      <dgm:t>
        <a:bodyPr/>
        <a:lstStyle/>
        <a:p>
          <a:endParaRPr lang="en-GB"/>
        </a:p>
      </dgm:t>
    </dgm:pt>
    <dgm:pt modelId="{28DDD413-02E8-4C34-A3D7-A36871D373B4}" type="pres">
      <dgm:prSet presAssocID="{87F0C62F-39AA-45E3-9317-56EAA58C4184}" presName="hierChild4" presStyleCnt="0"/>
      <dgm:spPr/>
    </dgm:pt>
    <dgm:pt modelId="{1C7CE908-AF42-4B18-9B75-8B5664C1FCC8}" type="pres">
      <dgm:prSet presAssocID="{87F0C62F-39AA-45E3-9317-56EAA58C4184}" presName="hierChild5" presStyleCnt="0"/>
      <dgm:spPr/>
    </dgm:pt>
    <dgm:pt modelId="{D3FC9206-C946-4B30-9EAE-F5335AC99D07}" type="pres">
      <dgm:prSet presAssocID="{848331E6-CF0A-44BF-BEF0-2B336BAD5360}" presName="hierChild5" presStyleCnt="0"/>
      <dgm:spPr/>
    </dgm:pt>
    <dgm:pt modelId="{3D0723A9-C683-4CAA-8FC1-282103A9B875}" type="pres">
      <dgm:prSet presAssocID="{4377AA59-7A15-4E87-9CA6-0550F2D3011B}" presName="Name64" presStyleLbl="parChTrans1D3" presStyleIdx="2" presStyleCnt="9"/>
      <dgm:spPr/>
      <dgm:t>
        <a:bodyPr/>
        <a:lstStyle/>
        <a:p>
          <a:endParaRPr lang="en-GB"/>
        </a:p>
      </dgm:t>
    </dgm:pt>
    <dgm:pt modelId="{DFEDCE74-532C-4E25-AFCE-08BFF7D686C9}" type="pres">
      <dgm:prSet presAssocID="{2BAE0CD4-06B8-4B78-939F-E07BF850E4BB}" presName="hierRoot2" presStyleCnt="0">
        <dgm:presLayoutVars>
          <dgm:hierBranch val="init"/>
        </dgm:presLayoutVars>
      </dgm:prSet>
      <dgm:spPr/>
    </dgm:pt>
    <dgm:pt modelId="{8201B9AE-C711-4A00-8E07-1CFE3939F357}" type="pres">
      <dgm:prSet presAssocID="{2BAE0CD4-06B8-4B78-939F-E07BF850E4BB}" presName="rootComposite" presStyleCnt="0"/>
      <dgm:spPr/>
    </dgm:pt>
    <dgm:pt modelId="{3CA608A8-7D18-4F0A-9938-1A0E2C67A70E}" type="pres">
      <dgm:prSet presAssocID="{2BAE0CD4-06B8-4B78-939F-E07BF850E4BB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3DADAC3-A656-4913-B4B5-D14EDC04F9BF}" type="pres">
      <dgm:prSet presAssocID="{2BAE0CD4-06B8-4B78-939F-E07BF850E4BB}" presName="rootConnector" presStyleLbl="node3" presStyleIdx="2" presStyleCnt="9"/>
      <dgm:spPr/>
      <dgm:t>
        <a:bodyPr/>
        <a:lstStyle/>
        <a:p>
          <a:endParaRPr lang="en-GB"/>
        </a:p>
      </dgm:t>
    </dgm:pt>
    <dgm:pt modelId="{47049A66-3ABC-4612-94C5-EB0431B4276F}" type="pres">
      <dgm:prSet presAssocID="{2BAE0CD4-06B8-4B78-939F-E07BF850E4BB}" presName="hierChild4" presStyleCnt="0"/>
      <dgm:spPr/>
    </dgm:pt>
    <dgm:pt modelId="{97C4F2FA-8A40-4958-AA26-DC9C1FEDEA38}" type="pres">
      <dgm:prSet presAssocID="{2BAE0CD4-06B8-4B78-939F-E07BF850E4BB}" presName="hierChild5" presStyleCnt="0"/>
      <dgm:spPr/>
    </dgm:pt>
    <dgm:pt modelId="{9E7E3F59-32CC-41EA-9E40-15209D592B83}" type="pres">
      <dgm:prSet presAssocID="{9F58111C-1962-4604-8A80-130FC288CE0B}" presName="hierChild5" presStyleCnt="0"/>
      <dgm:spPr/>
    </dgm:pt>
    <dgm:pt modelId="{C3653EA9-9330-4C33-96E0-688314A18FFE}" type="pres">
      <dgm:prSet presAssocID="{DC4770D0-92FE-4B83-AC15-284C8424CEB4}" presName="Name64" presStyleLbl="parChTrans1D2" presStyleIdx="1" presStyleCnt="2"/>
      <dgm:spPr/>
      <dgm:t>
        <a:bodyPr/>
        <a:lstStyle/>
        <a:p>
          <a:endParaRPr lang="en-GB"/>
        </a:p>
      </dgm:t>
    </dgm:pt>
    <dgm:pt modelId="{ADA72DB2-C510-4369-9DD0-BDEDD6C993B5}" type="pres">
      <dgm:prSet presAssocID="{B109968C-20F0-476E-826C-3C01B231F9A7}" presName="hierRoot2" presStyleCnt="0">
        <dgm:presLayoutVars>
          <dgm:hierBranch val="init"/>
        </dgm:presLayoutVars>
      </dgm:prSet>
      <dgm:spPr/>
    </dgm:pt>
    <dgm:pt modelId="{B9889829-8E7B-4F19-BB02-0A5F2B0E68E8}" type="pres">
      <dgm:prSet presAssocID="{B109968C-20F0-476E-826C-3C01B231F9A7}" presName="rootComposite" presStyleCnt="0"/>
      <dgm:spPr/>
    </dgm:pt>
    <dgm:pt modelId="{0B951775-2B24-4592-BE23-E11C2B01A841}" type="pres">
      <dgm:prSet presAssocID="{B109968C-20F0-476E-826C-3C01B231F9A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2A00E3D-02D4-45DF-8BE4-18CD7380F70D}" type="pres">
      <dgm:prSet presAssocID="{B109968C-20F0-476E-826C-3C01B231F9A7}" presName="rootConnector" presStyleLbl="node2" presStyleIdx="1" presStyleCnt="2"/>
      <dgm:spPr/>
      <dgm:t>
        <a:bodyPr/>
        <a:lstStyle/>
        <a:p>
          <a:endParaRPr lang="en-GB"/>
        </a:p>
      </dgm:t>
    </dgm:pt>
    <dgm:pt modelId="{E1EF11C5-DA95-49A6-989C-B28D50C5E432}" type="pres">
      <dgm:prSet presAssocID="{B109968C-20F0-476E-826C-3C01B231F9A7}" presName="hierChild4" presStyleCnt="0"/>
      <dgm:spPr/>
    </dgm:pt>
    <dgm:pt modelId="{275D97BA-67D8-4C33-A42A-232807576017}" type="pres">
      <dgm:prSet presAssocID="{FC9095C8-D12B-407E-9C8C-6BCA71ACEDF3}" presName="Name64" presStyleLbl="parChTrans1D3" presStyleIdx="3" presStyleCnt="9"/>
      <dgm:spPr/>
      <dgm:t>
        <a:bodyPr/>
        <a:lstStyle/>
        <a:p>
          <a:endParaRPr lang="en-GB"/>
        </a:p>
      </dgm:t>
    </dgm:pt>
    <dgm:pt modelId="{FCCE5935-8FB3-4F1B-BC7C-5EDBFC8975A5}" type="pres">
      <dgm:prSet presAssocID="{C08EF169-0EF2-40CE-B135-91FF729B29C2}" presName="hierRoot2" presStyleCnt="0">
        <dgm:presLayoutVars>
          <dgm:hierBranch val="init"/>
        </dgm:presLayoutVars>
      </dgm:prSet>
      <dgm:spPr/>
    </dgm:pt>
    <dgm:pt modelId="{541EF5F0-56C4-412B-82DA-B5851806F123}" type="pres">
      <dgm:prSet presAssocID="{C08EF169-0EF2-40CE-B135-91FF729B29C2}" presName="rootComposite" presStyleCnt="0"/>
      <dgm:spPr/>
    </dgm:pt>
    <dgm:pt modelId="{CF6D9358-2CF6-41AD-9169-CBDBBCB3B5A8}" type="pres">
      <dgm:prSet presAssocID="{C08EF169-0EF2-40CE-B135-91FF729B29C2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F814DA8-CA1C-4160-823D-549D9849107B}" type="pres">
      <dgm:prSet presAssocID="{C08EF169-0EF2-40CE-B135-91FF729B29C2}" presName="rootConnector" presStyleLbl="node3" presStyleIdx="3" presStyleCnt="9"/>
      <dgm:spPr/>
      <dgm:t>
        <a:bodyPr/>
        <a:lstStyle/>
        <a:p>
          <a:endParaRPr lang="en-GB"/>
        </a:p>
      </dgm:t>
    </dgm:pt>
    <dgm:pt modelId="{AA467F84-8104-4AF1-A07C-6C1047B487D3}" type="pres">
      <dgm:prSet presAssocID="{C08EF169-0EF2-40CE-B135-91FF729B29C2}" presName="hierChild4" presStyleCnt="0"/>
      <dgm:spPr/>
    </dgm:pt>
    <dgm:pt modelId="{10CD0900-BE59-4973-9FC9-5008D943F0CC}" type="pres">
      <dgm:prSet presAssocID="{C08EF169-0EF2-40CE-B135-91FF729B29C2}" presName="hierChild5" presStyleCnt="0"/>
      <dgm:spPr/>
    </dgm:pt>
    <dgm:pt modelId="{2E71A8C8-24EE-4772-B41C-90C6E45486EC}" type="pres">
      <dgm:prSet presAssocID="{A88ABA6A-7181-48EB-8C20-74687E69C69E}" presName="Name64" presStyleLbl="parChTrans1D3" presStyleIdx="4" presStyleCnt="9"/>
      <dgm:spPr/>
      <dgm:t>
        <a:bodyPr/>
        <a:lstStyle/>
        <a:p>
          <a:endParaRPr lang="en-GB"/>
        </a:p>
      </dgm:t>
    </dgm:pt>
    <dgm:pt modelId="{FA91A77F-65F6-4257-9EDA-36B2C0722210}" type="pres">
      <dgm:prSet presAssocID="{4CFD9E9F-290E-45B1-8A1B-71DC91E6C5BA}" presName="hierRoot2" presStyleCnt="0">
        <dgm:presLayoutVars>
          <dgm:hierBranch val="init"/>
        </dgm:presLayoutVars>
      </dgm:prSet>
      <dgm:spPr/>
    </dgm:pt>
    <dgm:pt modelId="{669DE42D-7F23-4E4D-9209-98AE9816DBB6}" type="pres">
      <dgm:prSet presAssocID="{4CFD9E9F-290E-45B1-8A1B-71DC91E6C5BA}" presName="rootComposite" presStyleCnt="0"/>
      <dgm:spPr/>
    </dgm:pt>
    <dgm:pt modelId="{538EDC16-C3D1-460D-B4F5-E1C9DD1D69D0}" type="pres">
      <dgm:prSet presAssocID="{4CFD9E9F-290E-45B1-8A1B-71DC91E6C5BA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E25384B-EE89-4B54-9128-FD65F24DF23A}" type="pres">
      <dgm:prSet presAssocID="{4CFD9E9F-290E-45B1-8A1B-71DC91E6C5BA}" presName="rootConnector" presStyleLbl="node3" presStyleIdx="4" presStyleCnt="9"/>
      <dgm:spPr/>
      <dgm:t>
        <a:bodyPr/>
        <a:lstStyle/>
        <a:p>
          <a:endParaRPr lang="en-GB"/>
        </a:p>
      </dgm:t>
    </dgm:pt>
    <dgm:pt modelId="{50134711-CCDB-45B4-AC24-3D13D8E15DB0}" type="pres">
      <dgm:prSet presAssocID="{4CFD9E9F-290E-45B1-8A1B-71DC91E6C5BA}" presName="hierChild4" presStyleCnt="0"/>
      <dgm:spPr/>
    </dgm:pt>
    <dgm:pt modelId="{D67926B6-ED8A-45D1-ABCC-2FD9409E65E0}" type="pres">
      <dgm:prSet presAssocID="{4CFD9E9F-290E-45B1-8A1B-71DC91E6C5BA}" presName="hierChild5" presStyleCnt="0"/>
      <dgm:spPr/>
    </dgm:pt>
    <dgm:pt modelId="{26606133-503A-4B6F-8CCE-D39ACFE2531D}" type="pres">
      <dgm:prSet presAssocID="{004E96DD-0BAC-4596-9AAB-042C0EF80B78}" presName="Name64" presStyleLbl="parChTrans1D3" presStyleIdx="5" presStyleCnt="9"/>
      <dgm:spPr/>
      <dgm:t>
        <a:bodyPr/>
        <a:lstStyle/>
        <a:p>
          <a:endParaRPr lang="en-GB"/>
        </a:p>
      </dgm:t>
    </dgm:pt>
    <dgm:pt modelId="{B72169AC-0DA5-457A-8C17-FB460EB192CF}" type="pres">
      <dgm:prSet presAssocID="{9DAF3CE1-E458-485B-8B2A-1FCB7C506EA3}" presName="hierRoot2" presStyleCnt="0">
        <dgm:presLayoutVars>
          <dgm:hierBranch val="init"/>
        </dgm:presLayoutVars>
      </dgm:prSet>
      <dgm:spPr/>
    </dgm:pt>
    <dgm:pt modelId="{96F7762C-1B7A-4E1C-A6A3-71FD96671845}" type="pres">
      <dgm:prSet presAssocID="{9DAF3CE1-E458-485B-8B2A-1FCB7C506EA3}" presName="rootComposite" presStyleCnt="0"/>
      <dgm:spPr/>
    </dgm:pt>
    <dgm:pt modelId="{BFBEB7F5-54B1-4910-B60C-24BBDB169D94}" type="pres">
      <dgm:prSet presAssocID="{9DAF3CE1-E458-485B-8B2A-1FCB7C506EA3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837A5CC-FF5D-439F-98CE-3550529257F2}" type="pres">
      <dgm:prSet presAssocID="{9DAF3CE1-E458-485B-8B2A-1FCB7C506EA3}" presName="rootConnector" presStyleLbl="node3" presStyleIdx="5" presStyleCnt="9"/>
      <dgm:spPr/>
      <dgm:t>
        <a:bodyPr/>
        <a:lstStyle/>
        <a:p>
          <a:endParaRPr lang="en-GB"/>
        </a:p>
      </dgm:t>
    </dgm:pt>
    <dgm:pt modelId="{28838EFD-3766-4891-A153-1BFD5CDB290E}" type="pres">
      <dgm:prSet presAssocID="{9DAF3CE1-E458-485B-8B2A-1FCB7C506EA3}" presName="hierChild4" presStyleCnt="0"/>
      <dgm:spPr/>
    </dgm:pt>
    <dgm:pt modelId="{2D16359B-D76E-46D3-AD3F-31BBF66C2AEE}" type="pres">
      <dgm:prSet presAssocID="{9DAF3CE1-E458-485B-8B2A-1FCB7C506EA3}" presName="hierChild5" presStyleCnt="0"/>
      <dgm:spPr/>
    </dgm:pt>
    <dgm:pt modelId="{97ABFD1F-FCF9-4D60-8BB8-584CA1FC4524}" type="pres">
      <dgm:prSet presAssocID="{EABAB9EA-0519-4A46-A0A5-BDFF26AAC4F1}" presName="Name64" presStyleLbl="parChTrans1D3" presStyleIdx="6" presStyleCnt="9"/>
      <dgm:spPr/>
      <dgm:t>
        <a:bodyPr/>
        <a:lstStyle/>
        <a:p>
          <a:endParaRPr lang="en-GB"/>
        </a:p>
      </dgm:t>
    </dgm:pt>
    <dgm:pt modelId="{FBB34348-11E8-4262-A699-C61CCE004B70}" type="pres">
      <dgm:prSet presAssocID="{9167DDD2-AE15-448E-B07E-7E686D3A5E70}" presName="hierRoot2" presStyleCnt="0">
        <dgm:presLayoutVars>
          <dgm:hierBranch val="init"/>
        </dgm:presLayoutVars>
      </dgm:prSet>
      <dgm:spPr/>
    </dgm:pt>
    <dgm:pt modelId="{B9073BA4-4475-426A-8386-C4DB1B47124A}" type="pres">
      <dgm:prSet presAssocID="{9167DDD2-AE15-448E-B07E-7E686D3A5E70}" presName="rootComposite" presStyleCnt="0"/>
      <dgm:spPr/>
    </dgm:pt>
    <dgm:pt modelId="{092EC776-F3D0-4A73-908D-1CBCE9F0F2D4}" type="pres">
      <dgm:prSet presAssocID="{9167DDD2-AE15-448E-B07E-7E686D3A5E70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EA5276C-CBC7-4536-ACCB-8D6F1E2EFD91}" type="pres">
      <dgm:prSet presAssocID="{9167DDD2-AE15-448E-B07E-7E686D3A5E70}" presName="rootConnector" presStyleLbl="node3" presStyleIdx="6" presStyleCnt="9"/>
      <dgm:spPr/>
      <dgm:t>
        <a:bodyPr/>
        <a:lstStyle/>
        <a:p>
          <a:endParaRPr lang="en-GB"/>
        </a:p>
      </dgm:t>
    </dgm:pt>
    <dgm:pt modelId="{541BD728-F09B-4528-AA3F-DD3D37BAFEFB}" type="pres">
      <dgm:prSet presAssocID="{9167DDD2-AE15-448E-B07E-7E686D3A5E70}" presName="hierChild4" presStyleCnt="0"/>
      <dgm:spPr/>
    </dgm:pt>
    <dgm:pt modelId="{F0F382DD-5CB1-4F48-B064-7707DB615E9F}" type="pres">
      <dgm:prSet presAssocID="{9167DDD2-AE15-448E-B07E-7E686D3A5E70}" presName="hierChild5" presStyleCnt="0"/>
      <dgm:spPr/>
    </dgm:pt>
    <dgm:pt modelId="{5935FDFD-F810-4BF4-AD46-E66742FD5585}" type="pres">
      <dgm:prSet presAssocID="{210A968E-DC7C-43B7-B05A-EDD35D493AC1}" presName="Name64" presStyleLbl="parChTrans1D3" presStyleIdx="7" presStyleCnt="9"/>
      <dgm:spPr/>
      <dgm:t>
        <a:bodyPr/>
        <a:lstStyle/>
        <a:p>
          <a:endParaRPr lang="en-GB"/>
        </a:p>
      </dgm:t>
    </dgm:pt>
    <dgm:pt modelId="{F07FB55E-9D3A-4ECE-9FEF-C8E850882FF7}" type="pres">
      <dgm:prSet presAssocID="{EC7264BF-5275-44FD-92E6-88AC87C8FFCB}" presName="hierRoot2" presStyleCnt="0">
        <dgm:presLayoutVars>
          <dgm:hierBranch val="init"/>
        </dgm:presLayoutVars>
      </dgm:prSet>
      <dgm:spPr/>
    </dgm:pt>
    <dgm:pt modelId="{0C28859F-723A-4B50-A847-EBBA6E10FF0F}" type="pres">
      <dgm:prSet presAssocID="{EC7264BF-5275-44FD-92E6-88AC87C8FFCB}" presName="rootComposite" presStyleCnt="0"/>
      <dgm:spPr/>
    </dgm:pt>
    <dgm:pt modelId="{1EACC915-1C6C-4884-9CA0-CFA359484127}" type="pres">
      <dgm:prSet presAssocID="{EC7264BF-5275-44FD-92E6-88AC87C8FFCB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3905F4D-4E05-413D-B553-26009FB06D72}" type="pres">
      <dgm:prSet presAssocID="{EC7264BF-5275-44FD-92E6-88AC87C8FFCB}" presName="rootConnector" presStyleLbl="node3" presStyleIdx="7" presStyleCnt="9"/>
      <dgm:spPr/>
      <dgm:t>
        <a:bodyPr/>
        <a:lstStyle/>
        <a:p>
          <a:endParaRPr lang="en-GB"/>
        </a:p>
      </dgm:t>
    </dgm:pt>
    <dgm:pt modelId="{87EFE408-8EE8-479D-A999-5368EC666CE3}" type="pres">
      <dgm:prSet presAssocID="{EC7264BF-5275-44FD-92E6-88AC87C8FFCB}" presName="hierChild4" presStyleCnt="0"/>
      <dgm:spPr/>
    </dgm:pt>
    <dgm:pt modelId="{143B64CD-431A-40B5-94C7-23CB09EB66A1}" type="pres">
      <dgm:prSet presAssocID="{EC7264BF-5275-44FD-92E6-88AC87C8FFCB}" presName="hierChild5" presStyleCnt="0"/>
      <dgm:spPr/>
    </dgm:pt>
    <dgm:pt modelId="{6709D303-A866-4825-AA78-D686EC4EFC50}" type="pres">
      <dgm:prSet presAssocID="{DF1B0E87-A05B-43E3-A9B8-B566826D1822}" presName="Name64" presStyleLbl="parChTrans1D3" presStyleIdx="8" presStyleCnt="9"/>
      <dgm:spPr/>
      <dgm:t>
        <a:bodyPr/>
        <a:lstStyle/>
        <a:p>
          <a:endParaRPr lang="en-GB"/>
        </a:p>
      </dgm:t>
    </dgm:pt>
    <dgm:pt modelId="{8270E457-ECD9-4266-A91C-CE3205198247}" type="pres">
      <dgm:prSet presAssocID="{A3DDC983-9982-4801-97CA-005A14857CD4}" presName="hierRoot2" presStyleCnt="0">
        <dgm:presLayoutVars>
          <dgm:hierBranch val="init"/>
        </dgm:presLayoutVars>
      </dgm:prSet>
      <dgm:spPr/>
    </dgm:pt>
    <dgm:pt modelId="{AD93840B-1A0A-4DE0-A2BB-A89786605256}" type="pres">
      <dgm:prSet presAssocID="{A3DDC983-9982-4801-97CA-005A14857CD4}" presName="rootComposite" presStyleCnt="0"/>
      <dgm:spPr/>
    </dgm:pt>
    <dgm:pt modelId="{AF6589D7-F399-41E9-A0E2-54421D807B1A}" type="pres">
      <dgm:prSet presAssocID="{A3DDC983-9982-4801-97CA-005A14857CD4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5D38EF7-7B98-43D1-836A-6292CB1566E5}" type="pres">
      <dgm:prSet presAssocID="{A3DDC983-9982-4801-97CA-005A14857CD4}" presName="rootConnector" presStyleLbl="node3" presStyleIdx="8" presStyleCnt="9"/>
      <dgm:spPr/>
      <dgm:t>
        <a:bodyPr/>
        <a:lstStyle/>
        <a:p>
          <a:endParaRPr lang="en-GB"/>
        </a:p>
      </dgm:t>
    </dgm:pt>
    <dgm:pt modelId="{1A5AFDC1-396F-4B1C-84D5-0975125B124A}" type="pres">
      <dgm:prSet presAssocID="{A3DDC983-9982-4801-97CA-005A14857CD4}" presName="hierChild4" presStyleCnt="0"/>
      <dgm:spPr/>
    </dgm:pt>
    <dgm:pt modelId="{ABAECD95-B47B-47B4-BAD4-0C99715E9D48}" type="pres">
      <dgm:prSet presAssocID="{A3DDC983-9982-4801-97CA-005A14857CD4}" presName="hierChild5" presStyleCnt="0"/>
      <dgm:spPr/>
    </dgm:pt>
    <dgm:pt modelId="{0A2EE22F-4EBB-4E66-B6DD-99F5E58EF115}" type="pres">
      <dgm:prSet presAssocID="{B109968C-20F0-476E-826C-3C01B231F9A7}" presName="hierChild5" presStyleCnt="0"/>
      <dgm:spPr/>
    </dgm:pt>
    <dgm:pt modelId="{5D3931CB-357C-4538-8F62-056D909D7350}" type="pres">
      <dgm:prSet presAssocID="{92E71724-0A29-4302-9976-BBDAA9871E2A}" presName="hierChild3" presStyleCnt="0"/>
      <dgm:spPr/>
    </dgm:pt>
  </dgm:ptLst>
  <dgm:cxnLst>
    <dgm:cxn modelId="{62FF4900-85FF-42C3-B208-949251E58D01}" type="presOf" srcId="{CD2AD6DB-158D-486B-AFA2-7E0A24B60054}" destId="{2F5821A0-0133-4BC2-B0E2-6D5D917EE2DD}" srcOrd="1" destOrd="0" presId="urn:microsoft.com/office/officeart/2009/3/layout/HorizontalOrganizationChart"/>
    <dgm:cxn modelId="{1AE2A261-E5BF-4937-B3D6-9670DB322D89}" type="presOf" srcId="{FC9095C8-D12B-407E-9C8C-6BCA71ACEDF3}" destId="{275D97BA-67D8-4C33-A42A-232807576017}" srcOrd="0" destOrd="0" presId="urn:microsoft.com/office/officeart/2009/3/layout/HorizontalOrganizationChart"/>
    <dgm:cxn modelId="{0781925E-E439-4B3B-A9DE-281247403255}" type="presOf" srcId="{A88ABA6A-7181-48EB-8C20-74687E69C69E}" destId="{2E71A8C8-24EE-4772-B41C-90C6E45486EC}" srcOrd="0" destOrd="0" presId="urn:microsoft.com/office/officeart/2009/3/layout/HorizontalOrganizationChart"/>
    <dgm:cxn modelId="{42C8419A-B4AA-4A8A-BEF4-F14965CC7B9F}" srcId="{0C929762-3F8B-4DBC-96F9-D4E5EB523794}" destId="{92E71724-0A29-4302-9976-BBDAA9871E2A}" srcOrd="0" destOrd="0" parTransId="{94BB564F-EDFC-44B1-B5CF-9C050249F6D8}" sibTransId="{A9B8E9B0-E783-4EC0-B287-D3889183C7EF}"/>
    <dgm:cxn modelId="{314BEA9F-3E7E-4E44-A49F-EE9C925CD515}" type="presOf" srcId="{9DAF3CE1-E458-485B-8B2A-1FCB7C506EA3}" destId="{2837A5CC-FF5D-439F-98CE-3550529257F2}" srcOrd="1" destOrd="0" presId="urn:microsoft.com/office/officeart/2009/3/layout/HorizontalOrganizationChart"/>
    <dgm:cxn modelId="{965466C9-E06C-4BBC-8B16-67DDBD8373B6}" type="presOf" srcId="{9DAF3CE1-E458-485B-8B2A-1FCB7C506EA3}" destId="{BFBEB7F5-54B1-4910-B60C-24BBDB169D94}" srcOrd="0" destOrd="0" presId="urn:microsoft.com/office/officeart/2009/3/layout/HorizontalOrganizationChart"/>
    <dgm:cxn modelId="{C88639AB-2554-4B7A-89E1-5E083B627EA6}" type="presOf" srcId="{C08EF169-0EF2-40CE-B135-91FF729B29C2}" destId="{0F814DA8-CA1C-4160-823D-549D9849107B}" srcOrd="1" destOrd="0" presId="urn:microsoft.com/office/officeart/2009/3/layout/HorizontalOrganizationChart"/>
    <dgm:cxn modelId="{B35D1F09-6FEC-4F53-97CB-061CE47692A0}" type="presOf" srcId="{C23B077E-842B-4C30-AC31-75ABAB52D905}" destId="{59F35C5B-F02B-4730-86F7-BF7B5CAC50DC}" srcOrd="0" destOrd="0" presId="urn:microsoft.com/office/officeart/2009/3/layout/HorizontalOrganizationChart"/>
    <dgm:cxn modelId="{B552EB3C-2A4F-475A-9C89-F9F9665CF0E9}" type="presOf" srcId="{1980CD64-4735-44F7-A7A6-DE7C9E71FF48}" destId="{3652F210-614C-4D53-9FD2-CC013DE9FF51}" srcOrd="0" destOrd="0" presId="urn:microsoft.com/office/officeart/2009/3/layout/HorizontalOrganizationChart"/>
    <dgm:cxn modelId="{873FE874-DD7D-4244-86BE-3F42FC032A9B}" type="presOf" srcId="{EC7264BF-5275-44FD-92E6-88AC87C8FFCB}" destId="{1EACC915-1C6C-4884-9CA0-CFA359484127}" srcOrd="0" destOrd="0" presId="urn:microsoft.com/office/officeart/2009/3/layout/HorizontalOrganizationChart"/>
    <dgm:cxn modelId="{8C3CF9D7-0FDE-4566-86AA-FACC935B26F8}" srcId="{848331E6-CF0A-44BF-BEF0-2B336BAD5360}" destId="{B1D40580-FA61-4B36-B6C8-B629E5120024}" srcOrd="1" destOrd="0" parTransId="{33A02FDD-17CE-4527-81A2-0CF2F274C117}" sibTransId="{AF8CCB27-14CC-4638-8080-35CB3312BB7D}"/>
    <dgm:cxn modelId="{0A6741E5-6DC9-4AB5-9BE4-247E07F8E6FF}" type="presOf" srcId="{210A968E-DC7C-43B7-B05A-EDD35D493AC1}" destId="{5935FDFD-F810-4BF4-AD46-E66742FD5585}" srcOrd="0" destOrd="0" presId="urn:microsoft.com/office/officeart/2009/3/layout/HorizontalOrganizationChart"/>
    <dgm:cxn modelId="{5DD00FE3-1BF1-419C-8E8C-117F1AFAD51C}" type="presOf" srcId="{4CFD9E9F-290E-45B1-8A1B-71DC91E6C5BA}" destId="{4E25384B-EE89-4B54-9128-FD65F24DF23A}" srcOrd="1" destOrd="0" presId="urn:microsoft.com/office/officeart/2009/3/layout/HorizontalOrganizationChart"/>
    <dgm:cxn modelId="{76B646E7-1012-43FD-875C-F18B53A91348}" srcId="{848331E6-CF0A-44BF-BEF0-2B336BAD5360}" destId="{87F0C62F-39AA-45E3-9317-56EAA58C4184}" srcOrd="2" destOrd="0" parTransId="{42C7102F-D560-48F1-8845-E9035EC27418}" sibTransId="{E4C2BE10-F464-4C6D-BE9A-020F8ADA7D6C}"/>
    <dgm:cxn modelId="{980FD374-5849-4298-8736-55CAB3257F4F}" type="presOf" srcId="{CC2DEA39-D4D5-4CFD-A4B0-91F85EE8C69C}" destId="{B1E0709A-AE3B-4AB4-BE06-A876C91739C6}" srcOrd="0" destOrd="0" presId="urn:microsoft.com/office/officeart/2009/3/layout/HorizontalOrganizationChart"/>
    <dgm:cxn modelId="{0AAE8997-10AB-4EFD-90A1-3207A3953AE6}" srcId="{B109968C-20F0-476E-826C-3C01B231F9A7}" destId="{C08EF169-0EF2-40CE-B135-91FF729B29C2}" srcOrd="0" destOrd="0" parTransId="{FC9095C8-D12B-407E-9C8C-6BCA71ACEDF3}" sibTransId="{0E16F68A-EE52-4FCC-AE2B-BE52A8DF8B50}"/>
    <dgm:cxn modelId="{2A6FC8FD-944A-4F4A-AEAD-6BD6719E882C}" type="presOf" srcId="{B109968C-20F0-476E-826C-3C01B231F9A7}" destId="{C2A00E3D-02D4-45DF-8BE4-18CD7380F70D}" srcOrd="1" destOrd="0" presId="urn:microsoft.com/office/officeart/2009/3/layout/HorizontalOrganizationChart"/>
    <dgm:cxn modelId="{372CE888-B706-4171-84BC-05F3E5836214}" type="presOf" srcId="{2BAE0CD4-06B8-4B78-939F-E07BF850E4BB}" destId="{3CA608A8-7D18-4F0A-9938-1A0E2C67A70E}" srcOrd="0" destOrd="0" presId="urn:microsoft.com/office/officeart/2009/3/layout/HorizontalOrganizationChart"/>
    <dgm:cxn modelId="{2CAD5363-2E38-422C-93C0-DAD2E4FB2862}" type="presOf" srcId="{DF1B0E87-A05B-43E3-A9B8-B566826D1822}" destId="{6709D303-A866-4825-AA78-D686EC4EFC50}" srcOrd="0" destOrd="0" presId="urn:microsoft.com/office/officeart/2009/3/layout/HorizontalOrganizationChart"/>
    <dgm:cxn modelId="{E2BBE4C6-3CF2-4F0B-8556-75AF61957C36}" type="presOf" srcId="{848331E6-CF0A-44BF-BEF0-2B336BAD5360}" destId="{D06B3ED4-9D42-49DF-8881-8BA5CCC5CA0D}" srcOrd="0" destOrd="0" presId="urn:microsoft.com/office/officeart/2009/3/layout/HorizontalOrganizationChart"/>
    <dgm:cxn modelId="{A3AD973A-BEC5-41D3-B2B8-BD2332A7B509}" type="presOf" srcId="{EC7264BF-5275-44FD-92E6-88AC87C8FFCB}" destId="{93905F4D-4E05-413D-B553-26009FB06D72}" srcOrd="1" destOrd="0" presId="urn:microsoft.com/office/officeart/2009/3/layout/HorizontalOrganizationChart"/>
    <dgm:cxn modelId="{357CA6F5-D975-4A89-998E-6FC64ECB8F4F}" type="presOf" srcId="{2BAE0CD4-06B8-4B78-939F-E07BF850E4BB}" destId="{03DADAC3-A656-4913-B4B5-D14EDC04F9BF}" srcOrd="1" destOrd="0" presId="urn:microsoft.com/office/officeart/2009/3/layout/HorizontalOrganizationChart"/>
    <dgm:cxn modelId="{9DEBA9A9-5079-4C53-96FC-244F7CDA68A7}" type="presOf" srcId="{9F58111C-1962-4604-8A80-130FC288CE0B}" destId="{FC69B404-016D-4A2C-AE2C-4E4E8BFC0AFD}" srcOrd="0" destOrd="0" presId="urn:microsoft.com/office/officeart/2009/3/layout/HorizontalOrganizationChart"/>
    <dgm:cxn modelId="{2F940595-8563-46F3-8961-92E4724F535C}" srcId="{B109968C-20F0-476E-826C-3C01B231F9A7}" destId="{EC7264BF-5275-44FD-92E6-88AC87C8FFCB}" srcOrd="4" destOrd="0" parTransId="{210A968E-DC7C-43B7-B05A-EDD35D493AC1}" sibTransId="{6748038A-E806-43FD-9E45-AB8C2FA5C839}"/>
    <dgm:cxn modelId="{FEAD018A-5C3B-420A-B81E-AE30FEE1CDA0}" type="presOf" srcId="{C23B077E-842B-4C30-AC31-75ABAB52D905}" destId="{D8AE931A-52CE-4092-8C92-1FA7C274848A}" srcOrd="1" destOrd="0" presId="urn:microsoft.com/office/officeart/2009/3/layout/HorizontalOrganizationChart"/>
    <dgm:cxn modelId="{F58EAB31-9474-4CC5-B607-5AE0F9CD54F3}" type="presOf" srcId="{9167DDD2-AE15-448E-B07E-7E686D3A5E70}" destId="{1EA5276C-CBC7-4536-ACCB-8D6F1E2EFD91}" srcOrd="1" destOrd="0" presId="urn:microsoft.com/office/officeart/2009/3/layout/HorizontalOrganizationChart"/>
    <dgm:cxn modelId="{A9AC5CE3-49E0-4360-B228-4F44355BD581}" srcId="{B109968C-20F0-476E-826C-3C01B231F9A7}" destId="{4CFD9E9F-290E-45B1-8A1B-71DC91E6C5BA}" srcOrd="1" destOrd="0" parTransId="{A88ABA6A-7181-48EB-8C20-74687E69C69E}" sibTransId="{22C2D95A-E069-435C-BFFE-90D4AC27A7DE}"/>
    <dgm:cxn modelId="{B2563637-B117-4880-B27C-054AFD930B03}" srcId="{9F58111C-1962-4604-8A80-130FC288CE0B}" destId="{C23B077E-842B-4C30-AC31-75ABAB52D905}" srcOrd="0" destOrd="0" parTransId="{D5865F57-0B12-4C4D-A9B5-B88AB8AE0F76}" sibTransId="{F7FFD2C8-B7EE-4774-ADD9-AB3AEE1FDEFD}"/>
    <dgm:cxn modelId="{BAC06D38-3862-4AF4-8581-960D2504E9F3}" type="presOf" srcId="{87F0C62F-39AA-45E3-9317-56EAA58C4184}" destId="{DA09A743-2831-4A6B-B32A-A656C744A697}" srcOrd="0" destOrd="0" presId="urn:microsoft.com/office/officeart/2009/3/layout/HorizontalOrganizationChart"/>
    <dgm:cxn modelId="{E49C0C02-B0D0-48BC-AF64-FFAF4AA6B331}" type="presOf" srcId="{9167DDD2-AE15-448E-B07E-7E686D3A5E70}" destId="{092EC776-F3D0-4A73-908D-1CBCE9F0F2D4}" srcOrd="0" destOrd="0" presId="urn:microsoft.com/office/officeart/2009/3/layout/HorizontalOrganizationChart"/>
    <dgm:cxn modelId="{F018C9B8-F2E3-4446-95E9-A9E838B158E5}" type="presOf" srcId="{0C929762-3F8B-4DBC-96F9-D4E5EB523794}" destId="{CC6B331A-D9E0-4264-9032-BDD82D1BA798}" srcOrd="0" destOrd="0" presId="urn:microsoft.com/office/officeart/2009/3/layout/HorizontalOrganizationChart"/>
    <dgm:cxn modelId="{186F9587-F7CD-46CB-A40D-8B87A7BAB211}" type="presOf" srcId="{004E96DD-0BAC-4596-9AAB-042C0EF80B78}" destId="{26606133-503A-4B6F-8CCE-D39ACFE2531D}" srcOrd="0" destOrd="0" presId="urn:microsoft.com/office/officeart/2009/3/layout/HorizontalOrganizationChart"/>
    <dgm:cxn modelId="{C047A25B-5769-4DCD-91BE-6F2310F32D04}" type="presOf" srcId="{4CFD9E9F-290E-45B1-8A1B-71DC91E6C5BA}" destId="{538EDC16-C3D1-460D-B4F5-E1C9DD1D69D0}" srcOrd="0" destOrd="0" presId="urn:microsoft.com/office/officeart/2009/3/layout/HorizontalOrganizationChart"/>
    <dgm:cxn modelId="{B962BCB0-A886-4D19-BCBE-1E5C7731B422}" type="presOf" srcId="{B1D40580-FA61-4B36-B6C8-B629E5120024}" destId="{4E6BB2B3-6E14-4F73-8C35-4E1F54924C5B}" srcOrd="1" destOrd="0" presId="urn:microsoft.com/office/officeart/2009/3/layout/HorizontalOrganizationChart"/>
    <dgm:cxn modelId="{37E4C641-A9E5-4DF5-B78E-380CE7CAA851}" srcId="{92E71724-0A29-4302-9976-BBDAA9871E2A}" destId="{9F58111C-1962-4604-8A80-130FC288CE0B}" srcOrd="0" destOrd="0" parTransId="{CC2DEA39-D4D5-4CFD-A4B0-91F85EE8C69C}" sibTransId="{FAFFF92B-B47D-4B5F-B517-AC783FADA099}"/>
    <dgm:cxn modelId="{1DE1B640-5639-4DB6-A047-32052284D24B}" type="presOf" srcId="{92E71724-0A29-4302-9976-BBDAA9871E2A}" destId="{ABBA070D-B0FF-4B17-B70D-3DA9D612572B}" srcOrd="1" destOrd="0" presId="urn:microsoft.com/office/officeart/2009/3/layout/HorizontalOrganizationChart"/>
    <dgm:cxn modelId="{031DD3FC-2DA1-4AAE-9EF6-04DA0A7AC852}" type="presOf" srcId="{92E71724-0A29-4302-9976-BBDAA9871E2A}" destId="{5E12C5B1-D55D-4E16-B9D9-DD8763312B30}" srcOrd="0" destOrd="0" presId="urn:microsoft.com/office/officeart/2009/3/layout/HorizontalOrganizationChart"/>
    <dgm:cxn modelId="{740360CC-BED5-4592-B3C0-1ACC9C514CD4}" srcId="{9F58111C-1962-4604-8A80-130FC288CE0B}" destId="{848331E6-CF0A-44BF-BEF0-2B336BAD5360}" srcOrd="1" destOrd="0" parTransId="{1980CD64-4735-44F7-A7A6-DE7C9E71FF48}" sibTransId="{4D0ACC5F-DDBB-4DC0-A261-7223D596EEFE}"/>
    <dgm:cxn modelId="{658FAE02-2F20-4290-90AF-1FD48A50BD41}" type="presOf" srcId="{A3DDC983-9982-4801-97CA-005A14857CD4}" destId="{E5D38EF7-7B98-43D1-836A-6292CB1566E5}" srcOrd="1" destOrd="0" presId="urn:microsoft.com/office/officeart/2009/3/layout/HorizontalOrganizationChart"/>
    <dgm:cxn modelId="{0FA8386F-CAD3-46FB-A917-198F26D19C9B}" type="presOf" srcId="{C08EF169-0EF2-40CE-B135-91FF729B29C2}" destId="{CF6D9358-2CF6-41AD-9169-CBDBBCB3B5A8}" srcOrd="0" destOrd="0" presId="urn:microsoft.com/office/officeart/2009/3/layout/HorizontalOrganizationChart"/>
    <dgm:cxn modelId="{F62E97DF-F379-4C6C-9BCD-3EB9EBE43745}" type="presOf" srcId="{CD2AD6DB-158D-486B-AFA2-7E0A24B60054}" destId="{07D03BBF-8FF6-4484-8CD1-4CB508D2CB71}" srcOrd="0" destOrd="0" presId="urn:microsoft.com/office/officeart/2009/3/layout/HorizontalOrganizationChart"/>
    <dgm:cxn modelId="{9A811260-86BB-4FA9-8D0B-EEDC9A7A2C5C}" type="presOf" srcId="{87F0C62F-39AA-45E3-9317-56EAA58C4184}" destId="{9EB86863-CFA9-4B45-A4EA-5ECADABF91D3}" srcOrd="1" destOrd="0" presId="urn:microsoft.com/office/officeart/2009/3/layout/HorizontalOrganizationChart"/>
    <dgm:cxn modelId="{3FE1A685-4254-487D-8434-873D5D0A55E0}" srcId="{B109968C-20F0-476E-826C-3C01B231F9A7}" destId="{9DAF3CE1-E458-485B-8B2A-1FCB7C506EA3}" srcOrd="2" destOrd="0" parTransId="{004E96DD-0BAC-4596-9AAB-042C0EF80B78}" sibTransId="{A902286E-F4F3-41CB-ABA6-FA673EA6484B}"/>
    <dgm:cxn modelId="{0354E340-E6C2-4B34-801C-C5ED23B8522B}" type="presOf" srcId="{DA1A0A93-306C-49CB-842A-B02CEC6D0200}" destId="{0B4BD549-5F1D-426C-925C-11DF140CCF5E}" srcOrd="0" destOrd="0" presId="urn:microsoft.com/office/officeart/2009/3/layout/HorizontalOrganizationChart"/>
    <dgm:cxn modelId="{E1DCA733-5138-4E56-8B0C-12EE5594E9FE}" type="presOf" srcId="{DC4770D0-92FE-4B83-AC15-284C8424CEB4}" destId="{C3653EA9-9330-4C33-96E0-688314A18FFE}" srcOrd="0" destOrd="0" presId="urn:microsoft.com/office/officeart/2009/3/layout/HorizontalOrganizationChart"/>
    <dgm:cxn modelId="{FA670AE3-D91D-4BD3-A9E1-3AE453CC0174}" srcId="{B109968C-20F0-476E-826C-3C01B231F9A7}" destId="{9167DDD2-AE15-448E-B07E-7E686D3A5E70}" srcOrd="3" destOrd="0" parTransId="{EABAB9EA-0519-4A46-A0A5-BDFF26AAC4F1}" sibTransId="{3571A6EA-132D-4E5E-B582-8640D7A5005F}"/>
    <dgm:cxn modelId="{A6551978-F289-4D02-BF9D-AD1EE82742AA}" type="presOf" srcId="{D5865F57-0B12-4C4D-A9B5-B88AB8AE0F76}" destId="{6924B753-E6C2-454E-AA16-F962FD619A94}" srcOrd="0" destOrd="0" presId="urn:microsoft.com/office/officeart/2009/3/layout/HorizontalOrganizationChart"/>
    <dgm:cxn modelId="{1C066610-BDE6-4E33-B0D1-6ADFEC1E5DB1}" srcId="{92E71724-0A29-4302-9976-BBDAA9871E2A}" destId="{B109968C-20F0-476E-826C-3C01B231F9A7}" srcOrd="1" destOrd="0" parTransId="{DC4770D0-92FE-4B83-AC15-284C8424CEB4}" sibTransId="{A5F6A29E-2237-4036-9971-955B73A5CD5D}"/>
    <dgm:cxn modelId="{C8CFA6BF-F37E-4D76-BA67-DE08D2A8A621}" type="presOf" srcId="{4377AA59-7A15-4E87-9CA6-0550F2D3011B}" destId="{3D0723A9-C683-4CAA-8FC1-282103A9B875}" srcOrd="0" destOrd="0" presId="urn:microsoft.com/office/officeart/2009/3/layout/HorizontalOrganizationChart"/>
    <dgm:cxn modelId="{520B737E-5EBC-4AEF-ADD1-64AF3FF4F641}" type="presOf" srcId="{848331E6-CF0A-44BF-BEF0-2B336BAD5360}" destId="{B93B825A-C2C1-4145-B69D-68338E22B2A1}" srcOrd="1" destOrd="0" presId="urn:microsoft.com/office/officeart/2009/3/layout/HorizontalOrganizationChart"/>
    <dgm:cxn modelId="{A013ADE8-9FCF-4636-BB32-03EE29D8F6BE}" type="presOf" srcId="{33A02FDD-17CE-4527-81A2-0CF2F274C117}" destId="{1BEC5FBD-BAD8-49E5-8C7A-889451625A29}" srcOrd="0" destOrd="0" presId="urn:microsoft.com/office/officeart/2009/3/layout/HorizontalOrganizationChart"/>
    <dgm:cxn modelId="{FEBDAA01-F063-4792-A054-F8C08A73886B}" srcId="{848331E6-CF0A-44BF-BEF0-2B336BAD5360}" destId="{CD2AD6DB-158D-486B-AFA2-7E0A24B60054}" srcOrd="0" destOrd="0" parTransId="{DA1A0A93-306C-49CB-842A-B02CEC6D0200}" sibTransId="{23275299-1616-4122-8295-061DED013917}"/>
    <dgm:cxn modelId="{6B0F60F4-C057-425E-BB40-AE32580ED5B9}" type="presOf" srcId="{9F58111C-1962-4604-8A80-130FC288CE0B}" destId="{7192EFB5-75D0-4439-862D-F22CA78F66CE}" srcOrd="1" destOrd="0" presId="urn:microsoft.com/office/officeart/2009/3/layout/HorizontalOrganizationChart"/>
    <dgm:cxn modelId="{B1DF4837-0383-4AE8-82B7-F966585A56EE}" type="presOf" srcId="{A3DDC983-9982-4801-97CA-005A14857CD4}" destId="{AF6589D7-F399-41E9-A0E2-54421D807B1A}" srcOrd="0" destOrd="0" presId="urn:microsoft.com/office/officeart/2009/3/layout/HorizontalOrganizationChart"/>
    <dgm:cxn modelId="{132D8FF7-3597-492C-979F-4F19B9FA8CFF}" type="presOf" srcId="{EABAB9EA-0519-4A46-A0A5-BDFF26AAC4F1}" destId="{97ABFD1F-FCF9-4D60-8BB8-584CA1FC4524}" srcOrd="0" destOrd="0" presId="urn:microsoft.com/office/officeart/2009/3/layout/HorizontalOrganizationChart"/>
    <dgm:cxn modelId="{3329D0FF-A48C-4BEA-80E0-0E2774792777}" srcId="{B109968C-20F0-476E-826C-3C01B231F9A7}" destId="{A3DDC983-9982-4801-97CA-005A14857CD4}" srcOrd="5" destOrd="0" parTransId="{DF1B0E87-A05B-43E3-A9B8-B566826D1822}" sibTransId="{3DFF6F86-2606-43F8-84E9-D7639E89DBA3}"/>
    <dgm:cxn modelId="{0EF05295-1C11-4DFD-94B7-A8EF5FE74367}" srcId="{9F58111C-1962-4604-8A80-130FC288CE0B}" destId="{2BAE0CD4-06B8-4B78-939F-E07BF850E4BB}" srcOrd="2" destOrd="0" parTransId="{4377AA59-7A15-4E87-9CA6-0550F2D3011B}" sibTransId="{DC6229DD-E8BE-4CB5-B4FC-508CE02E295A}"/>
    <dgm:cxn modelId="{559CEC3A-42B9-466A-9103-01087865DACA}" type="presOf" srcId="{B1D40580-FA61-4B36-B6C8-B629E5120024}" destId="{DD5C465A-CBE3-40B1-912C-06E5CA15B317}" srcOrd="0" destOrd="0" presId="urn:microsoft.com/office/officeart/2009/3/layout/HorizontalOrganizationChart"/>
    <dgm:cxn modelId="{C43BDD39-7184-4EF4-AC6C-760C1BAF7811}" type="presOf" srcId="{B109968C-20F0-476E-826C-3C01B231F9A7}" destId="{0B951775-2B24-4592-BE23-E11C2B01A841}" srcOrd="0" destOrd="0" presId="urn:microsoft.com/office/officeart/2009/3/layout/HorizontalOrganizationChart"/>
    <dgm:cxn modelId="{24FA3BCB-7D6A-4DA5-89E2-25767C964F6C}" type="presOf" srcId="{42C7102F-D560-48F1-8845-E9035EC27418}" destId="{4CCF8CF2-CD29-4FD1-829A-8E83ED5951DD}" srcOrd="0" destOrd="0" presId="urn:microsoft.com/office/officeart/2009/3/layout/HorizontalOrganizationChart"/>
    <dgm:cxn modelId="{AAD556C2-335D-403E-87B3-B4134537E0D5}" type="presParOf" srcId="{CC6B331A-D9E0-4264-9032-BDD82D1BA798}" destId="{5CA6D328-84D3-4EE4-BD31-313CDDDD7F77}" srcOrd="0" destOrd="0" presId="urn:microsoft.com/office/officeart/2009/3/layout/HorizontalOrganizationChart"/>
    <dgm:cxn modelId="{0F22175D-0F46-40AC-B8C1-8AC2CAB5F445}" type="presParOf" srcId="{5CA6D328-84D3-4EE4-BD31-313CDDDD7F77}" destId="{A472D5B7-B700-441D-A0C6-81317BA60544}" srcOrd="0" destOrd="0" presId="urn:microsoft.com/office/officeart/2009/3/layout/HorizontalOrganizationChart"/>
    <dgm:cxn modelId="{2CC36284-CA18-41E8-B353-7EE028FC9EB9}" type="presParOf" srcId="{A472D5B7-B700-441D-A0C6-81317BA60544}" destId="{5E12C5B1-D55D-4E16-B9D9-DD8763312B30}" srcOrd="0" destOrd="0" presId="urn:microsoft.com/office/officeart/2009/3/layout/HorizontalOrganizationChart"/>
    <dgm:cxn modelId="{7A0FF179-3956-4CDF-9FC6-7B67655DD2AD}" type="presParOf" srcId="{A472D5B7-B700-441D-A0C6-81317BA60544}" destId="{ABBA070D-B0FF-4B17-B70D-3DA9D612572B}" srcOrd="1" destOrd="0" presId="urn:microsoft.com/office/officeart/2009/3/layout/HorizontalOrganizationChart"/>
    <dgm:cxn modelId="{C7ED620F-F07B-4C95-8044-B182118131F4}" type="presParOf" srcId="{5CA6D328-84D3-4EE4-BD31-313CDDDD7F77}" destId="{794FB78E-684C-404D-B6C2-82954B77D852}" srcOrd="1" destOrd="0" presId="urn:microsoft.com/office/officeart/2009/3/layout/HorizontalOrganizationChart"/>
    <dgm:cxn modelId="{E40EC63B-13C1-45C8-A0B8-CB5270111F23}" type="presParOf" srcId="{794FB78E-684C-404D-B6C2-82954B77D852}" destId="{B1E0709A-AE3B-4AB4-BE06-A876C91739C6}" srcOrd="0" destOrd="0" presId="urn:microsoft.com/office/officeart/2009/3/layout/HorizontalOrganizationChart"/>
    <dgm:cxn modelId="{46CDD15A-48EE-4495-9B9F-271441FC2BF6}" type="presParOf" srcId="{794FB78E-684C-404D-B6C2-82954B77D852}" destId="{3F2FE860-7912-4A2C-B497-C8D9C285EB27}" srcOrd="1" destOrd="0" presId="urn:microsoft.com/office/officeart/2009/3/layout/HorizontalOrganizationChart"/>
    <dgm:cxn modelId="{1352B0B9-D0A9-45CA-870C-D6CCF6B1FEEF}" type="presParOf" srcId="{3F2FE860-7912-4A2C-B497-C8D9C285EB27}" destId="{5FC79B23-E9CC-4B71-86F3-3A2F8CE54066}" srcOrd="0" destOrd="0" presId="urn:microsoft.com/office/officeart/2009/3/layout/HorizontalOrganizationChart"/>
    <dgm:cxn modelId="{737521AA-0676-4DD7-8610-2EB8202E9CFC}" type="presParOf" srcId="{5FC79B23-E9CC-4B71-86F3-3A2F8CE54066}" destId="{FC69B404-016D-4A2C-AE2C-4E4E8BFC0AFD}" srcOrd="0" destOrd="0" presId="urn:microsoft.com/office/officeart/2009/3/layout/HorizontalOrganizationChart"/>
    <dgm:cxn modelId="{2FACB8BB-F93A-4FC4-9862-46D55F7AA1A2}" type="presParOf" srcId="{5FC79B23-E9CC-4B71-86F3-3A2F8CE54066}" destId="{7192EFB5-75D0-4439-862D-F22CA78F66CE}" srcOrd="1" destOrd="0" presId="urn:microsoft.com/office/officeart/2009/3/layout/HorizontalOrganizationChart"/>
    <dgm:cxn modelId="{742EBCE3-96AD-4D8A-83B3-D685D4A32F85}" type="presParOf" srcId="{3F2FE860-7912-4A2C-B497-C8D9C285EB27}" destId="{1FCB3C0C-E174-477B-9FF4-0E12C503A46B}" srcOrd="1" destOrd="0" presId="urn:microsoft.com/office/officeart/2009/3/layout/HorizontalOrganizationChart"/>
    <dgm:cxn modelId="{9AE6666B-B19D-4A71-91FA-24861F35A8ED}" type="presParOf" srcId="{1FCB3C0C-E174-477B-9FF4-0E12C503A46B}" destId="{6924B753-E6C2-454E-AA16-F962FD619A94}" srcOrd="0" destOrd="0" presId="urn:microsoft.com/office/officeart/2009/3/layout/HorizontalOrganizationChart"/>
    <dgm:cxn modelId="{D05208DB-7340-48BD-A280-999E48DEBD22}" type="presParOf" srcId="{1FCB3C0C-E174-477B-9FF4-0E12C503A46B}" destId="{D9FA5FFB-0949-4E77-81C2-890506D7D0E4}" srcOrd="1" destOrd="0" presId="urn:microsoft.com/office/officeart/2009/3/layout/HorizontalOrganizationChart"/>
    <dgm:cxn modelId="{80394668-6FD9-476A-8FE5-DB04F73A97BE}" type="presParOf" srcId="{D9FA5FFB-0949-4E77-81C2-890506D7D0E4}" destId="{33959610-0926-4068-9F1F-26F1AEF9E9D3}" srcOrd="0" destOrd="0" presId="urn:microsoft.com/office/officeart/2009/3/layout/HorizontalOrganizationChart"/>
    <dgm:cxn modelId="{C3856EA7-D83D-4685-8577-540CCE55202D}" type="presParOf" srcId="{33959610-0926-4068-9F1F-26F1AEF9E9D3}" destId="{59F35C5B-F02B-4730-86F7-BF7B5CAC50DC}" srcOrd="0" destOrd="0" presId="urn:microsoft.com/office/officeart/2009/3/layout/HorizontalOrganizationChart"/>
    <dgm:cxn modelId="{67E28655-5993-4829-A65B-BD9D3A7075DD}" type="presParOf" srcId="{33959610-0926-4068-9F1F-26F1AEF9E9D3}" destId="{D8AE931A-52CE-4092-8C92-1FA7C274848A}" srcOrd="1" destOrd="0" presId="urn:microsoft.com/office/officeart/2009/3/layout/HorizontalOrganizationChart"/>
    <dgm:cxn modelId="{03A0CC23-5E45-447E-B1B0-138A55C40399}" type="presParOf" srcId="{D9FA5FFB-0949-4E77-81C2-890506D7D0E4}" destId="{9377EDBE-FD0C-4C94-BDDD-A52602075AB8}" srcOrd="1" destOrd="0" presId="urn:microsoft.com/office/officeart/2009/3/layout/HorizontalOrganizationChart"/>
    <dgm:cxn modelId="{BBE79D61-7167-4631-A305-383BE02DE926}" type="presParOf" srcId="{D9FA5FFB-0949-4E77-81C2-890506D7D0E4}" destId="{46493ACD-47BF-4E0E-AF65-63F09D0BFCC2}" srcOrd="2" destOrd="0" presId="urn:microsoft.com/office/officeart/2009/3/layout/HorizontalOrganizationChart"/>
    <dgm:cxn modelId="{7FB28665-71D1-4A1C-904C-C5736B4833A7}" type="presParOf" srcId="{1FCB3C0C-E174-477B-9FF4-0E12C503A46B}" destId="{3652F210-614C-4D53-9FD2-CC013DE9FF51}" srcOrd="2" destOrd="0" presId="urn:microsoft.com/office/officeart/2009/3/layout/HorizontalOrganizationChart"/>
    <dgm:cxn modelId="{BD0555A9-8B0D-48CD-A60C-A4515E833E8A}" type="presParOf" srcId="{1FCB3C0C-E174-477B-9FF4-0E12C503A46B}" destId="{7602E85C-5186-4B63-907A-D5D54F289D51}" srcOrd="3" destOrd="0" presId="urn:microsoft.com/office/officeart/2009/3/layout/HorizontalOrganizationChart"/>
    <dgm:cxn modelId="{B89C27AF-A53D-4F04-A1FB-6E713B8D4A8C}" type="presParOf" srcId="{7602E85C-5186-4B63-907A-D5D54F289D51}" destId="{F2DD0C36-3E0B-4ACB-B9A0-C00A735FC328}" srcOrd="0" destOrd="0" presId="urn:microsoft.com/office/officeart/2009/3/layout/HorizontalOrganizationChart"/>
    <dgm:cxn modelId="{58DC53E6-779D-4543-B087-1D34D27FB99C}" type="presParOf" srcId="{F2DD0C36-3E0B-4ACB-B9A0-C00A735FC328}" destId="{D06B3ED4-9D42-49DF-8881-8BA5CCC5CA0D}" srcOrd="0" destOrd="0" presId="urn:microsoft.com/office/officeart/2009/3/layout/HorizontalOrganizationChart"/>
    <dgm:cxn modelId="{D28F5924-8A60-4D63-A9B0-123C8180B530}" type="presParOf" srcId="{F2DD0C36-3E0B-4ACB-B9A0-C00A735FC328}" destId="{B93B825A-C2C1-4145-B69D-68338E22B2A1}" srcOrd="1" destOrd="0" presId="urn:microsoft.com/office/officeart/2009/3/layout/HorizontalOrganizationChart"/>
    <dgm:cxn modelId="{2D570E98-4199-4515-94BD-0C4DC9E54810}" type="presParOf" srcId="{7602E85C-5186-4B63-907A-D5D54F289D51}" destId="{802210BF-C251-4B17-943B-89033B6FE635}" srcOrd="1" destOrd="0" presId="urn:microsoft.com/office/officeart/2009/3/layout/HorizontalOrganizationChart"/>
    <dgm:cxn modelId="{33667A6A-1DF2-446C-9C1C-FFB06C61D3AB}" type="presParOf" srcId="{802210BF-C251-4B17-943B-89033B6FE635}" destId="{0B4BD549-5F1D-426C-925C-11DF140CCF5E}" srcOrd="0" destOrd="0" presId="urn:microsoft.com/office/officeart/2009/3/layout/HorizontalOrganizationChart"/>
    <dgm:cxn modelId="{5BC6BEAB-BCE0-48E3-9B87-D20ACA4C3197}" type="presParOf" srcId="{802210BF-C251-4B17-943B-89033B6FE635}" destId="{2082E257-EE23-49FD-B9EF-C02EC5E1CB95}" srcOrd="1" destOrd="0" presId="urn:microsoft.com/office/officeart/2009/3/layout/HorizontalOrganizationChart"/>
    <dgm:cxn modelId="{1690796A-8963-412D-B58E-D2C2E2255F98}" type="presParOf" srcId="{2082E257-EE23-49FD-B9EF-C02EC5E1CB95}" destId="{EA0F4758-1553-49E5-BA3E-5B8EE0FC0C70}" srcOrd="0" destOrd="0" presId="urn:microsoft.com/office/officeart/2009/3/layout/HorizontalOrganizationChart"/>
    <dgm:cxn modelId="{A333F510-89C6-4FE6-A922-6B6F152B3BBA}" type="presParOf" srcId="{EA0F4758-1553-49E5-BA3E-5B8EE0FC0C70}" destId="{07D03BBF-8FF6-4484-8CD1-4CB508D2CB71}" srcOrd="0" destOrd="0" presId="urn:microsoft.com/office/officeart/2009/3/layout/HorizontalOrganizationChart"/>
    <dgm:cxn modelId="{87D6A269-43CE-4A06-A623-3C2FB11B84D0}" type="presParOf" srcId="{EA0F4758-1553-49E5-BA3E-5B8EE0FC0C70}" destId="{2F5821A0-0133-4BC2-B0E2-6D5D917EE2DD}" srcOrd="1" destOrd="0" presId="urn:microsoft.com/office/officeart/2009/3/layout/HorizontalOrganizationChart"/>
    <dgm:cxn modelId="{67DAEF5C-8C68-40A1-B8CC-6045F410D6A1}" type="presParOf" srcId="{2082E257-EE23-49FD-B9EF-C02EC5E1CB95}" destId="{D9F66B22-F58F-4FF9-B793-8EB636A0D282}" srcOrd="1" destOrd="0" presId="urn:microsoft.com/office/officeart/2009/3/layout/HorizontalOrganizationChart"/>
    <dgm:cxn modelId="{680F2A01-829B-4EB5-A722-24943D56D0AC}" type="presParOf" srcId="{2082E257-EE23-49FD-B9EF-C02EC5E1CB95}" destId="{79604C18-E82B-44FF-BF18-90DE404ED349}" srcOrd="2" destOrd="0" presId="urn:microsoft.com/office/officeart/2009/3/layout/HorizontalOrganizationChart"/>
    <dgm:cxn modelId="{615A3681-DCC6-4E51-A491-31B877C74304}" type="presParOf" srcId="{802210BF-C251-4B17-943B-89033B6FE635}" destId="{1BEC5FBD-BAD8-49E5-8C7A-889451625A29}" srcOrd="2" destOrd="0" presId="urn:microsoft.com/office/officeart/2009/3/layout/HorizontalOrganizationChart"/>
    <dgm:cxn modelId="{C92D472B-F837-4E40-B508-4399A9194C3E}" type="presParOf" srcId="{802210BF-C251-4B17-943B-89033B6FE635}" destId="{FD570FDF-8310-425A-918B-0AECB3C8D807}" srcOrd="3" destOrd="0" presId="urn:microsoft.com/office/officeart/2009/3/layout/HorizontalOrganizationChart"/>
    <dgm:cxn modelId="{1ED9FD2B-C9DD-45B6-A638-C9CD3DE918DD}" type="presParOf" srcId="{FD570FDF-8310-425A-918B-0AECB3C8D807}" destId="{81C4789D-829A-47D9-A1D3-FF2D4D042066}" srcOrd="0" destOrd="0" presId="urn:microsoft.com/office/officeart/2009/3/layout/HorizontalOrganizationChart"/>
    <dgm:cxn modelId="{CC7FCE58-69FD-4CF1-B922-75AA7F0B8BAE}" type="presParOf" srcId="{81C4789D-829A-47D9-A1D3-FF2D4D042066}" destId="{DD5C465A-CBE3-40B1-912C-06E5CA15B317}" srcOrd="0" destOrd="0" presId="urn:microsoft.com/office/officeart/2009/3/layout/HorizontalOrganizationChart"/>
    <dgm:cxn modelId="{3627583F-F1CC-4B48-BA9D-D05DD9A1417B}" type="presParOf" srcId="{81C4789D-829A-47D9-A1D3-FF2D4D042066}" destId="{4E6BB2B3-6E14-4F73-8C35-4E1F54924C5B}" srcOrd="1" destOrd="0" presId="urn:microsoft.com/office/officeart/2009/3/layout/HorizontalOrganizationChart"/>
    <dgm:cxn modelId="{09559663-5DA2-4543-AEBF-3A5089E0C2DA}" type="presParOf" srcId="{FD570FDF-8310-425A-918B-0AECB3C8D807}" destId="{6AED9867-6481-417F-B59B-8CC42C616472}" srcOrd="1" destOrd="0" presId="urn:microsoft.com/office/officeart/2009/3/layout/HorizontalOrganizationChart"/>
    <dgm:cxn modelId="{E5BBC393-41D9-4F41-91FB-674C52FD7E30}" type="presParOf" srcId="{FD570FDF-8310-425A-918B-0AECB3C8D807}" destId="{BEF198A1-3453-448D-ABDA-C31C4C0D13EB}" srcOrd="2" destOrd="0" presId="urn:microsoft.com/office/officeart/2009/3/layout/HorizontalOrganizationChart"/>
    <dgm:cxn modelId="{C87B4599-04B3-42F4-B7FE-F76171944F9C}" type="presParOf" srcId="{802210BF-C251-4B17-943B-89033B6FE635}" destId="{4CCF8CF2-CD29-4FD1-829A-8E83ED5951DD}" srcOrd="4" destOrd="0" presId="urn:microsoft.com/office/officeart/2009/3/layout/HorizontalOrganizationChart"/>
    <dgm:cxn modelId="{6B04C20A-B75C-437B-9113-5FD7530FB2F2}" type="presParOf" srcId="{802210BF-C251-4B17-943B-89033B6FE635}" destId="{9FD65075-34B6-4863-9FB7-EE0935F9518A}" srcOrd="5" destOrd="0" presId="urn:microsoft.com/office/officeart/2009/3/layout/HorizontalOrganizationChart"/>
    <dgm:cxn modelId="{B339737A-E3BE-4B45-B978-448E61356B56}" type="presParOf" srcId="{9FD65075-34B6-4863-9FB7-EE0935F9518A}" destId="{979A2264-6B4C-44F6-B28E-6DCA3D9BC6D3}" srcOrd="0" destOrd="0" presId="urn:microsoft.com/office/officeart/2009/3/layout/HorizontalOrganizationChart"/>
    <dgm:cxn modelId="{35C0FD8D-FA57-413C-B1BB-53F12C71BB81}" type="presParOf" srcId="{979A2264-6B4C-44F6-B28E-6DCA3D9BC6D3}" destId="{DA09A743-2831-4A6B-B32A-A656C744A697}" srcOrd="0" destOrd="0" presId="urn:microsoft.com/office/officeart/2009/3/layout/HorizontalOrganizationChart"/>
    <dgm:cxn modelId="{227DE4BC-324F-47B7-98DF-D2A872129BC3}" type="presParOf" srcId="{979A2264-6B4C-44F6-B28E-6DCA3D9BC6D3}" destId="{9EB86863-CFA9-4B45-A4EA-5ECADABF91D3}" srcOrd="1" destOrd="0" presId="urn:microsoft.com/office/officeart/2009/3/layout/HorizontalOrganizationChart"/>
    <dgm:cxn modelId="{BEA21EF4-BC68-4DA5-B093-72D5F7DF0E9F}" type="presParOf" srcId="{9FD65075-34B6-4863-9FB7-EE0935F9518A}" destId="{28DDD413-02E8-4C34-A3D7-A36871D373B4}" srcOrd="1" destOrd="0" presId="urn:microsoft.com/office/officeart/2009/3/layout/HorizontalOrganizationChart"/>
    <dgm:cxn modelId="{46372151-4FE9-471C-B27A-B9BEF523FC82}" type="presParOf" srcId="{9FD65075-34B6-4863-9FB7-EE0935F9518A}" destId="{1C7CE908-AF42-4B18-9B75-8B5664C1FCC8}" srcOrd="2" destOrd="0" presId="urn:microsoft.com/office/officeart/2009/3/layout/HorizontalOrganizationChart"/>
    <dgm:cxn modelId="{C36371A8-4FEA-45D0-BAC4-D0AFD802D281}" type="presParOf" srcId="{7602E85C-5186-4B63-907A-D5D54F289D51}" destId="{D3FC9206-C946-4B30-9EAE-F5335AC99D07}" srcOrd="2" destOrd="0" presId="urn:microsoft.com/office/officeart/2009/3/layout/HorizontalOrganizationChart"/>
    <dgm:cxn modelId="{D799CF1A-8496-4999-9954-F993C1A649B8}" type="presParOf" srcId="{1FCB3C0C-E174-477B-9FF4-0E12C503A46B}" destId="{3D0723A9-C683-4CAA-8FC1-282103A9B875}" srcOrd="4" destOrd="0" presId="urn:microsoft.com/office/officeart/2009/3/layout/HorizontalOrganizationChart"/>
    <dgm:cxn modelId="{C9D89C8A-61AE-49E6-BECE-9AB11B06D9FB}" type="presParOf" srcId="{1FCB3C0C-E174-477B-9FF4-0E12C503A46B}" destId="{DFEDCE74-532C-4E25-AFCE-08BFF7D686C9}" srcOrd="5" destOrd="0" presId="urn:microsoft.com/office/officeart/2009/3/layout/HorizontalOrganizationChart"/>
    <dgm:cxn modelId="{84E19A16-E79C-4B7A-80B7-FD142BF49BE1}" type="presParOf" srcId="{DFEDCE74-532C-4E25-AFCE-08BFF7D686C9}" destId="{8201B9AE-C711-4A00-8E07-1CFE3939F357}" srcOrd="0" destOrd="0" presId="urn:microsoft.com/office/officeart/2009/3/layout/HorizontalOrganizationChart"/>
    <dgm:cxn modelId="{C22847D0-4CAC-4AC5-ABBC-5294E68D5E99}" type="presParOf" srcId="{8201B9AE-C711-4A00-8E07-1CFE3939F357}" destId="{3CA608A8-7D18-4F0A-9938-1A0E2C67A70E}" srcOrd="0" destOrd="0" presId="urn:microsoft.com/office/officeart/2009/3/layout/HorizontalOrganizationChart"/>
    <dgm:cxn modelId="{76B82591-FF62-4420-ABC9-8AF45DD7A23B}" type="presParOf" srcId="{8201B9AE-C711-4A00-8E07-1CFE3939F357}" destId="{03DADAC3-A656-4913-B4B5-D14EDC04F9BF}" srcOrd="1" destOrd="0" presId="urn:microsoft.com/office/officeart/2009/3/layout/HorizontalOrganizationChart"/>
    <dgm:cxn modelId="{ED89AEDB-1BB1-486A-A734-19FD939E300C}" type="presParOf" srcId="{DFEDCE74-532C-4E25-AFCE-08BFF7D686C9}" destId="{47049A66-3ABC-4612-94C5-EB0431B4276F}" srcOrd="1" destOrd="0" presId="urn:microsoft.com/office/officeart/2009/3/layout/HorizontalOrganizationChart"/>
    <dgm:cxn modelId="{600042E9-E49A-45C5-8A4A-3662F05FA5E5}" type="presParOf" srcId="{DFEDCE74-532C-4E25-AFCE-08BFF7D686C9}" destId="{97C4F2FA-8A40-4958-AA26-DC9C1FEDEA38}" srcOrd="2" destOrd="0" presId="urn:microsoft.com/office/officeart/2009/3/layout/HorizontalOrganizationChart"/>
    <dgm:cxn modelId="{60F510DE-2D16-4F90-856C-57C6EE29D6AF}" type="presParOf" srcId="{3F2FE860-7912-4A2C-B497-C8D9C285EB27}" destId="{9E7E3F59-32CC-41EA-9E40-15209D592B83}" srcOrd="2" destOrd="0" presId="urn:microsoft.com/office/officeart/2009/3/layout/HorizontalOrganizationChart"/>
    <dgm:cxn modelId="{A463F2E8-F46D-4E42-BFC0-C0467EB66AC8}" type="presParOf" srcId="{794FB78E-684C-404D-B6C2-82954B77D852}" destId="{C3653EA9-9330-4C33-96E0-688314A18FFE}" srcOrd="2" destOrd="0" presId="urn:microsoft.com/office/officeart/2009/3/layout/HorizontalOrganizationChart"/>
    <dgm:cxn modelId="{2B3F1BEB-A262-4A68-9035-7B6E362C0373}" type="presParOf" srcId="{794FB78E-684C-404D-B6C2-82954B77D852}" destId="{ADA72DB2-C510-4369-9DD0-BDEDD6C993B5}" srcOrd="3" destOrd="0" presId="urn:microsoft.com/office/officeart/2009/3/layout/HorizontalOrganizationChart"/>
    <dgm:cxn modelId="{4CCEA7CE-16D3-47BF-9115-8FEFEE1FCFE2}" type="presParOf" srcId="{ADA72DB2-C510-4369-9DD0-BDEDD6C993B5}" destId="{B9889829-8E7B-4F19-BB02-0A5F2B0E68E8}" srcOrd="0" destOrd="0" presId="urn:microsoft.com/office/officeart/2009/3/layout/HorizontalOrganizationChart"/>
    <dgm:cxn modelId="{29E066E8-79F2-4E5D-95A4-909955EF48B7}" type="presParOf" srcId="{B9889829-8E7B-4F19-BB02-0A5F2B0E68E8}" destId="{0B951775-2B24-4592-BE23-E11C2B01A841}" srcOrd="0" destOrd="0" presId="urn:microsoft.com/office/officeart/2009/3/layout/HorizontalOrganizationChart"/>
    <dgm:cxn modelId="{24D9CE5D-9643-474B-A5C5-263BAF0C2494}" type="presParOf" srcId="{B9889829-8E7B-4F19-BB02-0A5F2B0E68E8}" destId="{C2A00E3D-02D4-45DF-8BE4-18CD7380F70D}" srcOrd="1" destOrd="0" presId="urn:microsoft.com/office/officeart/2009/3/layout/HorizontalOrganizationChart"/>
    <dgm:cxn modelId="{C5149399-E663-4873-B42D-587BE4F1B78F}" type="presParOf" srcId="{ADA72DB2-C510-4369-9DD0-BDEDD6C993B5}" destId="{E1EF11C5-DA95-49A6-989C-B28D50C5E432}" srcOrd="1" destOrd="0" presId="urn:microsoft.com/office/officeart/2009/3/layout/HorizontalOrganizationChart"/>
    <dgm:cxn modelId="{7BECD615-B1EC-4CF8-91EA-C13889291B24}" type="presParOf" srcId="{E1EF11C5-DA95-49A6-989C-B28D50C5E432}" destId="{275D97BA-67D8-4C33-A42A-232807576017}" srcOrd="0" destOrd="0" presId="urn:microsoft.com/office/officeart/2009/3/layout/HorizontalOrganizationChart"/>
    <dgm:cxn modelId="{92F820FC-D711-491F-9197-B0E94080C757}" type="presParOf" srcId="{E1EF11C5-DA95-49A6-989C-B28D50C5E432}" destId="{FCCE5935-8FB3-4F1B-BC7C-5EDBFC8975A5}" srcOrd="1" destOrd="0" presId="urn:microsoft.com/office/officeart/2009/3/layout/HorizontalOrganizationChart"/>
    <dgm:cxn modelId="{7D915012-7588-46EF-9CBC-84FD7008ADDC}" type="presParOf" srcId="{FCCE5935-8FB3-4F1B-BC7C-5EDBFC8975A5}" destId="{541EF5F0-56C4-412B-82DA-B5851806F123}" srcOrd="0" destOrd="0" presId="urn:microsoft.com/office/officeart/2009/3/layout/HorizontalOrganizationChart"/>
    <dgm:cxn modelId="{E7BB4DB0-A8F3-4A55-809B-C3B391F8FB90}" type="presParOf" srcId="{541EF5F0-56C4-412B-82DA-B5851806F123}" destId="{CF6D9358-2CF6-41AD-9169-CBDBBCB3B5A8}" srcOrd="0" destOrd="0" presId="urn:microsoft.com/office/officeart/2009/3/layout/HorizontalOrganizationChart"/>
    <dgm:cxn modelId="{8C7EA91E-7BC8-40F1-8D42-14ED91BCB98A}" type="presParOf" srcId="{541EF5F0-56C4-412B-82DA-B5851806F123}" destId="{0F814DA8-CA1C-4160-823D-549D9849107B}" srcOrd="1" destOrd="0" presId="urn:microsoft.com/office/officeart/2009/3/layout/HorizontalOrganizationChart"/>
    <dgm:cxn modelId="{0132F7C8-874D-4657-87B5-DF416DEB1848}" type="presParOf" srcId="{FCCE5935-8FB3-4F1B-BC7C-5EDBFC8975A5}" destId="{AA467F84-8104-4AF1-A07C-6C1047B487D3}" srcOrd="1" destOrd="0" presId="urn:microsoft.com/office/officeart/2009/3/layout/HorizontalOrganizationChart"/>
    <dgm:cxn modelId="{61ABE471-D5E8-4D44-B06A-7EE1D8F326AB}" type="presParOf" srcId="{FCCE5935-8FB3-4F1B-BC7C-5EDBFC8975A5}" destId="{10CD0900-BE59-4973-9FC9-5008D943F0CC}" srcOrd="2" destOrd="0" presId="urn:microsoft.com/office/officeart/2009/3/layout/HorizontalOrganizationChart"/>
    <dgm:cxn modelId="{D25E43FB-4A13-429E-BA7E-6FF999001F36}" type="presParOf" srcId="{E1EF11C5-DA95-49A6-989C-B28D50C5E432}" destId="{2E71A8C8-24EE-4772-B41C-90C6E45486EC}" srcOrd="2" destOrd="0" presId="urn:microsoft.com/office/officeart/2009/3/layout/HorizontalOrganizationChart"/>
    <dgm:cxn modelId="{F7D6639E-2215-4F7A-A3E0-0C96511BCF2A}" type="presParOf" srcId="{E1EF11C5-DA95-49A6-989C-B28D50C5E432}" destId="{FA91A77F-65F6-4257-9EDA-36B2C0722210}" srcOrd="3" destOrd="0" presId="urn:microsoft.com/office/officeart/2009/3/layout/HorizontalOrganizationChart"/>
    <dgm:cxn modelId="{960AD05A-73B0-4598-A831-C1D4A30830FD}" type="presParOf" srcId="{FA91A77F-65F6-4257-9EDA-36B2C0722210}" destId="{669DE42D-7F23-4E4D-9209-98AE9816DBB6}" srcOrd="0" destOrd="0" presId="urn:microsoft.com/office/officeart/2009/3/layout/HorizontalOrganizationChart"/>
    <dgm:cxn modelId="{34C3B94B-07DC-4AA1-B42B-F106ABC1BD87}" type="presParOf" srcId="{669DE42D-7F23-4E4D-9209-98AE9816DBB6}" destId="{538EDC16-C3D1-460D-B4F5-E1C9DD1D69D0}" srcOrd="0" destOrd="0" presId="urn:microsoft.com/office/officeart/2009/3/layout/HorizontalOrganizationChart"/>
    <dgm:cxn modelId="{BF54CD2D-C7E3-491E-838D-195CE3D463C6}" type="presParOf" srcId="{669DE42D-7F23-4E4D-9209-98AE9816DBB6}" destId="{4E25384B-EE89-4B54-9128-FD65F24DF23A}" srcOrd="1" destOrd="0" presId="urn:microsoft.com/office/officeart/2009/3/layout/HorizontalOrganizationChart"/>
    <dgm:cxn modelId="{D260F259-F9D2-45E3-B098-D2DBEE3755FD}" type="presParOf" srcId="{FA91A77F-65F6-4257-9EDA-36B2C0722210}" destId="{50134711-CCDB-45B4-AC24-3D13D8E15DB0}" srcOrd="1" destOrd="0" presId="urn:microsoft.com/office/officeart/2009/3/layout/HorizontalOrganizationChart"/>
    <dgm:cxn modelId="{AF029320-C395-430F-A896-6E62842BB20B}" type="presParOf" srcId="{FA91A77F-65F6-4257-9EDA-36B2C0722210}" destId="{D67926B6-ED8A-45D1-ABCC-2FD9409E65E0}" srcOrd="2" destOrd="0" presId="urn:microsoft.com/office/officeart/2009/3/layout/HorizontalOrganizationChart"/>
    <dgm:cxn modelId="{6CF3F03B-29F6-4585-A090-0B836EB19878}" type="presParOf" srcId="{E1EF11C5-DA95-49A6-989C-B28D50C5E432}" destId="{26606133-503A-4B6F-8CCE-D39ACFE2531D}" srcOrd="4" destOrd="0" presId="urn:microsoft.com/office/officeart/2009/3/layout/HorizontalOrganizationChart"/>
    <dgm:cxn modelId="{96EFC4A4-48F2-4E91-902F-6709A36106F3}" type="presParOf" srcId="{E1EF11C5-DA95-49A6-989C-B28D50C5E432}" destId="{B72169AC-0DA5-457A-8C17-FB460EB192CF}" srcOrd="5" destOrd="0" presId="urn:microsoft.com/office/officeart/2009/3/layout/HorizontalOrganizationChart"/>
    <dgm:cxn modelId="{87B7F76B-F91E-4A6E-B446-3E2ABB6F6456}" type="presParOf" srcId="{B72169AC-0DA5-457A-8C17-FB460EB192CF}" destId="{96F7762C-1B7A-4E1C-A6A3-71FD96671845}" srcOrd="0" destOrd="0" presId="urn:microsoft.com/office/officeart/2009/3/layout/HorizontalOrganizationChart"/>
    <dgm:cxn modelId="{400A5389-BBCC-464F-8D7A-DDD392936CEC}" type="presParOf" srcId="{96F7762C-1B7A-4E1C-A6A3-71FD96671845}" destId="{BFBEB7F5-54B1-4910-B60C-24BBDB169D94}" srcOrd="0" destOrd="0" presId="urn:microsoft.com/office/officeart/2009/3/layout/HorizontalOrganizationChart"/>
    <dgm:cxn modelId="{287C5619-93A1-4632-8A0B-87E1E3063E1D}" type="presParOf" srcId="{96F7762C-1B7A-4E1C-A6A3-71FD96671845}" destId="{2837A5CC-FF5D-439F-98CE-3550529257F2}" srcOrd="1" destOrd="0" presId="urn:microsoft.com/office/officeart/2009/3/layout/HorizontalOrganizationChart"/>
    <dgm:cxn modelId="{6D45F67A-852D-46BA-85CD-350F070B760F}" type="presParOf" srcId="{B72169AC-0DA5-457A-8C17-FB460EB192CF}" destId="{28838EFD-3766-4891-A153-1BFD5CDB290E}" srcOrd="1" destOrd="0" presId="urn:microsoft.com/office/officeart/2009/3/layout/HorizontalOrganizationChart"/>
    <dgm:cxn modelId="{62BCBA6C-FB12-427B-9651-52EFE4837DD4}" type="presParOf" srcId="{B72169AC-0DA5-457A-8C17-FB460EB192CF}" destId="{2D16359B-D76E-46D3-AD3F-31BBF66C2AEE}" srcOrd="2" destOrd="0" presId="urn:microsoft.com/office/officeart/2009/3/layout/HorizontalOrganizationChart"/>
    <dgm:cxn modelId="{0462C57B-6964-42E0-8647-95B0EFD7F139}" type="presParOf" srcId="{E1EF11C5-DA95-49A6-989C-B28D50C5E432}" destId="{97ABFD1F-FCF9-4D60-8BB8-584CA1FC4524}" srcOrd="6" destOrd="0" presId="urn:microsoft.com/office/officeart/2009/3/layout/HorizontalOrganizationChart"/>
    <dgm:cxn modelId="{BC9AE48C-EEBE-4455-AFDD-18A506945B94}" type="presParOf" srcId="{E1EF11C5-DA95-49A6-989C-B28D50C5E432}" destId="{FBB34348-11E8-4262-A699-C61CCE004B70}" srcOrd="7" destOrd="0" presId="urn:microsoft.com/office/officeart/2009/3/layout/HorizontalOrganizationChart"/>
    <dgm:cxn modelId="{441B9F26-9869-4434-BE07-831B4D2A1451}" type="presParOf" srcId="{FBB34348-11E8-4262-A699-C61CCE004B70}" destId="{B9073BA4-4475-426A-8386-C4DB1B47124A}" srcOrd="0" destOrd="0" presId="urn:microsoft.com/office/officeart/2009/3/layout/HorizontalOrganizationChart"/>
    <dgm:cxn modelId="{849E536F-8E57-4287-87A5-DDB92E94075C}" type="presParOf" srcId="{B9073BA4-4475-426A-8386-C4DB1B47124A}" destId="{092EC776-F3D0-4A73-908D-1CBCE9F0F2D4}" srcOrd="0" destOrd="0" presId="urn:microsoft.com/office/officeart/2009/3/layout/HorizontalOrganizationChart"/>
    <dgm:cxn modelId="{62054264-6FF2-4EFB-A1B2-C403EBE7E371}" type="presParOf" srcId="{B9073BA4-4475-426A-8386-C4DB1B47124A}" destId="{1EA5276C-CBC7-4536-ACCB-8D6F1E2EFD91}" srcOrd="1" destOrd="0" presId="urn:microsoft.com/office/officeart/2009/3/layout/HorizontalOrganizationChart"/>
    <dgm:cxn modelId="{810937EC-35F1-4021-9911-B9CF6EAE35B3}" type="presParOf" srcId="{FBB34348-11E8-4262-A699-C61CCE004B70}" destId="{541BD728-F09B-4528-AA3F-DD3D37BAFEFB}" srcOrd="1" destOrd="0" presId="urn:microsoft.com/office/officeart/2009/3/layout/HorizontalOrganizationChart"/>
    <dgm:cxn modelId="{65D16619-68B0-4A15-A1F7-BDD11A89A436}" type="presParOf" srcId="{FBB34348-11E8-4262-A699-C61CCE004B70}" destId="{F0F382DD-5CB1-4F48-B064-7707DB615E9F}" srcOrd="2" destOrd="0" presId="urn:microsoft.com/office/officeart/2009/3/layout/HorizontalOrganizationChart"/>
    <dgm:cxn modelId="{A637D297-FB12-4E9E-9468-23AAE7FEDCF0}" type="presParOf" srcId="{E1EF11C5-DA95-49A6-989C-B28D50C5E432}" destId="{5935FDFD-F810-4BF4-AD46-E66742FD5585}" srcOrd="8" destOrd="0" presId="urn:microsoft.com/office/officeart/2009/3/layout/HorizontalOrganizationChart"/>
    <dgm:cxn modelId="{09ECE9A1-DFA5-4C3A-B677-83347AB87F51}" type="presParOf" srcId="{E1EF11C5-DA95-49A6-989C-B28D50C5E432}" destId="{F07FB55E-9D3A-4ECE-9FEF-C8E850882FF7}" srcOrd="9" destOrd="0" presId="urn:microsoft.com/office/officeart/2009/3/layout/HorizontalOrganizationChart"/>
    <dgm:cxn modelId="{A1C0CE5B-5E74-4725-9E22-5C5BFD17D55F}" type="presParOf" srcId="{F07FB55E-9D3A-4ECE-9FEF-C8E850882FF7}" destId="{0C28859F-723A-4B50-A847-EBBA6E10FF0F}" srcOrd="0" destOrd="0" presId="urn:microsoft.com/office/officeart/2009/3/layout/HorizontalOrganizationChart"/>
    <dgm:cxn modelId="{D9E92F79-B3A6-413B-9101-C68C3D11D686}" type="presParOf" srcId="{0C28859F-723A-4B50-A847-EBBA6E10FF0F}" destId="{1EACC915-1C6C-4884-9CA0-CFA359484127}" srcOrd="0" destOrd="0" presId="urn:microsoft.com/office/officeart/2009/3/layout/HorizontalOrganizationChart"/>
    <dgm:cxn modelId="{916C98CE-BA05-4386-87B3-E6F93AD9E500}" type="presParOf" srcId="{0C28859F-723A-4B50-A847-EBBA6E10FF0F}" destId="{93905F4D-4E05-413D-B553-26009FB06D72}" srcOrd="1" destOrd="0" presId="urn:microsoft.com/office/officeart/2009/3/layout/HorizontalOrganizationChart"/>
    <dgm:cxn modelId="{1FDC891D-1F24-43D7-87B1-6A89A147E781}" type="presParOf" srcId="{F07FB55E-9D3A-4ECE-9FEF-C8E850882FF7}" destId="{87EFE408-8EE8-479D-A999-5368EC666CE3}" srcOrd="1" destOrd="0" presId="urn:microsoft.com/office/officeart/2009/3/layout/HorizontalOrganizationChart"/>
    <dgm:cxn modelId="{6EEA00FA-DD14-4BC3-A2AE-185FE7E3A346}" type="presParOf" srcId="{F07FB55E-9D3A-4ECE-9FEF-C8E850882FF7}" destId="{143B64CD-431A-40B5-94C7-23CB09EB66A1}" srcOrd="2" destOrd="0" presId="urn:microsoft.com/office/officeart/2009/3/layout/HorizontalOrganizationChart"/>
    <dgm:cxn modelId="{85D29ED6-8776-47DD-A77E-FDF723759297}" type="presParOf" srcId="{E1EF11C5-DA95-49A6-989C-B28D50C5E432}" destId="{6709D303-A866-4825-AA78-D686EC4EFC50}" srcOrd="10" destOrd="0" presId="urn:microsoft.com/office/officeart/2009/3/layout/HorizontalOrganizationChart"/>
    <dgm:cxn modelId="{3DF02D27-1B1F-4746-AF1E-76FA1414463F}" type="presParOf" srcId="{E1EF11C5-DA95-49A6-989C-B28D50C5E432}" destId="{8270E457-ECD9-4266-A91C-CE3205198247}" srcOrd="11" destOrd="0" presId="urn:microsoft.com/office/officeart/2009/3/layout/HorizontalOrganizationChart"/>
    <dgm:cxn modelId="{8FD038D8-347D-49E5-BF35-D0520222C8C5}" type="presParOf" srcId="{8270E457-ECD9-4266-A91C-CE3205198247}" destId="{AD93840B-1A0A-4DE0-A2BB-A89786605256}" srcOrd="0" destOrd="0" presId="urn:microsoft.com/office/officeart/2009/3/layout/HorizontalOrganizationChart"/>
    <dgm:cxn modelId="{F2DB1BBA-469E-411E-B1D2-3D3DD839CC28}" type="presParOf" srcId="{AD93840B-1A0A-4DE0-A2BB-A89786605256}" destId="{AF6589D7-F399-41E9-A0E2-54421D807B1A}" srcOrd="0" destOrd="0" presId="urn:microsoft.com/office/officeart/2009/3/layout/HorizontalOrganizationChart"/>
    <dgm:cxn modelId="{F12DBCB8-BF37-42AD-B052-6BEA3F4F1727}" type="presParOf" srcId="{AD93840B-1A0A-4DE0-A2BB-A89786605256}" destId="{E5D38EF7-7B98-43D1-836A-6292CB1566E5}" srcOrd="1" destOrd="0" presId="urn:microsoft.com/office/officeart/2009/3/layout/HorizontalOrganizationChart"/>
    <dgm:cxn modelId="{76EAD01F-4961-408B-A518-920B323D3DA6}" type="presParOf" srcId="{8270E457-ECD9-4266-A91C-CE3205198247}" destId="{1A5AFDC1-396F-4B1C-84D5-0975125B124A}" srcOrd="1" destOrd="0" presId="urn:microsoft.com/office/officeart/2009/3/layout/HorizontalOrganizationChart"/>
    <dgm:cxn modelId="{98A3F421-FDB8-48B7-B74E-D6CD053A9213}" type="presParOf" srcId="{8270E457-ECD9-4266-A91C-CE3205198247}" destId="{ABAECD95-B47B-47B4-BAD4-0C99715E9D48}" srcOrd="2" destOrd="0" presId="urn:microsoft.com/office/officeart/2009/3/layout/HorizontalOrganizationChart"/>
    <dgm:cxn modelId="{AF5D4105-7922-4519-92C5-3BB17489F346}" type="presParOf" srcId="{ADA72DB2-C510-4369-9DD0-BDEDD6C993B5}" destId="{0A2EE22F-4EBB-4E66-B6DD-99F5E58EF115}" srcOrd="2" destOrd="0" presId="urn:microsoft.com/office/officeart/2009/3/layout/HorizontalOrganizationChart"/>
    <dgm:cxn modelId="{97860577-962E-4F8D-8D5B-502D46071F55}" type="presParOf" srcId="{5CA6D328-84D3-4EE4-BD31-313CDDDD7F77}" destId="{5D3931CB-357C-4538-8F62-056D909D7350}" srcOrd="2" destOrd="0" presId="urn:microsoft.com/office/officeart/2009/3/layout/HorizontalOrganizationChart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A36E1-6A91-4192-95AE-1F277246977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9F89355-F9DD-4382-8B8F-60107B2E56FB}">
      <dgm:prSet/>
      <dgm:spPr/>
      <dgm:t>
        <a:bodyPr/>
        <a:lstStyle/>
        <a:p>
          <a:pPr rtl="0"/>
          <a:r>
            <a:rPr lang="sl-SI" b="1" dirty="0" err="1" smtClean="0">
              <a:solidFill>
                <a:srgbClr val="92D050"/>
              </a:solidFill>
            </a:rPr>
            <a:t>Nepolnopomenski</a:t>
          </a:r>
          <a:r>
            <a:rPr lang="sl-SI" b="1" dirty="0" smtClean="0">
              <a:solidFill>
                <a:srgbClr val="92D050"/>
              </a:solidFill>
            </a:rPr>
            <a:t> glagoli</a:t>
          </a:r>
          <a:endParaRPr lang="sl-SI" b="1" dirty="0">
            <a:solidFill>
              <a:srgbClr val="92D050"/>
            </a:solidFill>
          </a:endParaRPr>
        </a:p>
      </dgm:t>
    </dgm:pt>
    <dgm:pt modelId="{88FD2C68-7127-4E65-8531-679B74D10B7B}" type="parTrans" cxnId="{339C1DF9-1629-4580-A45E-E6E6AF1ED523}">
      <dgm:prSet/>
      <dgm:spPr/>
      <dgm:t>
        <a:bodyPr/>
        <a:lstStyle/>
        <a:p>
          <a:endParaRPr lang="en-GB"/>
        </a:p>
      </dgm:t>
    </dgm:pt>
    <dgm:pt modelId="{8D943A49-4B4C-4396-893A-857529A970BA}" type="sibTrans" cxnId="{339C1DF9-1629-4580-A45E-E6E6AF1ED523}">
      <dgm:prSet/>
      <dgm:spPr/>
      <dgm:t>
        <a:bodyPr/>
        <a:lstStyle/>
        <a:p>
          <a:endParaRPr lang="en-GB"/>
        </a:p>
      </dgm:t>
    </dgm:pt>
    <dgm:pt modelId="{4AD51C4D-26CC-42C7-82CF-E11AC381DD8D}">
      <dgm:prSet/>
      <dgm:spPr/>
      <dgm:t>
        <a:bodyPr/>
        <a:lstStyle/>
        <a:p>
          <a:pPr rtl="0"/>
          <a:r>
            <a:rPr lang="sl-SI" dirty="0" smtClean="0"/>
            <a:t>_______________________ </a:t>
          </a:r>
          <a:r>
            <a:rPr lang="sl-SI" dirty="0" smtClean="0"/>
            <a:t>(npr. </a:t>
          </a:r>
          <a:r>
            <a:rPr lang="sl-SI" i="1" dirty="0" smtClean="0"/>
            <a:t>hoteti, želeti, morati, moči, smeti</a:t>
          </a:r>
          <a:r>
            <a:rPr lang="sl-SI" dirty="0" smtClean="0"/>
            <a:t>)</a:t>
          </a:r>
          <a:endParaRPr lang="sl-SI" dirty="0"/>
        </a:p>
      </dgm:t>
    </dgm:pt>
    <dgm:pt modelId="{1697811A-535D-44C4-B787-1D643A01C547}" type="parTrans" cxnId="{B0C1F635-8AAD-479F-A025-742CF0E7B2E3}">
      <dgm:prSet/>
      <dgm:spPr/>
      <dgm:t>
        <a:bodyPr/>
        <a:lstStyle/>
        <a:p>
          <a:endParaRPr lang="en-GB"/>
        </a:p>
      </dgm:t>
    </dgm:pt>
    <dgm:pt modelId="{1AB417B1-F57F-499F-BB71-CA062C1199B6}" type="sibTrans" cxnId="{B0C1F635-8AAD-479F-A025-742CF0E7B2E3}">
      <dgm:prSet/>
      <dgm:spPr/>
      <dgm:t>
        <a:bodyPr/>
        <a:lstStyle/>
        <a:p>
          <a:endParaRPr lang="en-GB"/>
        </a:p>
      </dgm:t>
    </dgm:pt>
    <dgm:pt modelId="{98BB0298-72E8-465A-92F5-D42D4A11241B}">
      <dgm:prSet/>
      <dgm:spPr/>
      <dgm:t>
        <a:bodyPr/>
        <a:lstStyle/>
        <a:p>
          <a:pPr rtl="0"/>
          <a:r>
            <a:rPr lang="sl-SI" dirty="0" smtClean="0"/>
            <a:t>+ </a:t>
          </a:r>
          <a:r>
            <a:rPr lang="sl-SI" dirty="0" smtClean="0"/>
            <a:t>_______________ </a:t>
          </a:r>
          <a:endParaRPr lang="sl-SI" dirty="0" smtClean="0"/>
        </a:p>
        <a:p>
          <a:pPr rtl="0"/>
          <a:r>
            <a:rPr lang="sl-SI" dirty="0" smtClean="0"/>
            <a:t>(</a:t>
          </a:r>
          <a:r>
            <a:rPr lang="sl-SI" i="1" dirty="0" smtClean="0"/>
            <a:t>Če želite dobro </a:t>
          </a:r>
          <a:r>
            <a:rPr lang="sl-SI" i="1" u="sng" dirty="0" smtClean="0"/>
            <a:t>plesati</a:t>
          </a:r>
          <a:r>
            <a:rPr lang="sl-SI" i="1" dirty="0" smtClean="0"/>
            <a:t>, morate vsak dan </a:t>
          </a:r>
          <a:r>
            <a:rPr lang="sl-SI" i="1" u="sng" dirty="0" smtClean="0"/>
            <a:t>vaditi</a:t>
          </a:r>
          <a:r>
            <a:rPr lang="sl-SI" i="1" dirty="0" smtClean="0"/>
            <a:t>.</a:t>
          </a:r>
          <a:r>
            <a:rPr lang="sl-SI" dirty="0" smtClean="0"/>
            <a:t>)</a:t>
          </a:r>
          <a:endParaRPr lang="sl-SI" dirty="0"/>
        </a:p>
      </dgm:t>
    </dgm:pt>
    <dgm:pt modelId="{B07FDB99-D2D3-45E5-87D0-22128808815F}" type="parTrans" cxnId="{5A2DB81F-A8C4-4ABA-9080-E98D39135A33}">
      <dgm:prSet/>
      <dgm:spPr/>
      <dgm:t>
        <a:bodyPr/>
        <a:lstStyle/>
        <a:p>
          <a:endParaRPr lang="en-GB"/>
        </a:p>
      </dgm:t>
    </dgm:pt>
    <dgm:pt modelId="{52374149-CA6A-4A57-8A56-61C6EB770487}" type="sibTrans" cxnId="{5A2DB81F-A8C4-4ABA-9080-E98D39135A33}">
      <dgm:prSet/>
      <dgm:spPr/>
      <dgm:t>
        <a:bodyPr/>
        <a:lstStyle/>
        <a:p>
          <a:endParaRPr lang="en-GB"/>
        </a:p>
      </dgm:t>
    </dgm:pt>
    <dgm:pt modelId="{8D402F38-1A0C-411A-AAFF-6300D3679204}">
      <dgm:prSet/>
      <dgm:spPr/>
      <dgm:t>
        <a:bodyPr/>
        <a:lstStyle/>
        <a:p>
          <a:pPr rtl="0"/>
          <a:r>
            <a:rPr lang="sl-SI" dirty="0" smtClean="0"/>
            <a:t>_______________</a:t>
          </a:r>
        </a:p>
        <a:p>
          <a:pPr rtl="0"/>
          <a:r>
            <a:rPr lang="sl-SI" dirty="0" smtClean="0"/>
            <a:t> </a:t>
          </a:r>
          <a:r>
            <a:rPr lang="sl-SI" dirty="0" smtClean="0"/>
            <a:t>(npr. </a:t>
          </a:r>
          <a:r>
            <a:rPr lang="sl-SI" i="1" dirty="0" smtClean="0"/>
            <a:t>začeti, končati, nehati, nadaljevati</a:t>
          </a:r>
          <a:r>
            <a:rPr lang="sl-SI" dirty="0" smtClean="0"/>
            <a:t>)</a:t>
          </a:r>
          <a:endParaRPr lang="sl-SI" dirty="0"/>
        </a:p>
      </dgm:t>
    </dgm:pt>
    <dgm:pt modelId="{6B29456C-BA6F-45A4-A317-4F9704AD2FC3}" type="parTrans" cxnId="{C09DEF18-170D-4627-B365-7760F8843F19}">
      <dgm:prSet/>
      <dgm:spPr/>
      <dgm:t>
        <a:bodyPr/>
        <a:lstStyle/>
        <a:p>
          <a:endParaRPr lang="en-GB"/>
        </a:p>
      </dgm:t>
    </dgm:pt>
    <dgm:pt modelId="{D0067F9C-1906-4823-A0D9-E4BBD19149E3}" type="sibTrans" cxnId="{C09DEF18-170D-4627-B365-7760F8843F19}">
      <dgm:prSet/>
      <dgm:spPr/>
      <dgm:t>
        <a:bodyPr/>
        <a:lstStyle/>
        <a:p>
          <a:endParaRPr lang="en-GB"/>
        </a:p>
      </dgm:t>
    </dgm:pt>
    <dgm:pt modelId="{202F3590-2386-418C-B77B-7ECF1607AD5E}">
      <dgm:prSet/>
      <dgm:spPr/>
      <dgm:t>
        <a:bodyPr/>
        <a:lstStyle/>
        <a:p>
          <a:pPr rtl="0"/>
          <a:r>
            <a:rPr lang="sl-SI" dirty="0" smtClean="0"/>
            <a:t>+ </a:t>
          </a:r>
          <a:r>
            <a:rPr lang="sl-SI" dirty="0" smtClean="0"/>
            <a:t>_______________ </a:t>
          </a:r>
          <a:endParaRPr lang="sl-SI" dirty="0" smtClean="0"/>
        </a:p>
        <a:p>
          <a:pPr rtl="0"/>
          <a:r>
            <a:rPr lang="sl-SI" dirty="0" smtClean="0"/>
            <a:t>(</a:t>
          </a:r>
          <a:r>
            <a:rPr lang="sl-SI" i="1" dirty="0" smtClean="0"/>
            <a:t>Začnite </a:t>
          </a:r>
          <a:r>
            <a:rPr lang="sl-SI" i="1" u="sng" dirty="0" smtClean="0"/>
            <a:t>pisati</a:t>
          </a:r>
          <a:r>
            <a:rPr lang="sl-SI" i="1" dirty="0" smtClean="0"/>
            <a:t> test. </a:t>
          </a:r>
        </a:p>
        <a:p>
          <a:pPr rtl="0"/>
          <a:r>
            <a:rPr lang="sl-SI" i="1" dirty="0" smtClean="0"/>
            <a:t>*Začnite s pisanjem.</a:t>
          </a:r>
          <a:r>
            <a:rPr lang="sl-SI" dirty="0" smtClean="0"/>
            <a:t>)</a:t>
          </a:r>
          <a:endParaRPr lang="sl-SI" dirty="0"/>
        </a:p>
      </dgm:t>
    </dgm:pt>
    <dgm:pt modelId="{C50C6136-5C6C-45C8-BD8F-75239E31FB31}" type="parTrans" cxnId="{C8B48779-5CD6-435C-979D-76A5148E714A}">
      <dgm:prSet/>
      <dgm:spPr/>
      <dgm:t>
        <a:bodyPr/>
        <a:lstStyle/>
        <a:p>
          <a:endParaRPr lang="en-GB"/>
        </a:p>
      </dgm:t>
    </dgm:pt>
    <dgm:pt modelId="{D4A64C8C-902F-4E97-87F3-C0A179D8FB7E}" type="sibTrans" cxnId="{C8B48779-5CD6-435C-979D-76A5148E714A}">
      <dgm:prSet/>
      <dgm:spPr/>
      <dgm:t>
        <a:bodyPr/>
        <a:lstStyle/>
        <a:p>
          <a:endParaRPr lang="en-GB"/>
        </a:p>
      </dgm:t>
    </dgm:pt>
    <dgm:pt modelId="{989FD9E6-5F6B-4571-8D11-ED3E16F60997}">
      <dgm:prSet/>
      <dgm:spPr/>
      <dgm:t>
        <a:bodyPr/>
        <a:lstStyle/>
        <a:p>
          <a:pPr rtl="0"/>
          <a:r>
            <a:rPr lang="sl-SI" dirty="0" smtClean="0"/>
            <a:t>glagoli </a:t>
          </a:r>
          <a:r>
            <a:rPr lang="sl-SI" b="1" dirty="0" smtClean="0"/>
            <a:t>z oslabljenim pomenom </a:t>
          </a:r>
          <a:r>
            <a:rPr lang="sl-SI" dirty="0" smtClean="0"/>
            <a:t>(npr. </a:t>
          </a:r>
          <a:r>
            <a:rPr lang="sl-SI" i="1" dirty="0" smtClean="0"/>
            <a:t>postati, zdeti se, biti</a:t>
          </a:r>
          <a:r>
            <a:rPr lang="sl-SI" dirty="0" smtClean="0"/>
            <a:t>)</a:t>
          </a:r>
          <a:endParaRPr lang="sl-SI" dirty="0"/>
        </a:p>
      </dgm:t>
    </dgm:pt>
    <dgm:pt modelId="{A7EBD1A3-0C26-4DEF-A24B-2A9316985170}" type="parTrans" cxnId="{8772EDB1-C865-4262-A477-59568473E5BE}">
      <dgm:prSet/>
      <dgm:spPr/>
      <dgm:t>
        <a:bodyPr/>
        <a:lstStyle/>
        <a:p>
          <a:endParaRPr lang="en-GB"/>
        </a:p>
      </dgm:t>
    </dgm:pt>
    <dgm:pt modelId="{05E60D90-2C22-4CDA-8762-F362FBAF3BC7}" type="sibTrans" cxnId="{8772EDB1-C865-4262-A477-59568473E5BE}">
      <dgm:prSet/>
      <dgm:spPr/>
      <dgm:t>
        <a:bodyPr/>
        <a:lstStyle/>
        <a:p>
          <a:endParaRPr lang="en-GB"/>
        </a:p>
      </dgm:t>
    </dgm:pt>
    <dgm:pt modelId="{D683B4C6-6852-4703-A504-C268750F5AC2}">
      <dgm:prSet/>
      <dgm:spPr/>
      <dgm:t>
        <a:bodyPr/>
        <a:lstStyle/>
        <a:p>
          <a:pPr rtl="0"/>
          <a:r>
            <a:rPr lang="sl-SI" dirty="0" smtClean="0"/>
            <a:t>+ </a:t>
          </a:r>
          <a:r>
            <a:rPr lang="sl-SI" dirty="0" smtClean="0"/>
            <a:t>_______________ </a:t>
          </a:r>
        </a:p>
        <a:p>
          <a:pPr rtl="0"/>
          <a:r>
            <a:rPr lang="sl-SI" dirty="0" smtClean="0"/>
            <a:t>(</a:t>
          </a:r>
          <a:r>
            <a:rPr lang="sl-SI" i="1" dirty="0" smtClean="0"/>
            <a:t>Kmalu bo postala </a:t>
          </a:r>
          <a:r>
            <a:rPr lang="sl-SI" i="1" u="sng" dirty="0" smtClean="0"/>
            <a:t>ravnateljica</a:t>
          </a:r>
          <a:r>
            <a:rPr lang="sl-SI" i="1" dirty="0" smtClean="0"/>
            <a:t>. </a:t>
          </a:r>
        </a:p>
        <a:p>
          <a:pPr rtl="0"/>
          <a:r>
            <a:rPr lang="sl-SI" i="1" dirty="0" smtClean="0"/>
            <a:t>Zdi se </a:t>
          </a:r>
          <a:r>
            <a:rPr lang="sl-SI" i="1" u="sng" dirty="0" smtClean="0"/>
            <a:t>srečna</a:t>
          </a:r>
          <a:r>
            <a:rPr lang="sl-SI" i="1" dirty="0" smtClean="0"/>
            <a:t>. Sem </a:t>
          </a:r>
          <a:r>
            <a:rPr lang="sl-SI" i="1" u="sng" dirty="0" smtClean="0"/>
            <a:t>vesela</a:t>
          </a:r>
          <a:r>
            <a:rPr lang="sl-SI" i="1" dirty="0" smtClean="0"/>
            <a:t>.)</a:t>
          </a:r>
          <a:endParaRPr lang="sl-SI" dirty="0"/>
        </a:p>
      </dgm:t>
    </dgm:pt>
    <dgm:pt modelId="{636A0A39-C5AE-47DC-B08B-826354068C52}" type="parTrans" cxnId="{3FED46E7-C05D-437A-B849-A3ECE77958C4}">
      <dgm:prSet/>
      <dgm:spPr/>
      <dgm:t>
        <a:bodyPr/>
        <a:lstStyle/>
        <a:p>
          <a:endParaRPr lang="en-GB"/>
        </a:p>
      </dgm:t>
    </dgm:pt>
    <dgm:pt modelId="{1FBDDF47-DB40-4F28-BC8F-0B2D31D8D376}" type="sibTrans" cxnId="{3FED46E7-C05D-437A-B849-A3ECE77958C4}">
      <dgm:prSet/>
      <dgm:spPr/>
      <dgm:t>
        <a:bodyPr/>
        <a:lstStyle/>
        <a:p>
          <a:endParaRPr lang="en-GB"/>
        </a:p>
      </dgm:t>
    </dgm:pt>
    <dgm:pt modelId="{6BD86C60-E6DB-4B43-8CAC-C4B5005A8CDA}" type="pres">
      <dgm:prSet presAssocID="{B69A36E1-6A91-4192-95AE-1F27724697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28C4F083-01FE-49E4-B87B-DF2426AE2718}" type="pres">
      <dgm:prSet presAssocID="{29F89355-F9DD-4382-8B8F-60107B2E56FB}" presName="hierRoot1" presStyleCnt="0">
        <dgm:presLayoutVars>
          <dgm:hierBranch val="init"/>
        </dgm:presLayoutVars>
      </dgm:prSet>
      <dgm:spPr/>
    </dgm:pt>
    <dgm:pt modelId="{1751C05D-5D3F-41DB-806B-0817FABDB569}" type="pres">
      <dgm:prSet presAssocID="{29F89355-F9DD-4382-8B8F-60107B2E56FB}" presName="rootComposite1" presStyleCnt="0"/>
      <dgm:spPr/>
    </dgm:pt>
    <dgm:pt modelId="{591D43C4-5CF2-40CE-89C9-89FDF35DE131}" type="pres">
      <dgm:prSet presAssocID="{29F89355-F9DD-4382-8B8F-60107B2E56F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BB17C1C-9D97-4348-94FC-14A005953F35}" type="pres">
      <dgm:prSet presAssocID="{29F89355-F9DD-4382-8B8F-60107B2E56FB}" presName="rootConnector1" presStyleLbl="node1" presStyleIdx="0" presStyleCnt="0"/>
      <dgm:spPr/>
      <dgm:t>
        <a:bodyPr/>
        <a:lstStyle/>
        <a:p>
          <a:endParaRPr lang="en-GB"/>
        </a:p>
      </dgm:t>
    </dgm:pt>
    <dgm:pt modelId="{04D4B209-BC3E-4234-8B47-0951F764FC2D}" type="pres">
      <dgm:prSet presAssocID="{29F89355-F9DD-4382-8B8F-60107B2E56FB}" presName="hierChild2" presStyleCnt="0"/>
      <dgm:spPr/>
    </dgm:pt>
    <dgm:pt modelId="{52C9C8FE-CCF5-4125-BD73-87B49DD0AE37}" type="pres">
      <dgm:prSet presAssocID="{1697811A-535D-44C4-B787-1D643A01C547}" presName="Name64" presStyleLbl="parChTrans1D2" presStyleIdx="0" presStyleCnt="3"/>
      <dgm:spPr/>
      <dgm:t>
        <a:bodyPr/>
        <a:lstStyle/>
        <a:p>
          <a:endParaRPr lang="en-GB"/>
        </a:p>
      </dgm:t>
    </dgm:pt>
    <dgm:pt modelId="{9E16A96A-574A-447A-8764-C98CC8B223C5}" type="pres">
      <dgm:prSet presAssocID="{4AD51C4D-26CC-42C7-82CF-E11AC381DD8D}" presName="hierRoot2" presStyleCnt="0">
        <dgm:presLayoutVars>
          <dgm:hierBranch val="init"/>
        </dgm:presLayoutVars>
      </dgm:prSet>
      <dgm:spPr/>
    </dgm:pt>
    <dgm:pt modelId="{0DDE1C88-90FF-4D54-8A28-6A2708DEA53D}" type="pres">
      <dgm:prSet presAssocID="{4AD51C4D-26CC-42C7-82CF-E11AC381DD8D}" presName="rootComposite" presStyleCnt="0"/>
      <dgm:spPr/>
    </dgm:pt>
    <dgm:pt modelId="{35B28C92-C31E-48F2-B78E-A290C89DE1A1}" type="pres">
      <dgm:prSet presAssocID="{4AD51C4D-26CC-42C7-82CF-E11AC381DD8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0AA13ED-1E25-4A77-8A1C-AD0512C0036B}" type="pres">
      <dgm:prSet presAssocID="{4AD51C4D-26CC-42C7-82CF-E11AC381DD8D}" presName="rootConnector" presStyleLbl="node2" presStyleIdx="0" presStyleCnt="3"/>
      <dgm:spPr/>
      <dgm:t>
        <a:bodyPr/>
        <a:lstStyle/>
        <a:p>
          <a:endParaRPr lang="en-GB"/>
        </a:p>
      </dgm:t>
    </dgm:pt>
    <dgm:pt modelId="{C032751F-9523-431E-A238-41A5BD70CD72}" type="pres">
      <dgm:prSet presAssocID="{4AD51C4D-26CC-42C7-82CF-E11AC381DD8D}" presName="hierChild4" presStyleCnt="0"/>
      <dgm:spPr/>
    </dgm:pt>
    <dgm:pt modelId="{7688F3B9-A6F8-4C63-AF3F-18E3915ACF49}" type="pres">
      <dgm:prSet presAssocID="{B07FDB99-D2D3-45E5-87D0-22128808815F}" presName="Name64" presStyleLbl="parChTrans1D3" presStyleIdx="0" presStyleCnt="3"/>
      <dgm:spPr/>
      <dgm:t>
        <a:bodyPr/>
        <a:lstStyle/>
        <a:p>
          <a:endParaRPr lang="en-GB"/>
        </a:p>
      </dgm:t>
    </dgm:pt>
    <dgm:pt modelId="{DB9CE6AF-CD84-4FBC-8D9F-E2E4C30A81CD}" type="pres">
      <dgm:prSet presAssocID="{98BB0298-72E8-465A-92F5-D42D4A11241B}" presName="hierRoot2" presStyleCnt="0">
        <dgm:presLayoutVars>
          <dgm:hierBranch val="init"/>
        </dgm:presLayoutVars>
      </dgm:prSet>
      <dgm:spPr/>
    </dgm:pt>
    <dgm:pt modelId="{E6E2DC33-5D70-4C36-8FCB-04D9C8A50676}" type="pres">
      <dgm:prSet presAssocID="{98BB0298-72E8-465A-92F5-D42D4A11241B}" presName="rootComposite" presStyleCnt="0"/>
      <dgm:spPr/>
    </dgm:pt>
    <dgm:pt modelId="{0C8C0F1D-7EC9-4B58-AC8F-FE9C7E829FE6}" type="pres">
      <dgm:prSet presAssocID="{98BB0298-72E8-465A-92F5-D42D4A11241B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8FFFBF1-4C6C-42EF-B53B-CB8F2CA071A0}" type="pres">
      <dgm:prSet presAssocID="{98BB0298-72E8-465A-92F5-D42D4A11241B}" presName="rootConnector" presStyleLbl="node3" presStyleIdx="0" presStyleCnt="3"/>
      <dgm:spPr/>
      <dgm:t>
        <a:bodyPr/>
        <a:lstStyle/>
        <a:p>
          <a:endParaRPr lang="en-GB"/>
        </a:p>
      </dgm:t>
    </dgm:pt>
    <dgm:pt modelId="{CC5E27B4-C8CD-4BAE-BA7B-7DC5FC16EFE7}" type="pres">
      <dgm:prSet presAssocID="{98BB0298-72E8-465A-92F5-D42D4A11241B}" presName="hierChild4" presStyleCnt="0"/>
      <dgm:spPr/>
    </dgm:pt>
    <dgm:pt modelId="{52EE1403-5B3D-4526-907D-6177F66C44F0}" type="pres">
      <dgm:prSet presAssocID="{98BB0298-72E8-465A-92F5-D42D4A11241B}" presName="hierChild5" presStyleCnt="0"/>
      <dgm:spPr/>
    </dgm:pt>
    <dgm:pt modelId="{103A9A91-5A47-4B76-BA27-718483A05479}" type="pres">
      <dgm:prSet presAssocID="{4AD51C4D-26CC-42C7-82CF-E11AC381DD8D}" presName="hierChild5" presStyleCnt="0"/>
      <dgm:spPr/>
    </dgm:pt>
    <dgm:pt modelId="{CB6C1DD0-5F41-4C2A-A425-7C4014A074FB}" type="pres">
      <dgm:prSet presAssocID="{6B29456C-BA6F-45A4-A317-4F9704AD2FC3}" presName="Name64" presStyleLbl="parChTrans1D2" presStyleIdx="1" presStyleCnt="3"/>
      <dgm:spPr/>
      <dgm:t>
        <a:bodyPr/>
        <a:lstStyle/>
        <a:p>
          <a:endParaRPr lang="en-GB"/>
        </a:p>
      </dgm:t>
    </dgm:pt>
    <dgm:pt modelId="{D553CBF9-A7D5-4171-8460-CF301C745E48}" type="pres">
      <dgm:prSet presAssocID="{8D402F38-1A0C-411A-AAFF-6300D3679204}" presName="hierRoot2" presStyleCnt="0">
        <dgm:presLayoutVars>
          <dgm:hierBranch val="init"/>
        </dgm:presLayoutVars>
      </dgm:prSet>
      <dgm:spPr/>
    </dgm:pt>
    <dgm:pt modelId="{7C8F090B-7A0E-48B2-B1CA-FCBCED93CC2B}" type="pres">
      <dgm:prSet presAssocID="{8D402F38-1A0C-411A-AAFF-6300D3679204}" presName="rootComposite" presStyleCnt="0"/>
      <dgm:spPr/>
    </dgm:pt>
    <dgm:pt modelId="{C564648E-7B09-4402-8205-B056ED9F81BE}" type="pres">
      <dgm:prSet presAssocID="{8D402F38-1A0C-411A-AAFF-6300D367920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292ED48-7929-4240-BDA7-523CEA9ECF0E}" type="pres">
      <dgm:prSet presAssocID="{8D402F38-1A0C-411A-AAFF-6300D3679204}" presName="rootConnector" presStyleLbl="node2" presStyleIdx="1" presStyleCnt="3"/>
      <dgm:spPr/>
      <dgm:t>
        <a:bodyPr/>
        <a:lstStyle/>
        <a:p>
          <a:endParaRPr lang="en-GB"/>
        </a:p>
      </dgm:t>
    </dgm:pt>
    <dgm:pt modelId="{279CD0D4-F97C-45C0-8F7E-CC8B2ABBC6D7}" type="pres">
      <dgm:prSet presAssocID="{8D402F38-1A0C-411A-AAFF-6300D3679204}" presName="hierChild4" presStyleCnt="0"/>
      <dgm:spPr/>
    </dgm:pt>
    <dgm:pt modelId="{1385DF75-8EC3-4428-AD0A-4BBFC746DE79}" type="pres">
      <dgm:prSet presAssocID="{C50C6136-5C6C-45C8-BD8F-75239E31FB31}" presName="Name64" presStyleLbl="parChTrans1D3" presStyleIdx="1" presStyleCnt="3"/>
      <dgm:spPr/>
      <dgm:t>
        <a:bodyPr/>
        <a:lstStyle/>
        <a:p>
          <a:endParaRPr lang="en-GB"/>
        </a:p>
      </dgm:t>
    </dgm:pt>
    <dgm:pt modelId="{7AA1D049-59C8-4203-8C73-CEEF9ED51D6B}" type="pres">
      <dgm:prSet presAssocID="{202F3590-2386-418C-B77B-7ECF1607AD5E}" presName="hierRoot2" presStyleCnt="0">
        <dgm:presLayoutVars>
          <dgm:hierBranch val="init"/>
        </dgm:presLayoutVars>
      </dgm:prSet>
      <dgm:spPr/>
    </dgm:pt>
    <dgm:pt modelId="{2687924D-BA78-43BD-85ED-291B6018A9B5}" type="pres">
      <dgm:prSet presAssocID="{202F3590-2386-418C-B77B-7ECF1607AD5E}" presName="rootComposite" presStyleCnt="0"/>
      <dgm:spPr/>
    </dgm:pt>
    <dgm:pt modelId="{A36CC855-72F1-418E-9739-AB82164C9D7E}" type="pres">
      <dgm:prSet presAssocID="{202F3590-2386-418C-B77B-7ECF1607AD5E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983C415-8A43-4098-B85B-3887827C3E2F}" type="pres">
      <dgm:prSet presAssocID="{202F3590-2386-418C-B77B-7ECF1607AD5E}" presName="rootConnector" presStyleLbl="node3" presStyleIdx="1" presStyleCnt="3"/>
      <dgm:spPr/>
      <dgm:t>
        <a:bodyPr/>
        <a:lstStyle/>
        <a:p>
          <a:endParaRPr lang="en-GB"/>
        </a:p>
      </dgm:t>
    </dgm:pt>
    <dgm:pt modelId="{ACA5A437-1508-4650-8B06-53F47D0DAB9E}" type="pres">
      <dgm:prSet presAssocID="{202F3590-2386-418C-B77B-7ECF1607AD5E}" presName="hierChild4" presStyleCnt="0"/>
      <dgm:spPr/>
    </dgm:pt>
    <dgm:pt modelId="{177A180C-F594-4C2D-B278-4855C8CED5C1}" type="pres">
      <dgm:prSet presAssocID="{202F3590-2386-418C-B77B-7ECF1607AD5E}" presName="hierChild5" presStyleCnt="0"/>
      <dgm:spPr/>
    </dgm:pt>
    <dgm:pt modelId="{AF5F61A1-C7EC-43DA-9299-85F9155AB989}" type="pres">
      <dgm:prSet presAssocID="{8D402F38-1A0C-411A-AAFF-6300D3679204}" presName="hierChild5" presStyleCnt="0"/>
      <dgm:spPr/>
    </dgm:pt>
    <dgm:pt modelId="{1464D5D4-5B2A-4680-9886-522A41C11136}" type="pres">
      <dgm:prSet presAssocID="{A7EBD1A3-0C26-4DEF-A24B-2A9316985170}" presName="Name64" presStyleLbl="parChTrans1D2" presStyleIdx="2" presStyleCnt="3"/>
      <dgm:spPr/>
      <dgm:t>
        <a:bodyPr/>
        <a:lstStyle/>
        <a:p>
          <a:endParaRPr lang="en-GB"/>
        </a:p>
      </dgm:t>
    </dgm:pt>
    <dgm:pt modelId="{20B2481A-381A-484C-95A0-9A2CC838538F}" type="pres">
      <dgm:prSet presAssocID="{989FD9E6-5F6B-4571-8D11-ED3E16F60997}" presName="hierRoot2" presStyleCnt="0">
        <dgm:presLayoutVars>
          <dgm:hierBranch val="init"/>
        </dgm:presLayoutVars>
      </dgm:prSet>
      <dgm:spPr/>
    </dgm:pt>
    <dgm:pt modelId="{112646AC-F9C5-460A-A3D7-C9DBED65A170}" type="pres">
      <dgm:prSet presAssocID="{989FD9E6-5F6B-4571-8D11-ED3E16F60997}" presName="rootComposite" presStyleCnt="0"/>
      <dgm:spPr/>
    </dgm:pt>
    <dgm:pt modelId="{4D5A98C2-C56F-4605-8F00-D8811E13B36D}" type="pres">
      <dgm:prSet presAssocID="{989FD9E6-5F6B-4571-8D11-ED3E16F6099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FE39355-5987-49D4-B305-00703448335E}" type="pres">
      <dgm:prSet presAssocID="{989FD9E6-5F6B-4571-8D11-ED3E16F60997}" presName="rootConnector" presStyleLbl="node2" presStyleIdx="2" presStyleCnt="3"/>
      <dgm:spPr/>
      <dgm:t>
        <a:bodyPr/>
        <a:lstStyle/>
        <a:p>
          <a:endParaRPr lang="en-GB"/>
        </a:p>
      </dgm:t>
    </dgm:pt>
    <dgm:pt modelId="{89BBCA23-0D72-4A73-B4D7-09492220AB7E}" type="pres">
      <dgm:prSet presAssocID="{989FD9E6-5F6B-4571-8D11-ED3E16F60997}" presName="hierChild4" presStyleCnt="0"/>
      <dgm:spPr/>
    </dgm:pt>
    <dgm:pt modelId="{01790F06-C430-463C-AF07-7544CB2F38F7}" type="pres">
      <dgm:prSet presAssocID="{636A0A39-C5AE-47DC-B08B-826354068C52}" presName="Name64" presStyleLbl="parChTrans1D3" presStyleIdx="2" presStyleCnt="3"/>
      <dgm:spPr/>
      <dgm:t>
        <a:bodyPr/>
        <a:lstStyle/>
        <a:p>
          <a:endParaRPr lang="en-GB"/>
        </a:p>
      </dgm:t>
    </dgm:pt>
    <dgm:pt modelId="{40FA24D6-8706-4DF6-8DF6-0D8641AEA9D7}" type="pres">
      <dgm:prSet presAssocID="{D683B4C6-6852-4703-A504-C268750F5AC2}" presName="hierRoot2" presStyleCnt="0">
        <dgm:presLayoutVars>
          <dgm:hierBranch val="init"/>
        </dgm:presLayoutVars>
      </dgm:prSet>
      <dgm:spPr/>
    </dgm:pt>
    <dgm:pt modelId="{62192380-5305-4A3D-8C63-67A684C2D4D6}" type="pres">
      <dgm:prSet presAssocID="{D683B4C6-6852-4703-A504-C268750F5AC2}" presName="rootComposite" presStyleCnt="0"/>
      <dgm:spPr/>
    </dgm:pt>
    <dgm:pt modelId="{22400E27-AFED-4BD6-BB2D-5D5714712CA8}" type="pres">
      <dgm:prSet presAssocID="{D683B4C6-6852-4703-A504-C268750F5AC2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2006729-5577-4AF0-A0C5-BBE4E98AF036}" type="pres">
      <dgm:prSet presAssocID="{D683B4C6-6852-4703-A504-C268750F5AC2}" presName="rootConnector" presStyleLbl="node3" presStyleIdx="2" presStyleCnt="3"/>
      <dgm:spPr/>
      <dgm:t>
        <a:bodyPr/>
        <a:lstStyle/>
        <a:p>
          <a:endParaRPr lang="en-GB"/>
        </a:p>
      </dgm:t>
    </dgm:pt>
    <dgm:pt modelId="{E2F9F9B7-4056-430C-8727-96E4AE3420D2}" type="pres">
      <dgm:prSet presAssocID="{D683B4C6-6852-4703-A504-C268750F5AC2}" presName="hierChild4" presStyleCnt="0"/>
      <dgm:spPr/>
    </dgm:pt>
    <dgm:pt modelId="{C0118A2D-EF6F-4B56-A727-A5A991205E9D}" type="pres">
      <dgm:prSet presAssocID="{D683B4C6-6852-4703-A504-C268750F5AC2}" presName="hierChild5" presStyleCnt="0"/>
      <dgm:spPr/>
    </dgm:pt>
    <dgm:pt modelId="{018D05CA-8665-483F-8402-8D1725F6FF5D}" type="pres">
      <dgm:prSet presAssocID="{989FD9E6-5F6B-4571-8D11-ED3E16F60997}" presName="hierChild5" presStyleCnt="0"/>
      <dgm:spPr/>
    </dgm:pt>
    <dgm:pt modelId="{77543969-45E7-4E5C-BF8A-FFAD654887D8}" type="pres">
      <dgm:prSet presAssocID="{29F89355-F9DD-4382-8B8F-60107B2E56FB}" presName="hierChild3" presStyleCnt="0"/>
      <dgm:spPr/>
    </dgm:pt>
  </dgm:ptLst>
  <dgm:cxnLst>
    <dgm:cxn modelId="{4C03CFDD-B793-42B9-A082-EEC972425EA4}" type="presOf" srcId="{D683B4C6-6852-4703-A504-C268750F5AC2}" destId="{22400E27-AFED-4BD6-BB2D-5D5714712CA8}" srcOrd="0" destOrd="0" presId="urn:microsoft.com/office/officeart/2009/3/layout/HorizontalOrganizationChart"/>
    <dgm:cxn modelId="{64D2B988-BAF8-447A-981A-8E4DBD2E504E}" type="presOf" srcId="{98BB0298-72E8-465A-92F5-D42D4A11241B}" destId="{0C8C0F1D-7EC9-4B58-AC8F-FE9C7E829FE6}" srcOrd="0" destOrd="0" presId="urn:microsoft.com/office/officeart/2009/3/layout/HorizontalOrganizationChart"/>
    <dgm:cxn modelId="{7EB757E8-ED9D-4810-A204-DF026501CB12}" type="presOf" srcId="{6B29456C-BA6F-45A4-A317-4F9704AD2FC3}" destId="{CB6C1DD0-5F41-4C2A-A425-7C4014A074FB}" srcOrd="0" destOrd="0" presId="urn:microsoft.com/office/officeart/2009/3/layout/HorizontalOrganizationChart"/>
    <dgm:cxn modelId="{A6CE9A8F-B653-47A2-929A-579437C46439}" type="presOf" srcId="{202F3590-2386-418C-B77B-7ECF1607AD5E}" destId="{A36CC855-72F1-418E-9739-AB82164C9D7E}" srcOrd="0" destOrd="0" presId="urn:microsoft.com/office/officeart/2009/3/layout/HorizontalOrganizationChart"/>
    <dgm:cxn modelId="{B0C1F635-8AAD-479F-A025-742CF0E7B2E3}" srcId="{29F89355-F9DD-4382-8B8F-60107B2E56FB}" destId="{4AD51C4D-26CC-42C7-82CF-E11AC381DD8D}" srcOrd="0" destOrd="0" parTransId="{1697811A-535D-44C4-B787-1D643A01C547}" sibTransId="{1AB417B1-F57F-499F-BB71-CA062C1199B6}"/>
    <dgm:cxn modelId="{283E214D-F603-4CDF-9187-6BB8D692FF28}" type="presOf" srcId="{29F89355-F9DD-4382-8B8F-60107B2E56FB}" destId="{591D43C4-5CF2-40CE-89C9-89FDF35DE131}" srcOrd="0" destOrd="0" presId="urn:microsoft.com/office/officeart/2009/3/layout/HorizontalOrganizationChart"/>
    <dgm:cxn modelId="{A0EC265F-00C7-4433-8900-8B2E5AD5258E}" type="presOf" srcId="{636A0A39-C5AE-47DC-B08B-826354068C52}" destId="{01790F06-C430-463C-AF07-7544CB2F38F7}" srcOrd="0" destOrd="0" presId="urn:microsoft.com/office/officeart/2009/3/layout/HorizontalOrganizationChart"/>
    <dgm:cxn modelId="{C09DEF18-170D-4627-B365-7760F8843F19}" srcId="{29F89355-F9DD-4382-8B8F-60107B2E56FB}" destId="{8D402F38-1A0C-411A-AAFF-6300D3679204}" srcOrd="1" destOrd="0" parTransId="{6B29456C-BA6F-45A4-A317-4F9704AD2FC3}" sibTransId="{D0067F9C-1906-4823-A0D9-E4BBD19149E3}"/>
    <dgm:cxn modelId="{28689058-75CB-43AA-83B1-1F1169E0B9AE}" type="presOf" srcId="{1697811A-535D-44C4-B787-1D643A01C547}" destId="{52C9C8FE-CCF5-4125-BD73-87B49DD0AE37}" srcOrd="0" destOrd="0" presId="urn:microsoft.com/office/officeart/2009/3/layout/HorizontalOrganizationChart"/>
    <dgm:cxn modelId="{5CFC078E-02F5-40FD-99FC-737F30CB2CA7}" type="presOf" srcId="{D683B4C6-6852-4703-A504-C268750F5AC2}" destId="{E2006729-5577-4AF0-A0C5-BBE4E98AF036}" srcOrd="1" destOrd="0" presId="urn:microsoft.com/office/officeart/2009/3/layout/HorizontalOrganizationChart"/>
    <dgm:cxn modelId="{AF4CE3FF-FB1F-4655-8906-46FFD27C0701}" type="presOf" srcId="{989FD9E6-5F6B-4571-8D11-ED3E16F60997}" destId="{4D5A98C2-C56F-4605-8F00-D8811E13B36D}" srcOrd="0" destOrd="0" presId="urn:microsoft.com/office/officeart/2009/3/layout/HorizontalOrganizationChart"/>
    <dgm:cxn modelId="{5A2DB81F-A8C4-4ABA-9080-E98D39135A33}" srcId="{4AD51C4D-26CC-42C7-82CF-E11AC381DD8D}" destId="{98BB0298-72E8-465A-92F5-D42D4A11241B}" srcOrd="0" destOrd="0" parTransId="{B07FDB99-D2D3-45E5-87D0-22128808815F}" sibTransId="{52374149-CA6A-4A57-8A56-61C6EB770487}"/>
    <dgm:cxn modelId="{337ABF15-85C2-4FA0-9DF4-F0D658EABC78}" type="presOf" srcId="{C50C6136-5C6C-45C8-BD8F-75239E31FB31}" destId="{1385DF75-8EC3-4428-AD0A-4BBFC746DE79}" srcOrd="0" destOrd="0" presId="urn:microsoft.com/office/officeart/2009/3/layout/HorizontalOrganizationChart"/>
    <dgm:cxn modelId="{50DD73D6-CE42-485B-B8AE-92BA7283C040}" type="presOf" srcId="{4AD51C4D-26CC-42C7-82CF-E11AC381DD8D}" destId="{10AA13ED-1E25-4A77-8A1C-AD0512C0036B}" srcOrd="1" destOrd="0" presId="urn:microsoft.com/office/officeart/2009/3/layout/HorizontalOrganizationChart"/>
    <dgm:cxn modelId="{339C1DF9-1629-4580-A45E-E6E6AF1ED523}" srcId="{B69A36E1-6A91-4192-95AE-1F2772469774}" destId="{29F89355-F9DD-4382-8B8F-60107B2E56FB}" srcOrd="0" destOrd="0" parTransId="{88FD2C68-7127-4E65-8531-679B74D10B7B}" sibTransId="{8D943A49-4B4C-4396-893A-857529A970BA}"/>
    <dgm:cxn modelId="{5A798B10-82DB-4E3A-A712-E7AE1241156A}" type="presOf" srcId="{A7EBD1A3-0C26-4DEF-A24B-2A9316985170}" destId="{1464D5D4-5B2A-4680-9886-522A41C11136}" srcOrd="0" destOrd="0" presId="urn:microsoft.com/office/officeart/2009/3/layout/HorizontalOrganizationChart"/>
    <dgm:cxn modelId="{8772EDB1-C865-4262-A477-59568473E5BE}" srcId="{29F89355-F9DD-4382-8B8F-60107B2E56FB}" destId="{989FD9E6-5F6B-4571-8D11-ED3E16F60997}" srcOrd="2" destOrd="0" parTransId="{A7EBD1A3-0C26-4DEF-A24B-2A9316985170}" sibTransId="{05E60D90-2C22-4CDA-8762-F362FBAF3BC7}"/>
    <dgm:cxn modelId="{9E6C170C-84DC-4948-8BFD-CC6C46E12977}" type="presOf" srcId="{29F89355-F9DD-4382-8B8F-60107B2E56FB}" destId="{DBB17C1C-9D97-4348-94FC-14A005953F35}" srcOrd="1" destOrd="0" presId="urn:microsoft.com/office/officeart/2009/3/layout/HorizontalOrganizationChart"/>
    <dgm:cxn modelId="{EDE55D29-82F8-4701-ACE9-421BA15FB264}" type="presOf" srcId="{98BB0298-72E8-465A-92F5-D42D4A11241B}" destId="{08FFFBF1-4C6C-42EF-B53B-CB8F2CA071A0}" srcOrd="1" destOrd="0" presId="urn:microsoft.com/office/officeart/2009/3/layout/HorizontalOrganizationChart"/>
    <dgm:cxn modelId="{9B9EC3AB-6F3B-42DB-AF7B-C98BF18C41AF}" type="presOf" srcId="{B69A36E1-6A91-4192-95AE-1F2772469774}" destId="{6BD86C60-E6DB-4B43-8CAC-C4B5005A8CDA}" srcOrd="0" destOrd="0" presId="urn:microsoft.com/office/officeart/2009/3/layout/HorizontalOrganizationChart"/>
    <dgm:cxn modelId="{D4CA21FE-1BCD-4D23-9902-BFFA77E4168B}" type="presOf" srcId="{4AD51C4D-26CC-42C7-82CF-E11AC381DD8D}" destId="{35B28C92-C31E-48F2-B78E-A290C89DE1A1}" srcOrd="0" destOrd="0" presId="urn:microsoft.com/office/officeart/2009/3/layout/HorizontalOrganizationChart"/>
    <dgm:cxn modelId="{9EB6AA3C-FAA2-4007-A010-1E327CFCA807}" type="presOf" srcId="{B07FDB99-D2D3-45E5-87D0-22128808815F}" destId="{7688F3B9-A6F8-4C63-AF3F-18E3915ACF49}" srcOrd="0" destOrd="0" presId="urn:microsoft.com/office/officeart/2009/3/layout/HorizontalOrganizationChart"/>
    <dgm:cxn modelId="{3FED46E7-C05D-437A-B849-A3ECE77958C4}" srcId="{989FD9E6-5F6B-4571-8D11-ED3E16F60997}" destId="{D683B4C6-6852-4703-A504-C268750F5AC2}" srcOrd="0" destOrd="0" parTransId="{636A0A39-C5AE-47DC-B08B-826354068C52}" sibTransId="{1FBDDF47-DB40-4F28-BC8F-0B2D31D8D376}"/>
    <dgm:cxn modelId="{2C839247-A647-414C-BE2B-DEB87D1EFEB9}" type="presOf" srcId="{8D402F38-1A0C-411A-AAFF-6300D3679204}" destId="{7292ED48-7929-4240-BDA7-523CEA9ECF0E}" srcOrd="1" destOrd="0" presId="urn:microsoft.com/office/officeart/2009/3/layout/HorizontalOrganizationChart"/>
    <dgm:cxn modelId="{9D9D5037-6B56-474C-8AF5-A77360762962}" type="presOf" srcId="{8D402F38-1A0C-411A-AAFF-6300D3679204}" destId="{C564648E-7B09-4402-8205-B056ED9F81BE}" srcOrd="0" destOrd="0" presId="urn:microsoft.com/office/officeart/2009/3/layout/HorizontalOrganizationChart"/>
    <dgm:cxn modelId="{C8B48779-5CD6-435C-979D-76A5148E714A}" srcId="{8D402F38-1A0C-411A-AAFF-6300D3679204}" destId="{202F3590-2386-418C-B77B-7ECF1607AD5E}" srcOrd="0" destOrd="0" parTransId="{C50C6136-5C6C-45C8-BD8F-75239E31FB31}" sibTransId="{D4A64C8C-902F-4E97-87F3-C0A179D8FB7E}"/>
    <dgm:cxn modelId="{1C186F75-F33E-4B01-8175-7122876E2C4E}" type="presOf" srcId="{989FD9E6-5F6B-4571-8D11-ED3E16F60997}" destId="{7FE39355-5987-49D4-B305-00703448335E}" srcOrd="1" destOrd="0" presId="urn:microsoft.com/office/officeart/2009/3/layout/HorizontalOrganizationChart"/>
    <dgm:cxn modelId="{785562BA-A658-42C6-84B4-BDF1594609DA}" type="presOf" srcId="{202F3590-2386-418C-B77B-7ECF1607AD5E}" destId="{4983C415-8A43-4098-B85B-3887827C3E2F}" srcOrd="1" destOrd="0" presId="urn:microsoft.com/office/officeart/2009/3/layout/HorizontalOrganizationChart"/>
    <dgm:cxn modelId="{277D4BDD-8037-4C88-90F4-6092F81369EC}" type="presParOf" srcId="{6BD86C60-E6DB-4B43-8CAC-C4B5005A8CDA}" destId="{28C4F083-01FE-49E4-B87B-DF2426AE2718}" srcOrd="0" destOrd="0" presId="urn:microsoft.com/office/officeart/2009/3/layout/HorizontalOrganizationChart"/>
    <dgm:cxn modelId="{101670B4-1DEA-46BF-8A0A-0C7929BD6C1C}" type="presParOf" srcId="{28C4F083-01FE-49E4-B87B-DF2426AE2718}" destId="{1751C05D-5D3F-41DB-806B-0817FABDB569}" srcOrd="0" destOrd="0" presId="urn:microsoft.com/office/officeart/2009/3/layout/HorizontalOrganizationChart"/>
    <dgm:cxn modelId="{51B66022-2D04-4580-A548-5714F2A4ECA2}" type="presParOf" srcId="{1751C05D-5D3F-41DB-806B-0817FABDB569}" destId="{591D43C4-5CF2-40CE-89C9-89FDF35DE131}" srcOrd="0" destOrd="0" presId="urn:microsoft.com/office/officeart/2009/3/layout/HorizontalOrganizationChart"/>
    <dgm:cxn modelId="{0E40D8A6-2CF9-452E-B84C-899147320257}" type="presParOf" srcId="{1751C05D-5D3F-41DB-806B-0817FABDB569}" destId="{DBB17C1C-9D97-4348-94FC-14A005953F35}" srcOrd="1" destOrd="0" presId="urn:microsoft.com/office/officeart/2009/3/layout/HorizontalOrganizationChart"/>
    <dgm:cxn modelId="{17386A38-3B08-4718-9208-49DC1791A1A8}" type="presParOf" srcId="{28C4F083-01FE-49E4-B87B-DF2426AE2718}" destId="{04D4B209-BC3E-4234-8B47-0951F764FC2D}" srcOrd="1" destOrd="0" presId="urn:microsoft.com/office/officeart/2009/3/layout/HorizontalOrganizationChart"/>
    <dgm:cxn modelId="{D3FBB687-C671-47A6-AF2D-811C382BF731}" type="presParOf" srcId="{04D4B209-BC3E-4234-8B47-0951F764FC2D}" destId="{52C9C8FE-CCF5-4125-BD73-87B49DD0AE37}" srcOrd="0" destOrd="0" presId="urn:microsoft.com/office/officeart/2009/3/layout/HorizontalOrganizationChart"/>
    <dgm:cxn modelId="{84E3BDB5-0DFF-4B78-8E98-63D2C9A2A575}" type="presParOf" srcId="{04D4B209-BC3E-4234-8B47-0951F764FC2D}" destId="{9E16A96A-574A-447A-8764-C98CC8B223C5}" srcOrd="1" destOrd="0" presId="urn:microsoft.com/office/officeart/2009/3/layout/HorizontalOrganizationChart"/>
    <dgm:cxn modelId="{8E6F39CF-8382-4844-8604-1E696A7CB434}" type="presParOf" srcId="{9E16A96A-574A-447A-8764-C98CC8B223C5}" destId="{0DDE1C88-90FF-4D54-8A28-6A2708DEA53D}" srcOrd="0" destOrd="0" presId="urn:microsoft.com/office/officeart/2009/3/layout/HorizontalOrganizationChart"/>
    <dgm:cxn modelId="{078C205A-5EEA-4A8B-AE05-DA1F67A46220}" type="presParOf" srcId="{0DDE1C88-90FF-4D54-8A28-6A2708DEA53D}" destId="{35B28C92-C31E-48F2-B78E-A290C89DE1A1}" srcOrd="0" destOrd="0" presId="urn:microsoft.com/office/officeart/2009/3/layout/HorizontalOrganizationChart"/>
    <dgm:cxn modelId="{79CC133F-15BB-4641-A2FE-DA8A60902562}" type="presParOf" srcId="{0DDE1C88-90FF-4D54-8A28-6A2708DEA53D}" destId="{10AA13ED-1E25-4A77-8A1C-AD0512C0036B}" srcOrd="1" destOrd="0" presId="urn:microsoft.com/office/officeart/2009/3/layout/HorizontalOrganizationChart"/>
    <dgm:cxn modelId="{E0224971-41BA-4689-97F9-90939DFEBE2C}" type="presParOf" srcId="{9E16A96A-574A-447A-8764-C98CC8B223C5}" destId="{C032751F-9523-431E-A238-41A5BD70CD72}" srcOrd="1" destOrd="0" presId="urn:microsoft.com/office/officeart/2009/3/layout/HorizontalOrganizationChart"/>
    <dgm:cxn modelId="{DA15420B-F421-4BA6-BC8C-BD7D84F67510}" type="presParOf" srcId="{C032751F-9523-431E-A238-41A5BD70CD72}" destId="{7688F3B9-A6F8-4C63-AF3F-18E3915ACF49}" srcOrd="0" destOrd="0" presId="urn:microsoft.com/office/officeart/2009/3/layout/HorizontalOrganizationChart"/>
    <dgm:cxn modelId="{B11A6C1E-964D-4674-96C8-15B3A59A906D}" type="presParOf" srcId="{C032751F-9523-431E-A238-41A5BD70CD72}" destId="{DB9CE6AF-CD84-4FBC-8D9F-E2E4C30A81CD}" srcOrd="1" destOrd="0" presId="urn:microsoft.com/office/officeart/2009/3/layout/HorizontalOrganizationChart"/>
    <dgm:cxn modelId="{C51DFB2C-86BE-43EA-9C24-DF1874DBAE30}" type="presParOf" srcId="{DB9CE6AF-CD84-4FBC-8D9F-E2E4C30A81CD}" destId="{E6E2DC33-5D70-4C36-8FCB-04D9C8A50676}" srcOrd="0" destOrd="0" presId="urn:microsoft.com/office/officeart/2009/3/layout/HorizontalOrganizationChart"/>
    <dgm:cxn modelId="{ED7A695C-78E8-4255-800E-386F5ACFC905}" type="presParOf" srcId="{E6E2DC33-5D70-4C36-8FCB-04D9C8A50676}" destId="{0C8C0F1D-7EC9-4B58-AC8F-FE9C7E829FE6}" srcOrd="0" destOrd="0" presId="urn:microsoft.com/office/officeart/2009/3/layout/HorizontalOrganizationChart"/>
    <dgm:cxn modelId="{E07FE6CD-D97B-418A-86F5-7EA8A1CD8BF3}" type="presParOf" srcId="{E6E2DC33-5D70-4C36-8FCB-04D9C8A50676}" destId="{08FFFBF1-4C6C-42EF-B53B-CB8F2CA071A0}" srcOrd="1" destOrd="0" presId="urn:microsoft.com/office/officeart/2009/3/layout/HorizontalOrganizationChart"/>
    <dgm:cxn modelId="{56AF5209-9B4F-49EF-AF95-1A25D8DE2F46}" type="presParOf" srcId="{DB9CE6AF-CD84-4FBC-8D9F-E2E4C30A81CD}" destId="{CC5E27B4-C8CD-4BAE-BA7B-7DC5FC16EFE7}" srcOrd="1" destOrd="0" presId="urn:microsoft.com/office/officeart/2009/3/layout/HorizontalOrganizationChart"/>
    <dgm:cxn modelId="{73ABC4DB-046A-4C96-B058-27634F299A0B}" type="presParOf" srcId="{DB9CE6AF-CD84-4FBC-8D9F-E2E4C30A81CD}" destId="{52EE1403-5B3D-4526-907D-6177F66C44F0}" srcOrd="2" destOrd="0" presId="urn:microsoft.com/office/officeart/2009/3/layout/HorizontalOrganizationChart"/>
    <dgm:cxn modelId="{96728CD8-39D2-420D-9DCF-C14B5DFA7BAB}" type="presParOf" srcId="{9E16A96A-574A-447A-8764-C98CC8B223C5}" destId="{103A9A91-5A47-4B76-BA27-718483A05479}" srcOrd="2" destOrd="0" presId="urn:microsoft.com/office/officeart/2009/3/layout/HorizontalOrganizationChart"/>
    <dgm:cxn modelId="{EDBC8F99-BE99-4B10-B147-595BBD6A6E23}" type="presParOf" srcId="{04D4B209-BC3E-4234-8B47-0951F764FC2D}" destId="{CB6C1DD0-5F41-4C2A-A425-7C4014A074FB}" srcOrd="2" destOrd="0" presId="urn:microsoft.com/office/officeart/2009/3/layout/HorizontalOrganizationChart"/>
    <dgm:cxn modelId="{B14F7583-5A9C-4C60-B234-BF12C1B256C9}" type="presParOf" srcId="{04D4B209-BC3E-4234-8B47-0951F764FC2D}" destId="{D553CBF9-A7D5-4171-8460-CF301C745E48}" srcOrd="3" destOrd="0" presId="urn:microsoft.com/office/officeart/2009/3/layout/HorizontalOrganizationChart"/>
    <dgm:cxn modelId="{08B6E22F-E664-463B-8FD6-5790C43AF9AC}" type="presParOf" srcId="{D553CBF9-A7D5-4171-8460-CF301C745E48}" destId="{7C8F090B-7A0E-48B2-B1CA-FCBCED93CC2B}" srcOrd="0" destOrd="0" presId="urn:microsoft.com/office/officeart/2009/3/layout/HorizontalOrganizationChart"/>
    <dgm:cxn modelId="{DAE78EB1-5D29-4DED-912B-8A3A08FF28C8}" type="presParOf" srcId="{7C8F090B-7A0E-48B2-B1CA-FCBCED93CC2B}" destId="{C564648E-7B09-4402-8205-B056ED9F81BE}" srcOrd="0" destOrd="0" presId="urn:microsoft.com/office/officeart/2009/3/layout/HorizontalOrganizationChart"/>
    <dgm:cxn modelId="{B2DE0EBC-CA69-471F-A2D9-7AEE4B7C5427}" type="presParOf" srcId="{7C8F090B-7A0E-48B2-B1CA-FCBCED93CC2B}" destId="{7292ED48-7929-4240-BDA7-523CEA9ECF0E}" srcOrd="1" destOrd="0" presId="urn:microsoft.com/office/officeart/2009/3/layout/HorizontalOrganizationChart"/>
    <dgm:cxn modelId="{318ACD7F-4DE8-4FE1-86D2-E233BAB209CE}" type="presParOf" srcId="{D553CBF9-A7D5-4171-8460-CF301C745E48}" destId="{279CD0D4-F97C-45C0-8F7E-CC8B2ABBC6D7}" srcOrd="1" destOrd="0" presId="urn:microsoft.com/office/officeart/2009/3/layout/HorizontalOrganizationChart"/>
    <dgm:cxn modelId="{91BEDE16-FEA7-4385-96A6-56FE5D237938}" type="presParOf" srcId="{279CD0D4-F97C-45C0-8F7E-CC8B2ABBC6D7}" destId="{1385DF75-8EC3-4428-AD0A-4BBFC746DE79}" srcOrd="0" destOrd="0" presId="urn:microsoft.com/office/officeart/2009/3/layout/HorizontalOrganizationChart"/>
    <dgm:cxn modelId="{8E14CA8B-C6DD-4752-BB7A-4BD262F4C1E5}" type="presParOf" srcId="{279CD0D4-F97C-45C0-8F7E-CC8B2ABBC6D7}" destId="{7AA1D049-59C8-4203-8C73-CEEF9ED51D6B}" srcOrd="1" destOrd="0" presId="urn:microsoft.com/office/officeart/2009/3/layout/HorizontalOrganizationChart"/>
    <dgm:cxn modelId="{7A2AD337-7A1E-49D4-A36D-5D10BEBFB523}" type="presParOf" srcId="{7AA1D049-59C8-4203-8C73-CEEF9ED51D6B}" destId="{2687924D-BA78-43BD-85ED-291B6018A9B5}" srcOrd="0" destOrd="0" presId="urn:microsoft.com/office/officeart/2009/3/layout/HorizontalOrganizationChart"/>
    <dgm:cxn modelId="{4739CDB3-6FCD-4975-9417-6B43E0DFFF4F}" type="presParOf" srcId="{2687924D-BA78-43BD-85ED-291B6018A9B5}" destId="{A36CC855-72F1-418E-9739-AB82164C9D7E}" srcOrd="0" destOrd="0" presId="urn:microsoft.com/office/officeart/2009/3/layout/HorizontalOrganizationChart"/>
    <dgm:cxn modelId="{CEF8883C-4132-496B-9106-16D751EA101E}" type="presParOf" srcId="{2687924D-BA78-43BD-85ED-291B6018A9B5}" destId="{4983C415-8A43-4098-B85B-3887827C3E2F}" srcOrd="1" destOrd="0" presId="urn:microsoft.com/office/officeart/2009/3/layout/HorizontalOrganizationChart"/>
    <dgm:cxn modelId="{60C2F2FE-C6B3-42EE-B827-5BA3E4D1BAC7}" type="presParOf" srcId="{7AA1D049-59C8-4203-8C73-CEEF9ED51D6B}" destId="{ACA5A437-1508-4650-8B06-53F47D0DAB9E}" srcOrd="1" destOrd="0" presId="urn:microsoft.com/office/officeart/2009/3/layout/HorizontalOrganizationChart"/>
    <dgm:cxn modelId="{744A901B-47B6-4B18-BEF8-F7D58EB022DB}" type="presParOf" srcId="{7AA1D049-59C8-4203-8C73-CEEF9ED51D6B}" destId="{177A180C-F594-4C2D-B278-4855C8CED5C1}" srcOrd="2" destOrd="0" presId="urn:microsoft.com/office/officeart/2009/3/layout/HorizontalOrganizationChart"/>
    <dgm:cxn modelId="{385F0FC2-1FA4-4B50-9515-AC0CABF3D888}" type="presParOf" srcId="{D553CBF9-A7D5-4171-8460-CF301C745E48}" destId="{AF5F61A1-C7EC-43DA-9299-85F9155AB989}" srcOrd="2" destOrd="0" presId="urn:microsoft.com/office/officeart/2009/3/layout/HorizontalOrganizationChart"/>
    <dgm:cxn modelId="{DA8EDD45-95D2-47B6-BFC6-A7204957FA42}" type="presParOf" srcId="{04D4B209-BC3E-4234-8B47-0951F764FC2D}" destId="{1464D5D4-5B2A-4680-9886-522A41C11136}" srcOrd="4" destOrd="0" presId="urn:microsoft.com/office/officeart/2009/3/layout/HorizontalOrganizationChart"/>
    <dgm:cxn modelId="{5C99006E-CF41-4A0C-AD64-2F2F98C6E405}" type="presParOf" srcId="{04D4B209-BC3E-4234-8B47-0951F764FC2D}" destId="{20B2481A-381A-484C-95A0-9A2CC838538F}" srcOrd="5" destOrd="0" presId="urn:microsoft.com/office/officeart/2009/3/layout/HorizontalOrganizationChart"/>
    <dgm:cxn modelId="{4DC449B4-FEA6-42D9-9072-5555F2D6AEBF}" type="presParOf" srcId="{20B2481A-381A-484C-95A0-9A2CC838538F}" destId="{112646AC-F9C5-460A-A3D7-C9DBED65A170}" srcOrd="0" destOrd="0" presId="urn:microsoft.com/office/officeart/2009/3/layout/HorizontalOrganizationChart"/>
    <dgm:cxn modelId="{96744157-390E-4920-A433-7E521710B3A4}" type="presParOf" srcId="{112646AC-F9C5-460A-A3D7-C9DBED65A170}" destId="{4D5A98C2-C56F-4605-8F00-D8811E13B36D}" srcOrd="0" destOrd="0" presId="urn:microsoft.com/office/officeart/2009/3/layout/HorizontalOrganizationChart"/>
    <dgm:cxn modelId="{E979C8D2-E686-48D3-8A1A-B0C7238B6A3B}" type="presParOf" srcId="{112646AC-F9C5-460A-A3D7-C9DBED65A170}" destId="{7FE39355-5987-49D4-B305-00703448335E}" srcOrd="1" destOrd="0" presId="urn:microsoft.com/office/officeart/2009/3/layout/HorizontalOrganizationChart"/>
    <dgm:cxn modelId="{F73234BF-14C0-4759-A3D5-E3BF854C75B7}" type="presParOf" srcId="{20B2481A-381A-484C-95A0-9A2CC838538F}" destId="{89BBCA23-0D72-4A73-B4D7-09492220AB7E}" srcOrd="1" destOrd="0" presId="urn:microsoft.com/office/officeart/2009/3/layout/HorizontalOrganizationChart"/>
    <dgm:cxn modelId="{499A5480-7B01-42FA-BB3E-252C4FBD39A7}" type="presParOf" srcId="{89BBCA23-0D72-4A73-B4D7-09492220AB7E}" destId="{01790F06-C430-463C-AF07-7544CB2F38F7}" srcOrd="0" destOrd="0" presId="urn:microsoft.com/office/officeart/2009/3/layout/HorizontalOrganizationChart"/>
    <dgm:cxn modelId="{1D315E9E-C8C2-4C0B-8A52-438BE4071661}" type="presParOf" srcId="{89BBCA23-0D72-4A73-B4D7-09492220AB7E}" destId="{40FA24D6-8706-4DF6-8DF6-0D8641AEA9D7}" srcOrd="1" destOrd="0" presId="urn:microsoft.com/office/officeart/2009/3/layout/HorizontalOrganizationChart"/>
    <dgm:cxn modelId="{765FC9EF-38CF-4633-A4C7-9067FA4BC0AE}" type="presParOf" srcId="{40FA24D6-8706-4DF6-8DF6-0D8641AEA9D7}" destId="{62192380-5305-4A3D-8C63-67A684C2D4D6}" srcOrd="0" destOrd="0" presId="urn:microsoft.com/office/officeart/2009/3/layout/HorizontalOrganizationChart"/>
    <dgm:cxn modelId="{00477E0B-BAF0-4F30-96B0-9DCD1CED3591}" type="presParOf" srcId="{62192380-5305-4A3D-8C63-67A684C2D4D6}" destId="{22400E27-AFED-4BD6-BB2D-5D5714712CA8}" srcOrd="0" destOrd="0" presId="urn:microsoft.com/office/officeart/2009/3/layout/HorizontalOrganizationChart"/>
    <dgm:cxn modelId="{7399D30C-6596-446A-B505-CE8ADD39D290}" type="presParOf" srcId="{62192380-5305-4A3D-8C63-67A684C2D4D6}" destId="{E2006729-5577-4AF0-A0C5-BBE4E98AF036}" srcOrd="1" destOrd="0" presId="urn:microsoft.com/office/officeart/2009/3/layout/HorizontalOrganizationChart"/>
    <dgm:cxn modelId="{903B1C77-A920-4735-9ABE-6B869D6A8044}" type="presParOf" srcId="{40FA24D6-8706-4DF6-8DF6-0D8641AEA9D7}" destId="{E2F9F9B7-4056-430C-8727-96E4AE3420D2}" srcOrd="1" destOrd="0" presId="urn:microsoft.com/office/officeart/2009/3/layout/HorizontalOrganizationChart"/>
    <dgm:cxn modelId="{9ED42D97-9BD4-45D8-835E-C3604DE2FD99}" type="presParOf" srcId="{40FA24D6-8706-4DF6-8DF6-0D8641AEA9D7}" destId="{C0118A2D-EF6F-4B56-A727-A5A991205E9D}" srcOrd="2" destOrd="0" presId="urn:microsoft.com/office/officeart/2009/3/layout/HorizontalOrganizationChart"/>
    <dgm:cxn modelId="{EC9F859A-7AC5-4F60-9433-0A072AC49F53}" type="presParOf" srcId="{20B2481A-381A-484C-95A0-9A2CC838538F}" destId="{018D05CA-8665-483F-8402-8D1725F6FF5D}" srcOrd="2" destOrd="0" presId="urn:microsoft.com/office/officeart/2009/3/layout/HorizontalOrganizationChart"/>
    <dgm:cxn modelId="{35FAAD1A-3811-444B-80BA-624C03FC8934}" type="presParOf" srcId="{28C4F083-01FE-49E4-B87B-DF2426AE2718}" destId="{77543969-45E7-4E5C-BF8A-FFAD654887D8}" srcOrd="2" destOrd="0" presId="urn:microsoft.com/office/officeart/2009/3/layout/HorizontalOrganizationChart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7643A5-5D96-4C70-B6FA-3F3B727D5B9C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F552027B-0D76-4AD8-9CAC-F318ECA43DF9}">
      <dgm:prSet custT="1"/>
      <dgm:spPr/>
      <dgm:t>
        <a:bodyPr/>
        <a:lstStyle/>
        <a:p>
          <a:pPr rtl="0"/>
          <a:r>
            <a:rPr lang="sl-SI" sz="1800" dirty="0" smtClean="0"/>
            <a:t>Nepregibne BV</a:t>
          </a:r>
          <a:endParaRPr lang="sl-SI" sz="1800" dirty="0"/>
        </a:p>
      </dgm:t>
    </dgm:pt>
    <dgm:pt modelId="{1C942ACF-7EA7-47F2-B0DC-5A13944C51DE}" type="parTrans" cxnId="{74A2623A-8423-4912-8F43-632054DF30CE}">
      <dgm:prSet/>
      <dgm:spPr/>
      <dgm:t>
        <a:bodyPr/>
        <a:lstStyle/>
        <a:p>
          <a:endParaRPr lang="sl-SI"/>
        </a:p>
      </dgm:t>
    </dgm:pt>
    <dgm:pt modelId="{C6FCC4B4-1962-4CE0-BAB7-7E0AB723A221}" type="sibTrans" cxnId="{74A2623A-8423-4912-8F43-632054DF30CE}">
      <dgm:prSet/>
      <dgm:spPr/>
      <dgm:t>
        <a:bodyPr/>
        <a:lstStyle/>
        <a:p>
          <a:endParaRPr lang="sl-SI"/>
        </a:p>
      </dgm:t>
    </dgm:pt>
    <dgm:pt modelId="{6C7DBFE3-656B-4FB8-9F55-96875CA7CC7C}">
      <dgm:prSet/>
      <dgm:spPr>
        <a:solidFill>
          <a:srgbClr val="00B050"/>
        </a:solidFill>
      </dgm:spPr>
      <dgm:t>
        <a:bodyPr/>
        <a:lstStyle/>
        <a:p>
          <a:pPr rtl="0"/>
          <a:r>
            <a:rPr lang="sl-SI" dirty="0" smtClean="0"/>
            <a:t>prislov</a:t>
          </a:r>
          <a:endParaRPr lang="sl-SI" dirty="0"/>
        </a:p>
      </dgm:t>
    </dgm:pt>
    <dgm:pt modelId="{BA9E90D1-446C-4A1F-940B-9ED0F4750CFD}" type="parTrans" cxnId="{2D3DF7D4-CC79-4C38-9A1A-A07A29090ECE}">
      <dgm:prSet/>
      <dgm:spPr/>
      <dgm:t>
        <a:bodyPr/>
        <a:lstStyle/>
        <a:p>
          <a:endParaRPr lang="sl-SI"/>
        </a:p>
      </dgm:t>
    </dgm:pt>
    <dgm:pt modelId="{91CAAA88-2F25-4100-8C07-6E4AE45CE65A}" type="sibTrans" cxnId="{2D3DF7D4-CC79-4C38-9A1A-A07A29090ECE}">
      <dgm:prSet/>
      <dgm:spPr/>
      <dgm:t>
        <a:bodyPr/>
        <a:lstStyle/>
        <a:p>
          <a:endParaRPr lang="sl-SI"/>
        </a:p>
      </dgm:t>
    </dgm:pt>
    <dgm:pt modelId="{5868752A-A321-462E-BE91-6D4EFF148338}">
      <dgm:prSet/>
      <dgm:spPr/>
      <dgm:t>
        <a:bodyPr/>
        <a:lstStyle/>
        <a:p>
          <a:pPr rtl="0"/>
          <a:r>
            <a:rPr lang="sl-SI" smtClean="0"/>
            <a:t>predlog</a:t>
          </a:r>
          <a:endParaRPr lang="sl-SI"/>
        </a:p>
      </dgm:t>
    </dgm:pt>
    <dgm:pt modelId="{A6B53B9D-6868-49B0-A77D-D1B1556FDAFF}" type="parTrans" cxnId="{2B0F6241-CAAB-4933-BF35-68742486FDC2}">
      <dgm:prSet/>
      <dgm:spPr/>
      <dgm:t>
        <a:bodyPr/>
        <a:lstStyle/>
        <a:p>
          <a:endParaRPr lang="sl-SI"/>
        </a:p>
      </dgm:t>
    </dgm:pt>
    <dgm:pt modelId="{907FC9E1-BC89-4B85-9EDF-76ED52A950F3}" type="sibTrans" cxnId="{2B0F6241-CAAB-4933-BF35-68742486FDC2}">
      <dgm:prSet/>
      <dgm:spPr/>
      <dgm:t>
        <a:bodyPr/>
        <a:lstStyle/>
        <a:p>
          <a:endParaRPr lang="sl-SI"/>
        </a:p>
      </dgm:t>
    </dgm:pt>
    <dgm:pt modelId="{450DCBCE-D841-42E0-8FBA-313339A620EB}">
      <dgm:prSet/>
      <dgm:spPr/>
      <dgm:t>
        <a:bodyPr/>
        <a:lstStyle/>
        <a:p>
          <a:pPr rtl="0"/>
          <a:r>
            <a:rPr lang="sl-SI" smtClean="0"/>
            <a:t>veznik</a:t>
          </a:r>
          <a:endParaRPr lang="sl-SI"/>
        </a:p>
      </dgm:t>
    </dgm:pt>
    <dgm:pt modelId="{E7FF237E-BDF0-42A1-8F2A-AD83447317E7}" type="parTrans" cxnId="{FD039A59-26BF-4A7F-A6E3-1803F3E10EBA}">
      <dgm:prSet/>
      <dgm:spPr/>
      <dgm:t>
        <a:bodyPr/>
        <a:lstStyle/>
        <a:p>
          <a:endParaRPr lang="sl-SI"/>
        </a:p>
      </dgm:t>
    </dgm:pt>
    <dgm:pt modelId="{769CBAC3-045E-475D-B5E8-05B4707AB676}" type="sibTrans" cxnId="{FD039A59-26BF-4A7F-A6E3-1803F3E10EBA}">
      <dgm:prSet/>
      <dgm:spPr/>
      <dgm:t>
        <a:bodyPr/>
        <a:lstStyle/>
        <a:p>
          <a:endParaRPr lang="sl-SI"/>
        </a:p>
      </dgm:t>
    </dgm:pt>
    <dgm:pt modelId="{B2768491-66F3-4A3A-8702-B2723EA82B60}">
      <dgm:prSet/>
      <dgm:spPr/>
      <dgm:t>
        <a:bodyPr/>
        <a:lstStyle/>
        <a:p>
          <a:pPr rtl="0"/>
          <a:r>
            <a:rPr lang="sl-SI" smtClean="0"/>
            <a:t>členek</a:t>
          </a:r>
          <a:endParaRPr lang="sl-SI"/>
        </a:p>
      </dgm:t>
    </dgm:pt>
    <dgm:pt modelId="{CDDD2EE6-BED4-4DD9-B885-817CFDF7F8D3}" type="parTrans" cxnId="{C9253677-40E7-4EC8-B16F-C0C3C620878A}">
      <dgm:prSet/>
      <dgm:spPr/>
      <dgm:t>
        <a:bodyPr/>
        <a:lstStyle/>
        <a:p>
          <a:endParaRPr lang="sl-SI"/>
        </a:p>
      </dgm:t>
    </dgm:pt>
    <dgm:pt modelId="{D211034D-E551-4FE6-B785-9452B1B9B907}" type="sibTrans" cxnId="{C9253677-40E7-4EC8-B16F-C0C3C620878A}">
      <dgm:prSet/>
      <dgm:spPr/>
      <dgm:t>
        <a:bodyPr/>
        <a:lstStyle/>
        <a:p>
          <a:endParaRPr lang="sl-SI"/>
        </a:p>
      </dgm:t>
    </dgm:pt>
    <dgm:pt modelId="{CFCCCBD2-CE15-40BE-AAEC-FA1FCB670B0D}">
      <dgm:prSet/>
      <dgm:spPr/>
      <dgm:t>
        <a:bodyPr/>
        <a:lstStyle/>
        <a:p>
          <a:pPr rtl="0"/>
          <a:r>
            <a:rPr lang="sl-SI" dirty="0" smtClean="0"/>
            <a:t>medmet</a:t>
          </a:r>
          <a:endParaRPr lang="sl-SI" dirty="0"/>
        </a:p>
      </dgm:t>
    </dgm:pt>
    <dgm:pt modelId="{15843FA7-012A-4AB6-AAEE-E4F9F448493A}" type="parTrans" cxnId="{7AB00156-960D-4A69-94D5-EEF5D4D6CFBA}">
      <dgm:prSet/>
      <dgm:spPr/>
      <dgm:t>
        <a:bodyPr/>
        <a:lstStyle/>
        <a:p>
          <a:endParaRPr lang="sl-SI"/>
        </a:p>
      </dgm:t>
    </dgm:pt>
    <dgm:pt modelId="{9A523928-BB91-44A6-B70E-2D75F290ACC5}" type="sibTrans" cxnId="{7AB00156-960D-4A69-94D5-EEF5D4D6CFBA}">
      <dgm:prSet/>
      <dgm:spPr/>
      <dgm:t>
        <a:bodyPr/>
        <a:lstStyle/>
        <a:p>
          <a:endParaRPr lang="sl-SI"/>
        </a:p>
      </dgm:t>
    </dgm:pt>
    <dgm:pt modelId="{8376B138-90CA-4E03-BCE7-67FBA1037B62}" type="pres">
      <dgm:prSet presAssocID="{6F7643A5-5D96-4C70-B6FA-3F3B727D5B9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36820C10-13E0-4765-98DA-99527152A16F}" type="pres">
      <dgm:prSet presAssocID="{F552027B-0D76-4AD8-9CAC-F318ECA43DF9}" presName="centerShape" presStyleLbl="node0" presStyleIdx="0" presStyleCnt="1" custScaleX="115694"/>
      <dgm:spPr/>
      <dgm:t>
        <a:bodyPr/>
        <a:lstStyle/>
        <a:p>
          <a:endParaRPr lang="sl-SI"/>
        </a:p>
      </dgm:t>
    </dgm:pt>
    <dgm:pt modelId="{F2AF544F-0E7E-4679-9288-28D05EEE1093}" type="pres">
      <dgm:prSet presAssocID="{BA9E90D1-446C-4A1F-940B-9ED0F4750CFD}" presName="Name9" presStyleLbl="parChTrans1D2" presStyleIdx="0" presStyleCnt="5"/>
      <dgm:spPr/>
      <dgm:t>
        <a:bodyPr/>
        <a:lstStyle/>
        <a:p>
          <a:endParaRPr lang="sl-SI"/>
        </a:p>
      </dgm:t>
    </dgm:pt>
    <dgm:pt modelId="{0428BBBF-CF09-4924-B9B0-EDE1DF1F15FC}" type="pres">
      <dgm:prSet presAssocID="{BA9E90D1-446C-4A1F-940B-9ED0F4750CFD}" presName="connTx" presStyleLbl="parChTrans1D2" presStyleIdx="0" presStyleCnt="5"/>
      <dgm:spPr/>
      <dgm:t>
        <a:bodyPr/>
        <a:lstStyle/>
        <a:p>
          <a:endParaRPr lang="sl-SI"/>
        </a:p>
      </dgm:t>
    </dgm:pt>
    <dgm:pt modelId="{DD95BD4E-8FA0-42CF-8AF3-5A7A0E8FE21F}" type="pres">
      <dgm:prSet presAssocID="{6C7DBFE3-656B-4FB8-9F55-96875CA7CC7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8295410-B757-4B2F-89AC-E5661F5D7546}" type="pres">
      <dgm:prSet presAssocID="{A6B53B9D-6868-49B0-A77D-D1B1556FDAFF}" presName="Name9" presStyleLbl="parChTrans1D2" presStyleIdx="1" presStyleCnt="5"/>
      <dgm:spPr/>
      <dgm:t>
        <a:bodyPr/>
        <a:lstStyle/>
        <a:p>
          <a:endParaRPr lang="sl-SI"/>
        </a:p>
      </dgm:t>
    </dgm:pt>
    <dgm:pt modelId="{501B067E-6F82-4581-AC81-1380518E33DB}" type="pres">
      <dgm:prSet presAssocID="{A6B53B9D-6868-49B0-A77D-D1B1556FDAFF}" presName="connTx" presStyleLbl="parChTrans1D2" presStyleIdx="1" presStyleCnt="5"/>
      <dgm:spPr/>
      <dgm:t>
        <a:bodyPr/>
        <a:lstStyle/>
        <a:p>
          <a:endParaRPr lang="sl-SI"/>
        </a:p>
      </dgm:t>
    </dgm:pt>
    <dgm:pt modelId="{5CF1A177-39E3-4B43-BFDD-A04A4D400B73}" type="pres">
      <dgm:prSet presAssocID="{5868752A-A321-462E-BE91-6D4EFF14833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698D03F-2413-4DC4-83BE-05DABA79050C}" type="pres">
      <dgm:prSet presAssocID="{E7FF237E-BDF0-42A1-8F2A-AD83447317E7}" presName="Name9" presStyleLbl="parChTrans1D2" presStyleIdx="2" presStyleCnt="5"/>
      <dgm:spPr/>
      <dgm:t>
        <a:bodyPr/>
        <a:lstStyle/>
        <a:p>
          <a:endParaRPr lang="sl-SI"/>
        </a:p>
      </dgm:t>
    </dgm:pt>
    <dgm:pt modelId="{21F052AD-4BEE-4124-90DE-B4CB6006A487}" type="pres">
      <dgm:prSet presAssocID="{E7FF237E-BDF0-42A1-8F2A-AD83447317E7}" presName="connTx" presStyleLbl="parChTrans1D2" presStyleIdx="2" presStyleCnt="5"/>
      <dgm:spPr/>
      <dgm:t>
        <a:bodyPr/>
        <a:lstStyle/>
        <a:p>
          <a:endParaRPr lang="sl-SI"/>
        </a:p>
      </dgm:t>
    </dgm:pt>
    <dgm:pt modelId="{ED658A9A-D495-488B-B388-649D3DACE289}" type="pres">
      <dgm:prSet presAssocID="{450DCBCE-D841-42E0-8FBA-313339A620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3F32072-83C9-48ED-9B86-CC9513ABF4A1}" type="pres">
      <dgm:prSet presAssocID="{CDDD2EE6-BED4-4DD9-B885-817CFDF7F8D3}" presName="Name9" presStyleLbl="parChTrans1D2" presStyleIdx="3" presStyleCnt="5"/>
      <dgm:spPr/>
      <dgm:t>
        <a:bodyPr/>
        <a:lstStyle/>
        <a:p>
          <a:endParaRPr lang="sl-SI"/>
        </a:p>
      </dgm:t>
    </dgm:pt>
    <dgm:pt modelId="{A7BB5E22-7B88-47C8-B715-728C8550D099}" type="pres">
      <dgm:prSet presAssocID="{CDDD2EE6-BED4-4DD9-B885-817CFDF7F8D3}" presName="connTx" presStyleLbl="parChTrans1D2" presStyleIdx="3" presStyleCnt="5"/>
      <dgm:spPr/>
      <dgm:t>
        <a:bodyPr/>
        <a:lstStyle/>
        <a:p>
          <a:endParaRPr lang="sl-SI"/>
        </a:p>
      </dgm:t>
    </dgm:pt>
    <dgm:pt modelId="{63779443-2FE6-4CD1-B680-783585D9D001}" type="pres">
      <dgm:prSet presAssocID="{B2768491-66F3-4A3A-8702-B2723EA82B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DA13B11-9016-40B8-AAD4-889D22580219}" type="pres">
      <dgm:prSet presAssocID="{15843FA7-012A-4AB6-AAEE-E4F9F448493A}" presName="Name9" presStyleLbl="parChTrans1D2" presStyleIdx="4" presStyleCnt="5"/>
      <dgm:spPr/>
      <dgm:t>
        <a:bodyPr/>
        <a:lstStyle/>
        <a:p>
          <a:endParaRPr lang="sl-SI"/>
        </a:p>
      </dgm:t>
    </dgm:pt>
    <dgm:pt modelId="{A155CBBA-2FC7-43A7-B4C2-E1ACBBE0E8A9}" type="pres">
      <dgm:prSet presAssocID="{15843FA7-012A-4AB6-AAEE-E4F9F448493A}" presName="connTx" presStyleLbl="parChTrans1D2" presStyleIdx="4" presStyleCnt="5"/>
      <dgm:spPr/>
      <dgm:t>
        <a:bodyPr/>
        <a:lstStyle/>
        <a:p>
          <a:endParaRPr lang="sl-SI"/>
        </a:p>
      </dgm:t>
    </dgm:pt>
    <dgm:pt modelId="{1AC58169-081B-404B-9D79-64215C03ACC5}" type="pres">
      <dgm:prSet presAssocID="{CFCCCBD2-CE15-40BE-AAEC-FA1FCB670B0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D039A59-26BF-4A7F-A6E3-1803F3E10EBA}" srcId="{F552027B-0D76-4AD8-9CAC-F318ECA43DF9}" destId="{450DCBCE-D841-42E0-8FBA-313339A620EB}" srcOrd="2" destOrd="0" parTransId="{E7FF237E-BDF0-42A1-8F2A-AD83447317E7}" sibTransId="{769CBAC3-045E-475D-B5E8-05B4707AB676}"/>
    <dgm:cxn modelId="{ED9E07D1-52A8-416B-9258-8E2C8356D85B}" type="presOf" srcId="{E7FF237E-BDF0-42A1-8F2A-AD83447317E7}" destId="{21F052AD-4BEE-4124-90DE-B4CB6006A487}" srcOrd="1" destOrd="0" presId="urn:microsoft.com/office/officeart/2005/8/layout/radial1"/>
    <dgm:cxn modelId="{E99AB443-BAED-4CF9-B9D1-0061A4BD2D33}" type="presOf" srcId="{BA9E90D1-446C-4A1F-940B-9ED0F4750CFD}" destId="{F2AF544F-0E7E-4679-9288-28D05EEE1093}" srcOrd="0" destOrd="0" presId="urn:microsoft.com/office/officeart/2005/8/layout/radial1"/>
    <dgm:cxn modelId="{74A2623A-8423-4912-8F43-632054DF30CE}" srcId="{6F7643A5-5D96-4C70-B6FA-3F3B727D5B9C}" destId="{F552027B-0D76-4AD8-9CAC-F318ECA43DF9}" srcOrd="0" destOrd="0" parTransId="{1C942ACF-7EA7-47F2-B0DC-5A13944C51DE}" sibTransId="{C6FCC4B4-1962-4CE0-BAB7-7E0AB723A221}"/>
    <dgm:cxn modelId="{5A7B6084-7661-4921-A659-5183303A8289}" type="presOf" srcId="{15843FA7-012A-4AB6-AAEE-E4F9F448493A}" destId="{A155CBBA-2FC7-43A7-B4C2-E1ACBBE0E8A9}" srcOrd="1" destOrd="0" presId="urn:microsoft.com/office/officeart/2005/8/layout/radial1"/>
    <dgm:cxn modelId="{C9253677-40E7-4EC8-B16F-C0C3C620878A}" srcId="{F552027B-0D76-4AD8-9CAC-F318ECA43DF9}" destId="{B2768491-66F3-4A3A-8702-B2723EA82B60}" srcOrd="3" destOrd="0" parTransId="{CDDD2EE6-BED4-4DD9-B885-817CFDF7F8D3}" sibTransId="{D211034D-E551-4FE6-B785-9452B1B9B907}"/>
    <dgm:cxn modelId="{2B0F6241-CAAB-4933-BF35-68742486FDC2}" srcId="{F552027B-0D76-4AD8-9CAC-F318ECA43DF9}" destId="{5868752A-A321-462E-BE91-6D4EFF148338}" srcOrd="1" destOrd="0" parTransId="{A6B53B9D-6868-49B0-A77D-D1B1556FDAFF}" sibTransId="{907FC9E1-BC89-4B85-9EDF-76ED52A950F3}"/>
    <dgm:cxn modelId="{8F7C07CD-7B8B-427B-9A39-063ED2B0E129}" type="presOf" srcId="{E7FF237E-BDF0-42A1-8F2A-AD83447317E7}" destId="{5698D03F-2413-4DC4-83BE-05DABA79050C}" srcOrd="0" destOrd="0" presId="urn:microsoft.com/office/officeart/2005/8/layout/radial1"/>
    <dgm:cxn modelId="{B7277913-9493-4C6A-AE24-3649BCA3F6D2}" type="presOf" srcId="{A6B53B9D-6868-49B0-A77D-D1B1556FDAFF}" destId="{501B067E-6F82-4581-AC81-1380518E33DB}" srcOrd="1" destOrd="0" presId="urn:microsoft.com/office/officeart/2005/8/layout/radial1"/>
    <dgm:cxn modelId="{4BFC8B12-EFE0-4F4F-9F17-86592DF21653}" type="presOf" srcId="{CDDD2EE6-BED4-4DD9-B885-817CFDF7F8D3}" destId="{53F32072-83C9-48ED-9B86-CC9513ABF4A1}" srcOrd="0" destOrd="0" presId="urn:microsoft.com/office/officeart/2005/8/layout/radial1"/>
    <dgm:cxn modelId="{3CB453A0-A4D7-4156-880C-FFC51DB2D0C5}" type="presOf" srcId="{CDDD2EE6-BED4-4DD9-B885-817CFDF7F8D3}" destId="{A7BB5E22-7B88-47C8-B715-728C8550D099}" srcOrd="1" destOrd="0" presId="urn:microsoft.com/office/officeart/2005/8/layout/radial1"/>
    <dgm:cxn modelId="{D49AEC44-1602-4675-BCE5-7ED1ABCBA451}" type="presOf" srcId="{6C7DBFE3-656B-4FB8-9F55-96875CA7CC7C}" destId="{DD95BD4E-8FA0-42CF-8AF3-5A7A0E8FE21F}" srcOrd="0" destOrd="0" presId="urn:microsoft.com/office/officeart/2005/8/layout/radial1"/>
    <dgm:cxn modelId="{25B70BA8-0EF9-4890-B33C-B8A980CF5DD1}" type="presOf" srcId="{A6B53B9D-6868-49B0-A77D-D1B1556FDAFF}" destId="{C8295410-B757-4B2F-89AC-E5661F5D7546}" srcOrd="0" destOrd="0" presId="urn:microsoft.com/office/officeart/2005/8/layout/radial1"/>
    <dgm:cxn modelId="{B11F8A2B-374A-4596-9D73-F3D4744C7415}" type="presOf" srcId="{F552027B-0D76-4AD8-9CAC-F318ECA43DF9}" destId="{36820C10-13E0-4765-98DA-99527152A16F}" srcOrd="0" destOrd="0" presId="urn:microsoft.com/office/officeart/2005/8/layout/radial1"/>
    <dgm:cxn modelId="{719B0694-A073-4368-A13A-1AF69C41C24C}" type="presOf" srcId="{B2768491-66F3-4A3A-8702-B2723EA82B60}" destId="{63779443-2FE6-4CD1-B680-783585D9D001}" srcOrd="0" destOrd="0" presId="urn:microsoft.com/office/officeart/2005/8/layout/radial1"/>
    <dgm:cxn modelId="{7AB00156-960D-4A69-94D5-EEF5D4D6CFBA}" srcId="{F552027B-0D76-4AD8-9CAC-F318ECA43DF9}" destId="{CFCCCBD2-CE15-40BE-AAEC-FA1FCB670B0D}" srcOrd="4" destOrd="0" parTransId="{15843FA7-012A-4AB6-AAEE-E4F9F448493A}" sibTransId="{9A523928-BB91-44A6-B70E-2D75F290ACC5}"/>
    <dgm:cxn modelId="{E8AC7A15-1B49-4540-94B3-48E0E1C4D650}" type="presOf" srcId="{450DCBCE-D841-42E0-8FBA-313339A620EB}" destId="{ED658A9A-D495-488B-B388-649D3DACE289}" srcOrd="0" destOrd="0" presId="urn:microsoft.com/office/officeart/2005/8/layout/radial1"/>
    <dgm:cxn modelId="{6276865E-7E0A-4C16-B8CE-39AD269B92CB}" type="presOf" srcId="{CFCCCBD2-CE15-40BE-AAEC-FA1FCB670B0D}" destId="{1AC58169-081B-404B-9D79-64215C03ACC5}" srcOrd="0" destOrd="0" presId="urn:microsoft.com/office/officeart/2005/8/layout/radial1"/>
    <dgm:cxn modelId="{B0F9B51F-8146-4949-BCD1-3B9BB4AB211B}" type="presOf" srcId="{5868752A-A321-462E-BE91-6D4EFF148338}" destId="{5CF1A177-39E3-4B43-BFDD-A04A4D400B73}" srcOrd="0" destOrd="0" presId="urn:microsoft.com/office/officeart/2005/8/layout/radial1"/>
    <dgm:cxn modelId="{2D3DF7D4-CC79-4C38-9A1A-A07A29090ECE}" srcId="{F552027B-0D76-4AD8-9CAC-F318ECA43DF9}" destId="{6C7DBFE3-656B-4FB8-9F55-96875CA7CC7C}" srcOrd="0" destOrd="0" parTransId="{BA9E90D1-446C-4A1F-940B-9ED0F4750CFD}" sibTransId="{91CAAA88-2F25-4100-8C07-6E4AE45CE65A}"/>
    <dgm:cxn modelId="{C64D3888-E4EC-4271-8423-59C10542305B}" type="presOf" srcId="{BA9E90D1-446C-4A1F-940B-9ED0F4750CFD}" destId="{0428BBBF-CF09-4924-B9B0-EDE1DF1F15FC}" srcOrd="1" destOrd="0" presId="urn:microsoft.com/office/officeart/2005/8/layout/radial1"/>
    <dgm:cxn modelId="{C9D40956-B77D-4957-BAC8-CC0030ADD344}" type="presOf" srcId="{6F7643A5-5D96-4C70-B6FA-3F3B727D5B9C}" destId="{8376B138-90CA-4E03-BCE7-67FBA1037B62}" srcOrd="0" destOrd="0" presId="urn:microsoft.com/office/officeart/2005/8/layout/radial1"/>
    <dgm:cxn modelId="{E665319C-5EF5-416A-9AFD-2ED61209A9CB}" type="presOf" srcId="{15843FA7-012A-4AB6-AAEE-E4F9F448493A}" destId="{7DA13B11-9016-40B8-AAD4-889D22580219}" srcOrd="0" destOrd="0" presId="urn:microsoft.com/office/officeart/2005/8/layout/radial1"/>
    <dgm:cxn modelId="{38CEC919-BEFB-4629-B3B6-1C00539C4677}" type="presParOf" srcId="{8376B138-90CA-4E03-BCE7-67FBA1037B62}" destId="{36820C10-13E0-4765-98DA-99527152A16F}" srcOrd="0" destOrd="0" presId="urn:microsoft.com/office/officeart/2005/8/layout/radial1"/>
    <dgm:cxn modelId="{78235AEA-4653-4314-BA7C-3A7FC3E13386}" type="presParOf" srcId="{8376B138-90CA-4E03-BCE7-67FBA1037B62}" destId="{F2AF544F-0E7E-4679-9288-28D05EEE1093}" srcOrd="1" destOrd="0" presId="urn:microsoft.com/office/officeart/2005/8/layout/radial1"/>
    <dgm:cxn modelId="{6B5821FE-4600-4A17-8993-112894131507}" type="presParOf" srcId="{F2AF544F-0E7E-4679-9288-28D05EEE1093}" destId="{0428BBBF-CF09-4924-B9B0-EDE1DF1F15FC}" srcOrd="0" destOrd="0" presId="urn:microsoft.com/office/officeart/2005/8/layout/radial1"/>
    <dgm:cxn modelId="{7D5D4AC1-D1C4-49B5-807C-4C5EA61841BF}" type="presParOf" srcId="{8376B138-90CA-4E03-BCE7-67FBA1037B62}" destId="{DD95BD4E-8FA0-42CF-8AF3-5A7A0E8FE21F}" srcOrd="2" destOrd="0" presId="urn:microsoft.com/office/officeart/2005/8/layout/radial1"/>
    <dgm:cxn modelId="{D4F170FD-D179-4CE7-9968-E0652A914740}" type="presParOf" srcId="{8376B138-90CA-4E03-BCE7-67FBA1037B62}" destId="{C8295410-B757-4B2F-89AC-E5661F5D7546}" srcOrd="3" destOrd="0" presId="urn:microsoft.com/office/officeart/2005/8/layout/radial1"/>
    <dgm:cxn modelId="{C161668E-6F4B-464D-8095-F34BAA16FB07}" type="presParOf" srcId="{C8295410-B757-4B2F-89AC-E5661F5D7546}" destId="{501B067E-6F82-4581-AC81-1380518E33DB}" srcOrd="0" destOrd="0" presId="urn:microsoft.com/office/officeart/2005/8/layout/radial1"/>
    <dgm:cxn modelId="{99105254-0AB0-4FAC-B70F-C43AF06C5004}" type="presParOf" srcId="{8376B138-90CA-4E03-BCE7-67FBA1037B62}" destId="{5CF1A177-39E3-4B43-BFDD-A04A4D400B73}" srcOrd="4" destOrd="0" presId="urn:microsoft.com/office/officeart/2005/8/layout/radial1"/>
    <dgm:cxn modelId="{8F0160F2-41C9-4E36-8F15-451951751098}" type="presParOf" srcId="{8376B138-90CA-4E03-BCE7-67FBA1037B62}" destId="{5698D03F-2413-4DC4-83BE-05DABA79050C}" srcOrd="5" destOrd="0" presId="urn:microsoft.com/office/officeart/2005/8/layout/radial1"/>
    <dgm:cxn modelId="{99BA0332-8DEC-49DA-80C0-D1EB7EF0DC97}" type="presParOf" srcId="{5698D03F-2413-4DC4-83BE-05DABA79050C}" destId="{21F052AD-4BEE-4124-90DE-B4CB6006A487}" srcOrd="0" destOrd="0" presId="urn:microsoft.com/office/officeart/2005/8/layout/radial1"/>
    <dgm:cxn modelId="{F7433FB4-AC37-4C93-B028-2568778391DC}" type="presParOf" srcId="{8376B138-90CA-4E03-BCE7-67FBA1037B62}" destId="{ED658A9A-D495-488B-B388-649D3DACE289}" srcOrd="6" destOrd="0" presId="urn:microsoft.com/office/officeart/2005/8/layout/radial1"/>
    <dgm:cxn modelId="{F28F57B1-7B4A-4E82-8E4D-064B0AAA5531}" type="presParOf" srcId="{8376B138-90CA-4E03-BCE7-67FBA1037B62}" destId="{53F32072-83C9-48ED-9B86-CC9513ABF4A1}" srcOrd="7" destOrd="0" presId="urn:microsoft.com/office/officeart/2005/8/layout/radial1"/>
    <dgm:cxn modelId="{A57D7ED3-581B-427E-8943-C3C894928552}" type="presParOf" srcId="{53F32072-83C9-48ED-9B86-CC9513ABF4A1}" destId="{A7BB5E22-7B88-47C8-B715-728C8550D099}" srcOrd="0" destOrd="0" presId="urn:microsoft.com/office/officeart/2005/8/layout/radial1"/>
    <dgm:cxn modelId="{1762FA4C-1863-4409-9CE6-5471AD1ADC3B}" type="presParOf" srcId="{8376B138-90CA-4E03-BCE7-67FBA1037B62}" destId="{63779443-2FE6-4CD1-B680-783585D9D001}" srcOrd="8" destOrd="0" presId="urn:microsoft.com/office/officeart/2005/8/layout/radial1"/>
    <dgm:cxn modelId="{5E45D536-523C-4213-BF9D-CE9F9F6A1DE8}" type="presParOf" srcId="{8376B138-90CA-4E03-BCE7-67FBA1037B62}" destId="{7DA13B11-9016-40B8-AAD4-889D22580219}" srcOrd="9" destOrd="0" presId="urn:microsoft.com/office/officeart/2005/8/layout/radial1"/>
    <dgm:cxn modelId="{F647BFF8-9C67-486A-8525-3918C7FE06C9}" type="presParOf" srcId="{7DA13B11-9016-40B8-AAD4-889D22580219}" destId="{A155CBBA-2FC7-43A7-B4C2-E1ACBBE0E8A9}" srcOrd="0" destOrd="0" presId="urn:microsoft.com/office/officeart/2005/8/layout/radial1"/>
    <dgm:cxn modelId="{3C66757D-F46F-4995-8A2B-5512121470CF}" type="presParOf" srcId="{8376B138-90CA-4E03-BCE7-67FBA1037B62}" destId="{1AC58169-081B-404B-9D79-64215C03ACC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BDDB57-8273-4791-85B3-8F049B75C43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C98AD940-3E96-4D27-9036-2DC86DAE3AAE}">
      <dgm:prSet/>
      <dgm:spPr/>
      <dgm:t>
        <a:bodyPr/>
        <a:lstStyle/>
        <a:p>
          <a:pPr rtl="0"/>
          <a:r>
            <a:rPr lang="sl-SI" smtClean="0"/>
            <a:t>Prislovi</a:t>
          </a:r>
          <a:endParaRPr lang="sl-SI"/>
        </a:p>
      </dgm:t>
    </dgm:pt>
    <dgm:pt modelId="{833925BB-26B0-4972-8287-1579A6D8FE9A}" type="parTrans" cxnId="{6E547CBF-0DC3-4E43-A18B-FD8D8FC5E17E}">
      <dgm:prSet/>
      <dgm:spPr/>
      <dgm:t>
        <a:bodyPr/>
        <a:lstStyle/>
        <a:p>
          <a:endParaRPr lang="sl-SI"/>
        </a:p>
      </dgm:t>
    </dgm:pt>
    <dgm:pt modelId="{0F7C904A-425F-40F2-B2DB-A7B0AA9A8623}" type="sibTrans" cxnId="{6E547CBF-0DC3-4E43-A18B-FD8D8FC5E17E}">
      <dgm:prSet/>
      <dgm:spPr/>
      <dgm:t>
        <a:bodyPr/>
        <a:lstStyle/>
        <a:p>
          <a:endParaRPr lang="sl-SI"/>
        </a:p>
      </dgm:t>
    </dgm:pt>
    <dgm:pt modelId="{992DBE8A-A722-493D-BEEE-772C28391D9C}">
      <dgm:prSet/>
      <dgm:spPr/>
      <dgm:t>
        <a:bodyPr/>
        <a:lstStyle/>
        <a:p>
          <a:pPr rtl="0"/>
          <a:r>
            <a:rPr lang="sl-SI" dirty="0" smtClean="0"/>
            <a:t>_____________</a:t>
          </a:r>
          <a:endParaRPr lang="sl-SI" dirty="0"/>
        </a:p>
      </dgm:t>
    </dgm:pt>
    <dgm:pt modelId="{D992CBB8-2EBD-4D80-9DBF-ED73A2FEBF42}" type="parTrans" cxnId="{3995C520-CDE3-41FF-88B1-255D4B004202}">
      <dgm:prSet/>
      <dgm:spPr/>
      <dgm:t>
        <a:bodyPr/>
        <a:lstStyle/>
        <a:p>
          <a:endParaRPr lang="sl-SI"/>
        </a:p>
      </dgm:t>
    </dgm:pt>
    <dgm:pt modelId="{D450476B-9B8E-45FB-98C4-E741A6EB9C9E}" type="sibTrans" cxnId="{3995C520-CDE3-41FF-88B1-255D4B004202}">
      <dgm:prSet/>
      <dgm:spPr/>
      <dgm:t>
        <a:bodyPr/>
        <a:lstStyle/>
        <a:p>
          <a:endParaRPr lang="sl-SI"/>
        </a:p>
      </dgm:t>
    </dgm:pt>
    <dgm:pt modelId="{3565A80A-4A9C-4459-A33D-5A7183EE7ACF}">
      <dgm:prSet/>
      <dgm:spPr/>
      <dgm:t>
        <a:bodyPr/>
        <a:lstStyle/>
        <a:p>
          <a:pPr rtl="0"/>
          <a:r>
            <a:rPr lang="sl-SI" dirty="0" smtClean="0"/>
            <a:t>_____________</a:t>
          </a:r>
          <a:endParaRPr lang="sl-SI" dirty="0"/>
        </a:p>
      </dgm:t>
    </dgm:pt>
    <dgm:pt modelId="{38FEB8D5-4B7D-4405-B18F-511B09A3EEA9}" type="parTrans" cxnId="{1C8AAB40-47AF-41BA-88C3-C57F7D446DAF}">
      <dgm:prSet/>
      <dgm:spPr/>
      <dgm:t>
        <a:bodyPr/>
        <a:lstStyle/>
        <a:p>
          <a:endParaRPr lang="sl-SI"/>
        </a:p>
      </dgm:t>
    </dgm:pt>
    <dgm:pt modelId="{A6363FD7-2325-488A-BA24-D555AFA0C5D4}" type="sibTrans" cxnId="{1C8AAB40-47AF-41BA-88C3-C57F7D446DAF}">
      <dgm:prSet/>
      <dgm:spPr/>
      <dgm:t>
        <a:bodyPr/>
        <a:lstStyle/>
        <a:p>
          <a:endParaRPr lang="sl-SI"/>
        </a:p>
      </dgm:t>
    </dgm:pt>
    <dgm:pt modelId="{8BF1B0C1-7C18-4E8F-BAAB-E56F38B7E9F8}">
      <dgm:prSet/>
      <dgm:spPr/>
      <dgm:t>
        <a:bodyPr/>
        <a:lstStyle/>
        <a:p>
          <a:pPr rtl="0"/>
          <a:r>
            <a:rPr lang="sl-SI" dirty="0" smtClean="0"/>
            <a:t>_____________</a:t>
          </a:r>
          <a:endParaRPr lang="sl-SI" dirty="0"/>
        </a:p>
      </dgm:t>
    </dgm:pt>
    <dgm:pt modelId="{457BDA11-E0C1-41FF-8C82-8A5C61A54D3B}" type="parTrans" cxnId="{67E0C935-88F8-404A-B110-D81E09BD930C}">
      <dgm:prSet/>
      <dgm:spPr/>
      <dgm:t>
        <a:bodyPr/>
        <a:lstStyle/>
        <a:p>
          <a:endParaRPr lang="sl-SI"/>
        </a:p>
      </dgm:t>
    </dgm:pt>
    <dgm:pt modelId="{29451ED8-1368-4217-A8C3-2E4D36958C19}" type="sibTrans" cxnId="{67E0C935-88F8-404A-B110-D81E09BD930C}">
      <dgm:prSet/>
      <dgm:spPr/>
      <dgm:t>
        <a:bodyPr/>
        <a:lstStyle/>
        <a:p>
          <a:endParaRPr lang="sl-SI"/>
        </a:p>
      </dgm:t>
    </dgm:pt>
    <dgm:pt modelId="{ABBE1758-E6D5-4CC0-91FC-310A0E3EC98E}">
      <dgm:prSet/>
      <dgm:spPr/>
      <dgm:t>
        <a:bodyPr/>
        <a:lstStyle/>
        <a:p>
          <a:pPr rtl="0"/>
          <a:r>
            <a:rPr lang="sl-SI" dirty="0" smtClean="0"/>
            <a:t>_____________</a:t>
          </a:r>
          <a:endParaRPr lang="sl-SI" dirty="0"/>
        </a:p>
      </dgm:t>
    </dgm:pt>
    <dgm:pt modelId="{82C9473A-0FE1-4429-9E4F-7B951DC1367B}" type="parTrans" cxnId="{3F3DAA3F-54E7-4F3A-91FB-B41A2F53C639}">
      <dgm:prSet/>
      <dgm:spPr/>
      <dgm:t>
        <a:bodyPr/>
        <a:lstStyle/>
        <a:p>
          <a:endParaRPr lang="sl-SI"/>
        </a:p>
      </dgm:t>
    </dgm:pt>
    <dgm:pt modelId="{106D4A80-BA2F-4D10-92CC-DBE6F0A071E9}" type="sibTrans" cxnId="{3F3DAA3F-54E7-4F3A-91FB-B41A2F53C639}">
      <dgm:prSet/>
      <dgm:spPr/>
      <dgm:t>
        <a:bodyPr/>
        <a:lstStyle/>
        <a:p>
          <a:endParaRPr lang="sl-SI"/>
        </a:p>
      </dgm:t>
    </dgm:pt>
    <dgm:pt modelId="{29AFFCDC-8872-4005-97AA-1F49FFA188CB}">
      <dgm:prSet/>
      <dgm:spPr/>
      <dgm:t>
        <a:bodyPr/>
        <a:lstStyle/>
        <a:p>
          <a:pPr rtl="0"/>
          <a:r>
            <a:rPr lang="sl-SI" dirty="0" smtClean="0"/>
            <a:t>_____________</a:t>
          </a:r>
          <a:endParaRPr lang="sl-SI" dirty="0"/>
        </a:p>
      </dgm:t>
    </dgm:pt>
    <dgm:pt modelId="{71B91E58-AE7E-4CF0-AC67-24EA9B923202}" type="parTrans" cxnId="{62B77F50-9823-4162-97CF-98D937DF9798}">
      <dgm:prSet/>
      <dgm:spPr/>
      <dgm:t>
        <a:bodyPr/>
        <a:lstStyle/>
        <a:p>
          <a:endParaRPr lang="sl-SI"/>
        </a:p>
      </dgm:t>
    </dgm:pt>
    <dgm:pt modelId="{8AA57BEF-F4EC-41A0-8562-1AF7D27DF605}" type="sibTrans" cxnId="{62B77F50-9823-4162-97CF-98D937DF9798}">
      <dgm:prSet/>
      <dgm:spPr/>
      <dgm:t>
        <a:bodyPr/>
        <a:lstStyle/>
        <a:p>
          <a:endParaRPr lang="sl-SI"/>
        </a:p>
      </dgm:t>
    </dgm:pt>
    <dgm:pt modelId="{DEC7D8B2-7F75-44BB-8734-E7831C4B1A4A}" type="pres">
      <dgm:prSet presAssocID="{01BDDB57-8273-4791-85B3-8F049B75C4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7999FF57-3968-49C5-BC3C-1CB2783EF4B5}" type="pres">
      <dgm:prSet presAssocID="{C98AD940-3E96-4D27-9036-2DC86DAE3AAE}" presName="hierRoot1" presStyleCnt="0">
        <dgm:presLayoutVars>
          <dgm:hierBranch val="init"/>
        </dgm:presLayoutVars>
      </dgm:prSet>
      <dgm:spPr/>
    </dgm:pt>
    <dgm:pt modelId="{0171594E-3AAB-4CDD-BF5C-16FF221DD281}" type="pres">
      <dgm:prSet presAssocID="{C98AD940-3E96-4D27-9036-2DC86DAE3AAE}" presName="rootComposite1" presStyleCnt="0"/>
      <dgm:spPr/>
    </dgm:pt>
    <dgm:pt modelId="{C03BAEE6-6832-4C21-A7C1-73AB907DE22C}" type="pres">
      <dgm:prSet presAssocID="{C98AD940-3E96-4D27-9036-2DC86DAE3AA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A4AD8EA-3A07-4593-A1D4-3B6BCC3FE7BD}" type="pres">
      <dgm:prSet presAssocID="{C98AD940-3E96-4D27-9036-2DC86DAE3AAE}" presName="rootConnector1" presStyleLbl="node1" presStyleIdx="0" presStyleCnt="0"/>
      <dgm:spPr/>
      <dgm:t>
        <a:bodyPr/>
        <a:lstStyle/>
        <a:p>
          <a:endParaRPr lang="sl-SI"/>
        </a:p>
      </dgm:t>
    </dgm:pt>
    <dgm:pt modelId="{A0E3293C-A7CD-41FE-B519-8233AD9E6868}" type="pres">
      <dgm:prSet presAssocID="{C98AD940-3E96-4D27-9036-2DC86DAE3AAE}" presName="hierChild2" presStyleCnt="0"/>
      <dgm:spPr/>
    </dgm:pt>
    <dgm:pt modelId="{8278757B-0EDF-47FF-8170-2E4E71E79D6A}" type="pres">
      <dgm:prSet presAssocID="{D992CBB8-2EBD-4D80-9DBF-ED73A2FEBF42}" presName="Name64" presStyleLbl="parChTrans1D2" presStyleIdx="0" presStyleCnt="5"/>
      <dgm:spPr/>
      <dgm:t>
        <a:bodyPr/>
        <a:lstStyle/>
        <a:p>
          <a:endParaRPr lang="sl-SI"/>
        </a:p>
      </dgm:t>
    </dgm:pt>
    <dgm:pt modelId="{AA217EE3-8042-4417-9511-BC9641D09A07}" type="pres">
      <dgm:prSet presAssocID="{992DBE8A-A722-493D-BEEE-772C28391D9C}" presName="hierRoot2" presStyleCnt="0">
        <dgm:presLayoutVars>
          <dgm:hierBranch val="init"/>
        </dgm:presLayoutVars>
      </dgm:prSet>
      <dgm:spPr/>
    </dgm:pt>
    <dgm:pt modelId="{BCF4C235-1DB8-419C-B12C-3A2CE3FBB6FD}" type="pres">
      <dgm:prSet presAssocID="{992DBE8A-A722-493D-BEEE-772C28391D9C}" presName="rootComposite" presStyleCnt="0"/>
      <dgm:spPr/>
    </dgm:pt>
    <dgm:pt modelId="{F6C27AEC-7010-45BB-8421-40762A36C3D2}" type="pres">
      <dgm:prSet presAssocID="{992DBE8A-A722-493D-BEEE-772C28391D9C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8C9CDB5-55D7-417D-A378-BE264BC04217}" type="pres">
      <dgm:prSet presAssocID="{992DBE8A-A722-493D-BEEE-772C28391D9C}" presName="rootConnector" presStyleLbl="node2" presStyleIdx="0" presStyleCnt="5"/>
      <dgm:spPr/>
      <dgm:t>
        <a:bodyPr/>
        <a:lstStyle/>
        <a:p>
          <a:endParaRPr lang="sl-SI"/>
        </a:p>
      </dgm:t>
    </dgm:pt>
    <dgm:pt modelId="{D5806230-5225-4596-92E7-C592D65E7F9A}" type="pres">
      <dgm:prSet presAssocID="{992DBE8A-A722-493D-BEEE-772C28391D9C}" presName="hierChild4" presStyleCnt="0"/>
      <dgm:spPr/>
    </dgm:pt>
    <dgm:pt modelId="{251F9B13-D8E4-4616-A04C-0966EA70B0A6}" type="pres">
      <dgm:prSet presAssocID="{992DBE8A-A722-493D-BEEE-772C28391D9C}" presName="hierChild5" presStyleCnt="0"/>
      <dgm:spPr/>
    </dgm:pt>
    <dgm:pt modelId="{810835C1-640E-4125-B8EF-34C0D77823A5}" type="pres">
      <dgm:prSet presAssocID="{38FEB8D5-4B7D-4405-B18F-511B09A3EEA9}" presName="Name64" presStyleLbl="parChTrans1D2" presStyleIdx="1" presStyleCnt="5"/>
      <dgm:spPr/>
      <dgm:t>
        <a:bodyPr/>
        <a:lstStyle/>
        <a:p>
          <a:endParaRPr lang="sl-SI"/>
        </a:p>
      </dgm:t>
    </dgm:pt>
    <dgm:pt modelId="{E1F7D383-EABF-4D35-8604-7E5C0D6B9192}" type="pres">
      <dgm:prSet presAssocID="{3565A80A-4A9C-4459-A33D-5A7183EE7ACF}" presName="hierRoot2" presStyleCnt="0">
        <dgm:presLayoutVars>
          <dgm:hierBranch val="init"/>
        </dgm:presLayoutVars>
      </dgm:prSet>
      <dgm:spPr/>
    </dgm:pt>
    <dgm:pt modelId="{838A9B02-C8EE-4B8C-9E85-F161D5595220}" type="pres">
      <dgm:prSet presAssocID="{3565A80A-4A9C-4459-A33D-5A7183EE7ACF}" presName="rootComposite" presStyleCnt="0"/>
      <dgm:spPr/>
    </dgm:pt>
    <dgm:pt modelId="{A4A8994D-E956-4A00-B4C8-3BE08F77CF73}" type="pres">
      <dgm:prSet presAssocID="{3565A80A-4A9C-4459-A33D-5A7183EE7ACF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3E0AFDD-75ED-46F5-B474-B273B19FE689}" type="pres">
      <dgm:prSet presAssocID="{3565A80A-4A9C-4459-A33D-5A7183EE7ACF}" presName="rootConnector" presStyleLbl="node2" presStyleIdx="1" presStyleCnt="5"/>
      <dgm:spPr/>
      <dgm:t>
        <a:bodyPr/>
        <a:lstStyle/>
        <a:p>
          <a:endParaRPr lang="sl-SI"/>
        </a:p>
      </dgm:t>
    </dgm:pt>
    <dgm:pt modelId="{16B1D0E4-0364-42DE-94AA-5920A6C05732}" type="pres">
      <dgm:prSet presAssocID="{3565A80A-4A9C-4459-A33D-5A7183EE7ACF}" presName="hierChild4" presStyleCnt="0"/>
      <dgm:spPr/>
    </dgm:pt>
    <dgm:pt modelId="{E741136E-211D-4050-AA90-8BE394B5C8AC}" type="pres">
      <dgm:prSet presAssocID="{3565A80A-4A9C-4459-A33D-5A7183EE7ACF}" presName="hierChild5" presStyleCnt="0"/>
      <dgm:spPr/>
    </dgm:pt>
    <dgm:pt modelId="{C8E52660-D625-4B89-90C2-FD3AADB58833}" type="pres">
      <dgm:prSet presAssocID="{457BDA11-E0C1-41FF-8C82-8A5C61A54D3B}" presName="Name64" presStyleLbl="parChTrans1D2" presStyleIdx="2" presStyleCnt="5"/>
      <dgm:spPr/>
      <dgm:t>
        <a:bodyPr/>
        <a:lstStyle/>
        <a:p>
          <a:endParaRPr lang="sl-SI"/>
        </a:p>
      </dgm:t>
    </dgm:pt>
    <dgm:pt modelId="{53FA159E-F932-4521-9BA4-E51BB7C8D63E}" type="pres">
      <dgm:prSet presAssocID="{8BF1B0C1-7C18-4E8F-BAAB-E56F38B7E9F8}" presName="hierRoot2" presStyleCnt="0">
        <dgm:presLayoutVars>
          <dgm:hierBranch val="init"/>
        </dgm:presLayoutVars>
      </dgm:prSet>
      <dgm:spPr/>
    </dgm:pt>
    <dgm:pt modelId="{36605F5E-3C74-42FB-8596-D018A16354A6}" type="pres">
      <dgm:prSet presAssocID="{8BF1B0C1-7C18-4E8F-BAAB-E56F38B7E9F8}" presName="rootComposite" presStyleCnt="0"/>
      <dgm:spPr/>
    </dgm:pt>
    <dgm:pt modelId="{D50FF480-3AB4-4A5E-878C-CC4475D137A2}" type="pres">
      <dgm:prSet presAssocID="{8BF1B0C1-7C18-4E8F-BAAB-E56F38B7E9F8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3AD6336-3D07-46C7-894D-91FE7D1624D1}" type="pres">
      <dgm:prSet presAssocID="{8BF1B0C1-7C18-4E8F-BAAB-E56F38B7E9F8}" presName="rootConnector" presStyleLbl="node2" presStyleIdx="2" presStyleCnt="5"/>
      <dgm:spPr/>
      <dgm:t>
        <a:bodyPr/>
        <a:lstStyle/>
        <a:p>
          <a:endParaRPr lang="sl-SI"/>
        </a:p>
      </dgm:t>
    </dgm:pt>
    <dgm:pt modelId="{CD2FF8CE-8A5F-4822-9D2A-42B54433D2D6}" type="pres">
      <dgm:prSet presAssocID="{8BF1B0C1-7C18-4E8F-BAAB-E56F38B7E9F8}" presName="hierChild4" presStyleCnt="0"/>
      <dgm:spPr/>
    </dgm:pt>
    <dgm:pt modelId="{A3C65E07-11AB-4D98-AA15-E9487C004053}" type="pres">
      <dgm:prSet presAssocID="{8BF1B0C1-7C18-4E8F-BAAB-E56F38B7E9F8}" presName="hierChild5" presStyleCnt="0"/>
      <dgm:spPr/>
    </dgm:pt>
    <dgm:pt modelId="{9040C6DD-F8DF-46B6-95F5-AB1BBFB7DA50}" type="pres">
      <dgm:prSet presAssocID="{82C9473A-0FE1-4429-9E4F-7B951DC1367B}" presName="Name64" presStyleLbl="parChTrans1D2" presStyleIdx="3" presStyleCnt="5"/>
      <dgm:spPr/>
      <dgm:t>
        <a:bodyPr/>
        <a:lstStyle/>
        <a:p>
          <a:endParaRPr lang="sl-SI"/>
        </a:p>
      </dgm:t>
    </dgm:pt>
    <dgm:pt modelId="{A0457056-F21B-4282-AE1B-752BA9E2DC5A}" type="pres">
      <dgm:prSet presAssocID="{ABBE1758-E6D5-4CC0-91FC-310A0E3EC98E}" presName="hierRoot2" presStyleCnt="0">
        <dgm:presLayoutVars>
          <dgm:hierBranch val="init"/>
        </dgm:presLayoutVars>
      </dgm:prSet>
      <dgm:spPr/>
    </dgm:pt>
    <dgm:pt modelId="{B8075751-16B9-472D-999C-68D2E9987CDE}" type="pres">
      <dgm:prSet presAssocID="{ABBE1758-E6D5-4CC0-91FC-310A0E3EC98E}" presName="rootComposite" presStyleCnt="0"/>
      <dgm:spPr/>
    </dgm:pt>
    <dgm:pt modelId="{81D05E0C-DE28-4C79-B714-E63260D21A0D}" type="pres">
      <dgm:prSet presAssocID="{ABBE1758-E6D5-4CC0-91FC-310A0E3EC98E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3D8696B-FDD5-4D52-BA46-983726666167}" type="pres">
      <dgm:prSet presAssocID="{ABBE1758-E6D5-4CC0-91FC-310A0E3EC98E}" presName="rootConnector" presStyleLbl="node2" presStyleIdx="3" presStyleCnt="5"/>
      <dgm:spPr/>
      <dgm:t>
        <a:bodyPr/>
        <a:lstStyle/>
        <a:p>
          <a:endParaRPr lang="sl-SI"/>
        </a:p>
      </dgm:t>
    </dgm:pt>
    <dgm:pt modelId="{7B958334-B848-4190-A467-2C6D4867F023}" type="pres">
      <dgm:prSet presAssocID="{ABBE1758-E6D5-4CC0-91FC-310A0E3EC98E}" presName="hierChild4" presStyleCnt="0"/>
      <dgm:spPr/>
    </dgm:pt>
    <dgm:pt modelId="{7F20F3CB-2091-4849-8588-B32C28AE937A}" type="pres">
      <dgm:prSet presAssocID="{ABBE1758-E6D5-4CC0-91FC-310A0E3EC98E}" presName="hierChild5" presStyleCnt="0"/>
      <dgm:spPr/>
    </dgm:pt>
    <dgm:pt modelId="{D7E4A254-0029-4D9D-A3CE-8F485F4CFC84}" type="pres">
      <dgm:prSet presAssocID="{71B91E58-AE7E-4CF0-AC67-24EA9B923202}" presName="Name64" presStyleLbl="parChTrans1D2" presStyleIdx="4" presStyleCnt="5"/>
      <dgm:spPr/>
      <dgm:t>
        <a:bodyPr/>
        <a:lstStyle/>
        <a:p>
          <a:endParaRPr lang="sl-SI"/>
        </a:p>
      </dgm:t>
    </dgm:pt>
    <dgm:pt modelId="{1A335108-F501-4475-808C-A4B8A787EF15}" type="pres">
      <dgm:prSet presAssocID="{29AFFCDC-8872-4005-97AA-1F49FFA188CB}" presName="hierRoot2" presStyleCnt="0">
        <dgm:presLayoutVars>
          <dgm:hierBranch val="init"/>
        </dgm:presLayoutVars>
      </dgm:prSet>
      <dgm:spPr/>
    </dgm:pt>
    <dgm:pt modelId="{C254C211-725F-4CCC-A3A9-FBDAE1314674}" type="pres">
      <dgm:prSet presAssocID="{29AFFCDC-8872-4005-97AA-1F49FFA188CB}" presName="rootComposite" presStyleCnt="0"/>
      <dgm:spPr/>
    </dgm:pt>
    <dgm:pt modelId="{D6195F8E-9972-47DF-92CE-CA103E552432}" type="pres">
      <dgm:prSet presAssocID="{29AFFCDC-8872-4005-97AA-1F49FFA188CB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4D07DFD-A158-433A-BF89-612399792B56}" type="pres">
      <dgm:prSet presAssocID="{29AFFCDC-8872-4005-97AA-1F49FFA188CB}" presName="rootConnector" presStyleLbl="node2" presStyleIdx="4" presStyleCnt="5"/>
      <dgm:spPr/>
      <dgm:t>
        <a:bodyPr/>
        <a:lstStyle/>
        <a:p>
          <a:endParaRPr lang="sl-SI"/>
        </a:p>
      </dgm:t>
    </dgm:pt>
    <dgm:pt modelId="{3BFD69A1-0356-4178-8F5E-098957BCC7DD}" type="pres">
      <dgm:prSet presAssocID="{29AFFCDC-8872-4005-97AA-1F49FFA188CB}" presName="hierChild4" presStyleCnt="0"/>
      <dgm:spPr/>
    </dgm:pt>
    <dgm:pt modelId="{63148021-637D-4E3A-94E2-890851BB12E1}" type="pres">
      <dgm:prSet presAssocID="{29AFFCDC-8872-4005-97AA-1F49FFA188CB}" presName="hierChild5" presStyleCnt="0"/>
      <dgm:spPr/>
    </dgm:pt>
    <dgm:pt modelId="{AF614EFB-2CD3-4110-A4E5-2A4FA1C3618A}" type="pres">
      <dgm:prSet presAssocID="{C98AD940-3E96-4D27-9036-2DC86DAE3AAE}" presName="hierChild3" presStyleCnt="0"/>
      <dgm:spPr/>
    </dgm:pt>
  </dgm:ptLst>
  <dgm:cxnLst>
    <dgm:cxn modelId="{91D06265-00ED-4044-8D5F-28AD5F870CFF}" type="presOf" srcId="{01BDDB57-8273-4791-85B3-8F049B75C435}" destId="{DEC7D8B2-7F75-44BB-8734-E7831C4B1A4A}" srcOrd="0" destOrd="0" presId="urn:microsoft.com/office/officeart/2009/3/layout/HorizontalOrganizationChart"/>
    <dgm:cxn modelId="{67E0C935-88F8-404A-B110-D81E09BD930C}" srcId="{C98AD940-3E96-4D27-9036-2DC86DAE3AAE}" destId="{8BF1B0C1-7C18-4E8F-BAAB-E56F38B7E9F8}" srcOrd="2" destOrd="0" parTransId="{457BDA11-E0C1-41FF-8C82-8A5C61A54D3B}" sibTransId="{29451ED8-1368-4217-A8C3-2E4D36958C19}"/>
    <dgm:cxn modelId="{A702CBBC-DA88-49CD-B4A4-FBBF219E66A2}" type="presOf" srcId="{8BF1B0C1-7C18-4E8F-BAAB-E56F38B7E9F8}" destId="{D50FF480-3AB4-4A5E-878C-CC4475D137A2}" srcOrd="0" destOrd="0" presId="urn:microsoft.com/office/officeart/2009/3/layout/HorizontalOrganizationChart"/>
    <dgm:cxn modelId="{1C8AAB40-47AF-41BA-88C3-C57F7D446DAF}" srcId="{C98AD940-3E96-4D27-9036-2DC86DAE3AAE}" destId="{3565A80A-4A9C-4459-A33D-5A7183EE7ACF}" srcOrd="1" destOrd="0" parTransId="{38FEB8D5-4B7D-4405-B18F-511B09A3EEA9}" sibTransId="{A6363FD7-2325-488A-BA24-D555AFA0C5D4}"/>
    <dgm:cxn modelId="{CF94F5AE-E25E-47F4-A4FE-1095B536FE5E}" type="presOf" srcId="{29AFFCDC-8872-4005-97AA-1F49FFA188CB}" destId="{D6195F8E-9972-47DF-92CE-CA103E552432}" srcOrd="0" destOrd="0" presId="urn:microsoft.com/office/officeart/2009/3/layout/HorizontalOrganizationChart"/>
    <dgm:cxn modelId="{6E547CBF-0DC3-4E43-A18B-FD8D8FC5E17E}" srcId="{01BDDB57-8273-4791-85B3-8F049B75C435}" destId="{C98AD940-3E96-4D27-9036-2DC86DAE3AAE}" srcOrd="0" destOrd="0" parTransId="{833925BB-26B0-4972-8287-1579A6D8FE9A}" sibTransId="{0F7C904A-425F-40F2-B2DB-A7B0AA9A8623}"/>
    <dgm:cxn modelId="{184A5F42-07FC-4F31-8F23-3D090673C595}" type="presOf" srcId="{3565A80A-4A9C-4459-A33D-5A7183EE7ACF}" destId="{A4A8994D-E956-4A00-B4C8-3BE08F77CF73}" srcOrd="0" destOrd="0" presId="urn:microsoft.com/office/officeart/2009/3/layout/HorizontalOrganizationChart"/>
    <dgm:cxn modelId="{E1748F41-AFE6-4C69-8E5B-5A4EEF3BC1F6}" type="presOf" srcId="{82C9473A-0FE1-4429-9E4F-7B951DC1367B}" destId="{9040C6DD-F8DF-46B6-95F5-AB1BBFB7DA50}" srcOrd="0" destOrd="0" presId="urn:microsoft.com/office/officeart/2009/3/layout/HorizontalOrganizationChart"/>
    <dgm:cxn modelId="{60DD79E5-249F-4D43-A64E-0C75B3938751}" type="presOf" srcId="{992DBE8A-A722-493D-BEEE-772C28391D9C}" destId="{F6C27AEC-7010-45BB-8421-40762A36C3D2}" srcOrd="0" destOrd="0" presId="urn:microsoft.com/office/officeart/2009/3/layout/HorizontalOrganizationChart"/>
    <dgm:cxn modelId="{48F42E19-08E1-47AC-9484-0A3AA8EB48E2}" type="presOf" srcId="{C98AD940-3E96-4D27-9036-2DC86DAE3AAE}" destId="{C03BAEE6-6832-4C21-A7C1-73AB907DE22C}" srcOrd="0" destOrd="0" presId="urn:microsoft.com/office/officeart/2009/3/layout/HorizontalOrganizationChart"/>
    <dgm:cxn modelId="{671A21DF-6177-4694-BC92-6F57A0B55E71}" type="presOf" srcId="{38FEB8D5-4B7D-4405-B18F-511B09A3EEA9}" destId="{810835C1-640E-4125-B8EF-34C0D77823A5}" srcOrd="0" destOrd="0" presId="urn:microsoft.com/office/officeart/2009/3/layout/HorizontalOrganizationChart"/>
    <dgm:cxn modelId="{7CEC1400-AA66-483A-9A3E-AFCF9C8014FF}" type="presOf" srcId="{3565A80A-4A9C-4459-A33D-5A7183EE7ACF}" destId="{F3E0AFDD-75ED-46F5-B474-B273B19FE689}" srcOrd="1" destOrd="0" presId="urn:microsoft.com/office/officeart/2009/3/layout/HorizontalOrganizationChart"/>
    <dgm:cxn modelId="{1256D5D9-FDD0-4D42-A095-0CE01EEBA68D}" type="presOf" srcId="{ABBE1758-E6D5-4CC0-91FC-310A0E3EC98E}" destId="{43D8696B-FDD5-4D52-BA46-983726666167}" srcOrd="1" destOrd="0" presId="urn:microsoft.com/office/officeart/2009/3/layout/HorizontalOrganizationChart"/>
    <dgm:cxn modelId="{06E29EAC-237B-4F20-9785-FD4B83D0417F}" type="presOf" srcId="{ABBE1758-E6D5-4CC0-91FC-310A0E3EC98E}" destId="{81D05E0C-DE28-4C79-B714-E63260D21A0D}" srcOrd="0" destOrd="0" presId="urn:microsoft.com/office/officeart/2009/3/layout/HorizontalOrganizationChart"/>
    <dgm:cxn modelId="{32539282-3181-46A6-BC47-215FF46ABCAC}" type="presOf" srcId="{29AFFCDC-8872-4005-97AA-1F49FFA188CB}" destId="{54D07DFD-A158-433A-BF89-612399792B56}" srcOrd="1" destOrd="0" presId="urn:microsoft.com/office/officeart/2009/3/layout/HorizontalOrganizationChart"/>
    <dgm:cxn modelId="{3995C520-CDE3-41FF-88B1-255D4B004202}" srcId="{C98AD940-3E96-4D27-9036-2DC86DAE3AAE}" destId="{992DBE8A-A722-493D-BEEE-772C28391D9C}" srcOrd="0" destOrd="0" parTransId="{D992CBB8-2EBD-4D80-9DBF-ED73A2FEBF42}" sibTransId="{D450476B-9B8E-45FB-98C4-E741A6EB9C9E}"/>
    <dgm:cxn modelId="{04ACCEF4-DDAB-415A-8751-1860B7C7432F}" type="presOf" srcId="{457BDA11-E0C1-41FF-8C82-8A5C61A54D3B}" destId="{C8E52660-D625-4B89-90C2-FD3AADB58833}" srcOrd="0" destOrd="0" presId="urn:microsoft.com/office/officeart/2009/3/layout/HorizontalOrganizationChart"/>
    <dgm:cxn modelId="{1BF6B606-E599-40BB-8BEE-F6DD032A3B72}" type="presOf" srcId="{992DBE8A-A722-493D-BEEE-772C28391D9C}" destId="{38C9CDB5-55D7-417D-A378-BE264BC04217}" srcOrd="1" destOrd="0" presId="urn:microsoft.com/office/officeart/2009/3/layout/HorizontalOrganizationChart"/>
    <dgm:cxn modelId="{62B77F50-9823-4162-97CF-98D937DF9798}" srcId="{C98AD940-3E96-4D27-9036-2DC86DAE3AAE}" destId="{29AFFCDC-8872-4005-97AA-1F49FFA188CB}" srcOrd="4" destOrd="0" parTransId="{71B91E58-AE7E-4CF0-AC67-24EA9B923202}" sibTransId="{8AA57BEF-F4EC-41A0-8562-1AF7D27DF605}"/>
    <dgm:cxn modelId="{320CF318-4F5E-4FAE-BB96-DBBCEF9AB0C3}" type="presOf" srcId="{8BF1B0C1-7C18-4E8F-BAAB-E56F38B7E9F8}" destId="{03AD6336-3D07-46C7-894D-91FE7D1624D1}" srcOrd="1" destOrd="0" presId="urn:microsoft.com/office/officeart/2009/3/layout/HorizontalOrganizationChart"/>
    <dgm:cxn modelId="{52002D73-7D57-4AE0-B07E-7487DF88269E}" type="presOf" srcId="{D992CBB8-2EBD-4D80-9DBF-ED73A2FEBF42}" destId="{8278757B-0EDF-47FF-8170-2E4E71E79D6A}" srcOrd="0" destOrd="0" presId="urn:microsoft.com/office/officeart/2009/3/layout/HorizontalOrganizationChart"/>
    <dgm:cxn modelId="{3F3DAA3F-54E7-4F3A-91FB-B41A2F53C639}" srcId="{C98AD940-3E96-4D27-9036-2DC86DAE3AAE}" destId="{ABBE1758-E6D5-4CC0-91FC-310A0E3EC98E}" srcOrd="3" destOrd="0" parTransId="{82C9473A-0FE1-4429-9E4F-7B951DC1367B}" sibTransId="{106D4A80-BA2F-4D10-92CC-DBE6F0A071E9}"/>
    <dgm:cxn modelId="{C9466268-A063-4485-9F34-0603978594B8}" type="presOf" srcId="{C98AD940-3E96-4D27-9036-2DC86DAE3AAE}" destId="{BA4AD8EA-3A07-4593-A1D4-3B6BCC3FE7BD}" srcOrd="1" destOrd="0" presId="urn:microsoft.com/office/officeart/2009/3/layout/HorizontalOrganizationChart"/>
    <dgm:cxn modelId="{75055226-94C2-4350-8928-1D7B8AAA6464}" type="presOf" srcId="{71B91E58-AE7E-4CF0-AC67-24EA9B923202}" destId="{D7E4A254-0029-4D9D-A3CE-8F485F4CFC84}" srcOrd="0" destOrd="0" presId="urn:microsoft.com/office/officeart/2009/3/layout/HorizontalOrganizationChart"/>
    <dgm:cxn modelId="{4B7CC7D2-248E-4324-9476-EA5BE3D30265}" type="presParOf" srcId="{DEC7D8B2-7F75-44BB-8734-E7831C4B1A4A}" destId="{7999FF57-3968-49C5-BC3C-1CB2783EF4B5}" srcOrd="0" destOrd="0" presId="urn:microsoft.com/office/officeart/2009/3/layout/HorizontalOrganizationChart"/>
    <dgm:cxn modelId="{8848B273-3001-4329-BBA2-6E864434C302}" type="presParOf" srcId="{7999FF57-3968-49C5-BC3C-1CB2783EF4B5}" destId="{0171594E-3AAB-4CDD-BF5C-16FF221DD281}" srcOrd="0" destOrd="0" presId="urn:microsoft.com/office/officeart/2009/3/layout/HorizontalOrganizationChart"/>
    <dgm:cxn modelId="{3BA4BA12-3A9E-4F41-BF1B-954C6F3028F2}" type="presParOf" srcId="{0171594E-3AAB-4CDD-BF5C-16FF221DD281}" destId="{C03BAEE6-6832-4C21-A7C1-73AB907DE22C}" srcOrd="0" destOrd="0" presId="urn:microsoft.com/office/officeart/2009/3/layout/HorizontalOrganizationChart"/>
    <dgm:cxn modelId="{6BDE032C-4A12-480E-B132-24714918B523}" type="presParOf" srcId="{0171594E-3AAB-4CDD-BF5C-16FF221DD281}" destId="{BA4AD8EA-3A07-4593-A1D4-3B6BCC3FE7BD}" srcOrd="1" destOrd="0" presId="urn:microsoft.com/office/officeart/2009/3/layout/HorizontalOrganizationChart"/>
    <dgm:cxn modelId="{13DF4BAE-C91B-4A0C-B433-6718FF43FE7F}" type="presParOf" srcId="{7999FF57-3968-49C5-BC3C-1CB2783EF4B5}" destId="{A0E3293C-A7CD-41FE-B519-8233AD9E6868}" srcOrd="1" destOrd="0" presId="urn:microsoft.com/office/officeart/2009/3/layout/HorizontalOrganizationChart"/>
    <dgm:cxn modelId="{7EB93EA9-5216-4E17-BC9E-52A9AC2AB63F}" type="presParOf" srcId="{A0E3293C-A7CD-41FE-B519-8233AD9E6868}" destId="{8278757B-0EDF-47FF-8170-2E4E71E79D6A}" srcOrd="0" destOrd="0" presId="urn:microsoft.com/office/officeart/2009/3/layout/HorizontalOrganizationChart"/>
    <dgm:cxn modelId="{96868EEA-A6F7-417F-ACCF-6AAE11376308}" type="presParOf" srcId="{A0E3293C-A7CD-41FE-B519-8233AD9E6868}" destId="{AA217EE3-8042-4417-9511-BC9641D09A07}" srcOrd="1" destOrd="0" presId="urn:microsoft.com/office/officeart/2009/3/layout/HorizontalOrganizationChart"/>
    <dgm:cxn modelId="{7682DC21-B220-4C66-868A-7293BD39DF51}" type="presParOf" srcId="{AA217EE3-8042-4417-9511-BC9641D09A07}" destId="{BCF4C235-1DB8-419C-B12C-3A2CE3FBB6FD}" srcOrd="0" destOrd="0" presId="urn:microsoft.com/office/officeart/2009/3/layout/HorizontalOrganizationChart"/>
    <dgm:cxn modelId="{9D976C45-3CB3-4BE0-B0F0-3E10816D850F}" type="presParOf" srcId="{BCF4C235-1DB8-419C-B12C-3A2CE3FBB6FD}" destId="{F6C27AEC-7010-45BB-8421-40762A36C3D2}" srcOrd="0" destOrd="0" presId="urn:microsoft.com/office/officeart/2009/3/layout/HorizontalOrganizationChart"/>
    <dgm:cxn modelId="{4AD4B293-AE1D-47B8-B188-094165E1772D}" type="presParOf" srcId="{BCF4C235-1DB8-419C-B12C-3A2CE3FBB6FD}" destId="{38C9CDB5-55D7-417D-A378-BE264BC04217}" srcOrd="1" destOrd="0" presId="urn:microsoft.com/office/officeart/2009/3/layout/HorizontalOrganizationChart"/>
    <dgm:cxn modelId="{B4726C8D-F2A2-4BA4-9932-1C571EED6293}" type="presParOf" srcId="{AA217EE3-8042-4417-9511-BC9641D09A07}" destId="{D5806230-5225-4596-92E7-C592D65E7F9A}" srcOrd="1" destOrd="0" presId="urn:microsoft.com/office/officeart/2009/3/layout/HorizontalOrganizationChart"/>
    <dgm:cxn modelId="{CF3BC48B-E62D-4A0F-AF84-87308620EDAF}" type="presParOf" srcId="{AA217EE3-8042-4417-9511-BC9641D09A07}" destId="{251F9B13-D8E4-4616-A04C-0966EA70B0A6}" srcOrd="2" destOrd="0" presId="urn:microsoft.com/office/officeart/2009/3/layout/HorizontalOrganizationChart"/>
    <dgm:cxn modelId="{4DAD1B23-D7D9-46AC-94E0-18AFD1A316F1}" type="presParOf" srcId="{A0E3293C-A7CD-41FE-B519-8233AD9E6868}" destId="{810835C1-640E-4125-B8EF-34C0D77823A5}" srcOrd="2" destOrd="0" presId="urn:microsoft.com/office/officeart/2009/3/layout/HorizontalOrganizationChart"/>
    <dgm:cxn modelId="{8B9D780E-E123-4057-B11E-A145FB53082F}" type="presParOf" srcId="{A0E3293C-A7CD-41FE-B519-8233AD9E6868}" destId="{E1F7D383-EABF-4D35-8604-7E5C0D6B9192}" srcOrd="3" destOrd="0" presId="urn:microsoft.com/office/officeart/2009/3/layout/HorizontalOrganizationChart"/>
    <dgm:cxn modelId="{67851E45-8147-488B-9DDA-CEEC4A586114}" type="presParOf" srcId="{E1F7D383-EABF-4D35-8604-7E5C0D6B9192}" destId="{838A9B02-C8EE-4B8C-9E85-F161D5595220}" srcOrd="0" destOrd="0" presId="urn:microsoft.com/office/officeart/2009/3/layout/HorizontalOrganizationChart"/>
    <dgm:cxn modelId="{484D1A4D-1E67-44C1-9EA6-B6FE9532CA22}" type="presParOf" srcId="{838A9B02-C8EE-4B8C-9E85-F161D5595220}" destId="{A4A8994D-E956-4A00-B4C8-3BE08F77CF73}" srcOrd="0" destOrd="0" presId="urn:microsoft.com/office/officeart/2009/3/layout/HorizontalOrganizationChart"/>
    <dgm:cxn modelId="{E10B9B72-20D2-49B7-B81C-7C61597E33F9}" type="presParOf" srcId="{838A9B02-C8EE-4B8C-9E85-F161D5595220}" destId="{F3E0AFDD-75ED-46F5-B474-B273B19FE689}" srcOrd="1" destOrd="0" presId="urn:microsoft.com/office/officeart/2009/3/layout/HorizontalOrganizationChart"/>
    <dgm:cxn modelId="{97604277-BE30-4F37-8141-CECA48DE9F33}" type="presParOf" srcId="{E1F7D383-EABF-4D35-8604-7E5C0D6B9192}" destId="{16B1D0E4-0364-42DE-94AA-5920A6C05732}" srcOrd="1" destOrd="0" presId="urn:microsoft.com/office/officeart/2009/3/layout/HorizontalOrganizationChart"/>
    <dgm:cxn modelId="{C4CD75CB-6CF1-4A40-A2F0-C9664ADD9A4E}" type="presParOf" srcId="{E1F7D383-EABF-4D35-8604-7E5C0D6B9192}" destId="{E741136E-211D-4050-AA90-8BE394B5C8AC}" srcOrd="2" destOrd="0" presId="urn:microsoft.com/office/officeart/2009/3/layout/HorizontalOrganizationChart"/>
    <dgm:cxn modelId="{ED6960E8-C468-490C-A0E8-E11BC1740E3F}" type="presParOf" srcId="{A0E3293C-A7CD-41FE-B519-8233AD9E6868}" destId="{C8E52660-D625-4B89-90C2-FD3AADB58833}" srcOrd="4" destOrd="0" presId="urn:microsoft.com/office/officeart/2009/3/layout/HorizontalOrganizationChart"/>
    <dgm:cxn modelId="{E1508511-7804-4F73-B0B5-B2414FB033B0}" type="presParOf" srcId="{A0E3293C-A7CD-41FE-B519-8233AD9E6868}" destId="{53FA159E-F932-4521-9BA4-E51BB7C8D63E}" srcOrd="5" destOrd="0" presId="urn:microsoft.com/office/officeart/2009/3/layout/HorizontalOrganizationChart"/>
    <dgm:cxn modelId="{1077D47F-2F6B-41B7-8EF7-E30736C4483A}" type="presParOf" srcId="{53FA159E-F932-4521-9BA4-E51BB7C8D63E}" destId="{36605F5E-3C74-42FB-8596-D018A16354A6}" srcOrd="0" destOrd="0" presId="urn:microsoft.com/office/officeart/2009/3/layout/HorizontalOrganizationChart"/>
    <dgm:cxn modelId="{A7854C0C-2F8A-4AE3-BA2E-6AB79A827911}" type="presParOf" srcId="{36605F5E-3C74-42FB-8596-D018A16354A6}" destId="{D50FF480-3AB4-4A5E-878C-CC4475D137A2}" srcOrd="0" destOrd="0" presId="urn:microsoft.com/office/officeart/2009/3/layout/HorizontalOrganizationChart"/>
    <dgm:cxn modelId="{AE120E09-27ED-4368-9D05-5A75F4ACBE3B}" type="presParOf" srcId="{36605F5E-3C74-42FB-8596-D018A16354A6}" destId="{03AD6336-3D07-46C7-894D-91FE7D1624D1}" srcOrd="1" destOrd="0" presId="urn:microsoft.com/office/officeart/2009/3/layout/HorizontalOrganizationChart"/>
    <dgm:cxn modelId="{CD911DD8-E821-444D-A400-01ABA2BBEA59}" type="presParOf" srcId="{53FA159E-F932-4521-9BA4-E51BB7C8D63E}" destId="{CD2FF8CE-8A5F-4822-9D2A-42B54433D2D6}" srcOrd="1" destOrd="0" presId="urn:microsoft.com/office/officeart/2009/3/layout/HorizontalOrganizationChart"/>
    <dgm:cxn modelId="{BFA2BB5A-9E84-43DA-8E26-C3527753ABF0}" type="presParOf" srcId="{53FA159E-F932-4521-9BA4-E51BB7C8D63E}" destId="{A3C65E07-11AB-4D98-AA15-E9487C004053}" srcOrd="2" destOrd="0" presId="urn:microsoft.com/office/officeart/2009/3/layout/HorizontalOrganizationChart"/>
    <dgm:cxn modelId="{D64CD1B9-8603-40DD-BA48-1E2D7CD22101}" type="presParOf" srcId="{A0E3293C-A7CD-41FE-B519-8233AD9E6868}" destId="{9040C6DD-F8DF-46B6-95F5-AB1BBFB7DA50}" srcOrd="6" destOrd="0" presId="urn:microsoft.com/office/officeart/2009/3/layout/HorizontalOrganizationChart"/>
    <dgm:cxn modelId="{028C5076-BE1F-4214-8931-FF198C71DE14}" type="presParOf" srcId="{A0E3293C-A7CD-41FE-B519-8233AD9E6868}" destId="{A0457056-F21B-4282-AE1B-752BA9E2DC5A}" srcOrd="7" destOrd="0" presId="urn:microsoft.com/office/officeart/2009/3/layout/HorizontalOrganizationChart"/>
    <dgm:cxn modelId="{4BA55DB5-46DC-4FF0-81DC-1BCC1306990E}" type="presParOf" srcId="{A0457056-F21B-4282-AE1B-752BA9E2DC5A}" destId="{B8075751-16B9-472D-999C-68D2E9987CDE}" srcOrd="0" destOrd="0" presId="urn:microsoft.com/office/officeart/2009/3/layout/HorizontalOrganizationChart"/>
    <dgm:cxn modelId="{15FBCF4B-40D7-45F8-98A5-A9B025EE466B}" type="presParOf" srcId="{B8075751-16B9-472D-999C-68D2E9987CDE}" destId="{81D05E0C-DE28-4C79-B714-E63260D21A0D}" srcOrd="0" destOrd="0" presId="urn:microsoft.com/office/officeart/2009/3/layout/HorizontalOrganizationChart"/>
    <dgm:cxn modelId="{95C2A962-E076-4409-945C-30D5182C808C}" type="presParOf" srcId="{B8075751-16B9-472D-999C-68D2E9987CDE}" destId="{43D8696B-FDD5-4D52-BA46-983726666167}" srcOrd="1" destOrd="0" presId="urn:microsoft.com/office/officeart/2009/3/layout/HorizontalOrganizationChart"/>
    <dgm:cxn modelId="{3FF297B6-BB39-4BAA-B615-A6F388C8F258}" type="presParOf" srcId="{A0457056-F21B-4282-AE1B-752BA9E2DC5A}" destId="{7B958334-B848-4190-A467-2C6D4867F023}" srcOrd="1" destOrd="0" presId="urn:microsoft.com/office/officeart/2009/3/layout/HorizontalOrganizationChart"/>
    <dgm:cxn modelId="{C540CC69-617F-497F-A07D-C06E31F69109}" type="presParOf" srcId="{A0457056-F21B-4282-AE1B-752BA9E2DC5A}" destId="{7F20F3CB-2091-4849-8588-B32C28AE937A}" srcOrd="2" destOrd="0" presId="urn:microsoft.com/office/officeart/2009/3/layout/HorizontalOrganizationChart"/>
    <dgm:cxn modelId="{D1C2170C-0A50-4E9C-BD70-AC8FA22AF5D1}" type="presParOf" srcId="{A0E3293C-A7CD-41FE-B519-8233AD9E6868}" destId="{D7E4A254-0029-4D9D-A3CE-8F485F4CFC84}" srcOrd="8" destOrd="0" presId="urn:microsoft.com/office/officeart/2009/3/layout/HorizontalOrganizationChart"/>
    <dgm:cxn modelId="{042B74D5-FDD8-4781-ABA4-5BC2049F5F4E}" type="presParOf" srcId="{A0E3293C-A7CD-41FE-B519-8233AD9E6868}" destId="{1A335108-F501-4475-808C-A4B8A787EF15}" srcOrd="9" destOrd="0" presId="urn:microsoft.com/office/officeart/2009/3/layout/HorizontalOrganizationChart"/>
    <dgm:cxn modelId="{FEBEEBBA-2DE6-465E-A5A2-39ABEA1D628F}" type="presParOf" srcId="{1A335108-F501-4475-808C-A4B8A787EF15}" destId="{C254C211-725F-4CCC-A3A9-FBDAE1314674}" srcOrd="0" destOrd="0" presId="urn:microsoft.com/office/officeart/2009/3/layout/HorizontalOrganizationChart"/>
    <dgm:cxn modelId="{5A5445BA-94DF-455C-9F5F-E34F220C4E72}" type="presParOf" srcId="{C254C211-725F-4CCC-A3A9-FBDAE1314674}" destId="{D6195F8E-9972-47DF-92CE-CA103E552432}" srcOrd="0" destOrd="0" presId="urn:microsoft.com/office/officeart/2009/3/layout/HorizontalOrganizationChart"/>
    <dgm:cxn modelId="{70BFB3F4-F0DA-4B0B-AFE7-5E8F1F3B2AF4}" type="presParOf" srcId="{C254C211-725F-4CCC-A3A9-FBDAE1314674}" destId="{54D07DFD-A158-433A-BF89-612399792B56}" srcOrd="1" destOrd="0" presId="urn:microsoft.com/office/officeart/2009/3/layout/HorizontalOrganizationChart"/>
    <dgm:cxn modelId="{B1D0D50D-0A18-4052-978F-A45C8ADC0F76}" type="presParOf" srcId="{1A335108-F501-4475-808C-A4B8A787EF15}" destId="{3BFD69A1-0356-4178-8F5E-098957BCC7DD}" srcOrd="1" destOrd="0" presId="urn:microsoft.com/office/officeart/2009/3/layout/HorizontalOrganizationChart"/>
    <dgm:cxn modelId="{443622B5-EC2F-4B78-A2E4-65E1673A737E}" type="presParOf" srcId="{1A335108-F501-4475-808C-A4B8A787EF15}" destId="{63148021-637D-4E3A-94E2-890851BB12E1}" srcOrd="2" destOrd="0" presId="urn:microsoft.com/office/officeart/2009/3/layout/HorizontalOrganizationChart"/>
    <dgm:cxn modelId="{BC2DE32C-0856-4F75-AC11-8554D93C2C0A}" type="presParOf" srcId="{7999FF57-3968-49C5-BC3C-1CB2783EF4B5}" destId="{AF614EFB-2CD3-4110-A4E5-2A4FA1C3618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3A5DA0-67EF-435D-A8EB-0E55E2D465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B41D3048-1B72-42A0-A286-2619690E6C11}">
      <dgm:prSet/>
      <dgm:spPr/>
      <dgm:t>
        <a:bodyPr/>
        <a:lstStyle/>
        <a:p>
          <a:pPr rtl="0"/>
          <a:r>
            <a:rPr lang="sl-SI" smtClean="0"/>
            <a:t>Vezniki</a:t>
          </a:r>
          <a:endParaRPr lang="sl-SI"/>
        </a:p>
      </dgm:t>
    </dgm:pt>
    <dgm:pt modelId="{1361010B-E9E8-43B3-9008-42456B5211C2}" type="parTrans" cxnId="{24F4D679-686F-44D8-B5E1-1F0EC8DC832E}">
      <dgm:prSet/>
      <dgm:spPr/>
      <dgm:t>
        <a:bodyPr/>
        <a:lstStyle/>
        <a:p>
          <a:endParaRPr lang="sl-SI"/>
        </a:p>
      </dgm:t>
    </dgm:pt>
    <dgm:pt modelId="{8F9B8AB7-0032-4F25-BC70-D41B16AB531C}" type="sibTrans" cxnId="{24F4D679-686F-44D8-B5E1-1F0EC8DC832E}">
      <dgm:prSet/>
      <dgm:spPr/>
      <dgm:t>
        <a:bodyPr/>
        <a:lstStyle/>
        <a:p>
          <a:endParaRPr lang="sl-SI"/>
        </a:p>
      </dgm:t>
    </dgm:pt>
    <dgm:pt modelId="{B1E2E885-DFB1-42DA-891F-BD4DEC379357}">
      <dgm:prSet/>
      <dgm:spPr>
        <a:solidFill>
          <a:srgbClr val="00B050"/>
        </a:solidFill>
      </dgm:spPr>
      <dgm:t>
        <a:bodyPr/>
        <a:lstStyle/>
        <a:p>
          <a:pPr rtl="0"/>
          <a:r>
            <a:rPr lang="sl-SI" dirty="0" smtClean="0"/>
            <a:t>_____________</a:t>
          </a:r>
          <a:endParaRPr lang="sl-SI" dirty="0"/>
        </a:p>
      </dgm:t>
    </dgm:pt>
    <dgm:pt modelId="{8ACDA19D-524D-42AD-9731-5646B8F42EFA}" type="parTrans" cxnId="{D099050B-07CB-43B9-A375-A582DB134BA6}">
      <dgm:prSet/>
      <dgm:spPr/>
      <dgm:t>
        <a:bodyPr/>
        <a:lstStyle/>
        <a:p>
          <a:endParaRPr lang="sl-SI"/>
        </a:p>
      </dgm:t>
    </dgm:pt>
    <dgm:pt modelId="{D60557A4-D4F1-4D98-BF37-E5F1D43835DA}" type="sibTrans" cxnId="{D099050B-07CB-43B9-A375-A582DB134BA6}">
      <dgm:prSet/>
      <dgm:spPr/>
      <dgm:t>
        <a:bodyPr/>
        <a:lstStyle/>
        <a:p>
          <a:endParaRPr lang="sl-SI"/>
        </a:p>
      </dgm:t>
    </dgm:pt>
    <dgm:pt modelId="{9C4EBC0B-65D4-479F-B2F7-2BB7E8B95B4D}">
      <dgm:prSet/>
      <dgm:spPr/>
      <dgm:t>
        <a:bodyPr/>
        <a:lstStyle/>
        <a:p>
          <a:pPr rtl="0"/>
          <a:r>
            <a:rPr lang="sl-SI" i="1" dirty="0" smtClean="0"/>
            <a:t>ker, zato</a:t>
          </a:r>
          <a:endParaRPr lang="sl-SI" i="1" dirty="0"/>
        </a:p>
      </dgm:t>
    </dgm:pt>
    <dgm:pt modelId="{718EC89E-6786-4254-8450-714E19B97FD8}" type="parTrans" cxnId="{4E77CA34-41C1-4DBF-8F39-5A40E00E19B9}">
      <dgm:prSet/>
      <dgm:spPr/>
      <dgm:t>
        <a:bodyPr/>
        <a:lstStyle/>
        <a:p>
          <a:endParaRPr lang="sl-SI"/>
        </a:p>
      </dgm:t>
    </dgm:pt>
    <dgm:pt modelId="{6C9D6D5B-F94B-4D38-AE06-142B18B33DD6}" type="sibTrans" cxnId="{4E77CA34-41C1-4DBF-8F39-5A40E00E19B9}">
      <dgm:prSet/>
      <dgm:spPr/>
      <dgm:t>
        <a:bodyPr/>
        <a:lstStyle/>
        <a:p>
          <a:endParaRPr lang="sl-SI"/>
        </a:p>
      </dgm:t>
    </dgm:pt>
    <dgm:pt modelId="{CA72DE7D-5F66-40CC-A9EE-0698BF73AF0F}">
      <dgm:prSet/>
      <dgm:spPr>
        <a:solidFill>
          <a:srgbClr val="00B050"/>
        </a:solidFill>
      </dgm:spPr>
      <dgm:t>
        <a:bodyPr/>
        <a:lstStyle/>
        <a:p>
          <a:pPr rtl="0"/>
          <a:r>
            <a:rPr lang="sl-SI" dirty="0" smtClean="0"/>
            <a:t>_____________</a:t>
          </a:r>
          <a:endParaRPr lang="sl-SI" dirty="0"/>
        </a:p>
      </dgm:t>
    </dgm:pt>
    <dgm:pt modelId="{31BF048F-2B01-4FBA-8BC0-89E2C55B9436}" type="parTrans" cxnId="{7FACA1F8-8183-4847-8DAE-6599A3BA5529}">
      <dgm:prSet/>
      <dgm:spPr/>
      <dgm:t>
        <a:bodyPr/>
        <a:lstStyle/>
        <a:p>
          <a:endParaRPr lang="sl-SI"/>
        </a:p>
      </dgm:t>
    </dgm:pt>
    <dgm:pt modelId="{9C7A1E7B-0D34-448D-A3C6-B584C338ACF1}" type="sibTrans" cxnId="{7FACA1F8-8183-4847-8DAE-6599A3BA5529}">
      <dgm:prSet/>
      <dgm:spPr/>
      <dgm:t>
        <a:bodyPr/>
        <a:lstStyle/>
        <a:p>
          <a:endParaRPr lang="sl-SI"/>
        </a:p>
      </dgm:t>
    </dgm:pt>
    <dgm:pt modelId="{FA1FED97-6857-436B-9E93-2B87930AB0AD}">
      <dgm:prSet/>
      <dgm:spPr/>
      <dgm:t>
        <a:bodyPr/>
        <a:lstStyle/>
        <a:p>
          <a:pPr rtl="0"/>
          <a:r>
            <a:rPr lang="sl-SI" i="1" dirty="0" smtClean="0"/>
            <a:t>medtem ko, kljub temu da, namesto da</a:t>
          </a:r>
          <a:endParaRPr lang="sl-SI" i="1" dirty="0"/>
        </a:p>
      </dgm:t>
    </dgm:pt>
    <dgm:pt modelId="{EDA5B990-19D8-4CF4-B940-A204A0D6FE00}" type="parTrans" cxnId="{7945DB7B-C7E0-4B44-B4A7-B440E384E572}">
      <dgm:prSet/>
      <dgm:spPr/>
      <dgm:t>
        <a:bodyPr/>
        <a:lstStyle/>
        <a:p>
          <a:endParaRPr lang="sl-SI"/>
        </a:p>
      </dgm:t>
    </dgm:pt>
    <dgm:pt modelId="{927D0F09-A7B2-4AC3-BAAE-07F8C548605E}" type="sibTrans" cxnId="{7945DB7B-C7E0-4B44-B4A7-B440E384E572}">
      <dgm:prSet/>
      <dgm:spPr/>
      <dgm:t>
        <a:bodyPr/>
        <a:lstStyle/>
        <a:p>
          <a:endParaRPr lang="sl-SI"/>
        </a:p>
      </dgm:t>
    </dgm:pt>
    <dgm:pt modelId="{2F98A2C2-9532-400E-891C-6D078B37A868}">
      <dgm:prSet/>
      <dgm:spPr>
        <a:solidFill>
          <a:srgbClr val="00B050"/>
        </a:solidFill>
      </dgm:spPr>
      <dgm:t>
        <a:bodyPr/>
        <a:lstStyle/>
        <a:p>
          <a:pPr rtl="0"/>
          <a:r>
            <a:rPr lang="sl-SI" dirty="0" smtClean="0"/>
            <a:t>_____________</a:t>
          </a:r>
          <a:endParaRPr lang="sl-SI" dirty="0"/>
        </a:p>
      </dgm:t>
    </dgm:pt>
    <dgm:pt modelId="{F1EAC8D8-4F44-4894-9F51-3878859F85B0}" type="parTrans" cxnId="{19F4C719-D763-46DF-BE7D-9835973A36E9}">
      <dgm:prSet/>
      <dgm:spPr/>
      <dgm:t>
        <a:bodyPr/>
        <a:lstStyle/>
        <a:p>
          <a:endParaRPr lang="sl-SI"/>
        </a:p>
      </dgm:t>
    </dgm:pt>
    <dgm:pt modelId="{E2F22956-4D04-450B-904E-C86F917BC9AF}" type="sibTrans" cxnId="{19F4C719-D763-46DF-BE7D-9835973A36E9}">
      <dgm:prSet/>
      <dgm:spPr/>
      <dgm:t>
        <a:bodyPr/>
        <a:lstStyle/>
        <a:p>
          <a:endParaRPr lang="sl-SI"/>
        </a:p>
      </dgm:t>
    </dgm:pt>
    <dgm:pt modelId="{C14E666D-F729-4C62-B9CE-20A3981FB85E}">
      <dgm:prSet/>
      <dgm:spPr/>
      <dgm:t>
        <a:bodyPr/>
        <a:lstStyle/>
        <a:p>
          <a:pPr rtl="0"/>
          <a:r>
            <a:rPr lang="sl-SI" i="1" dirty="0" smtClean="0"/>
            <a:t>ne samo – ampak tudi, niti – niti, ne – ne</a:t>
          </a:r>
          <a:endParaRPr lang="sl-SI" i="1" dirty="0"/>
        </a:p>
      </dgm:t>
    </dgm:pt>
    <dgm:pt modelId="{F1CA0EA2-8D04-40FA-B094-D9AF78F048F3}" type="parTrans" cxnId="{0C2D04C3-6E1A-49DE-B9DA-EB75391FD54B}">
      <dgm:prSet/>
      <dgm:spPr/>
      <dgm:t>
        <a:bodyPr/>
        <a:lstStyle/>
        <a:p>
          <a:endParaRPr lang="sl-SI"/>
        </a:p>
      </dgm:t>
    </dgm:pt>
    <dgm:pt modelId="{36B760C6-833F-41FC-BB50-029624AF969B}" type="sibTrans" cxnId="{0C2D04C3-6E1A-49DE-B9DA-EB75391FD54B}">
      <dgm:prSet/>
      <dgm:spPr/>
      <dgm:t>
        <a:bodyPr/>
        <a:lstStyle/>
        <a:p>
          <a:endParaRPr lang="sl-SI"/>
        </a:p>
      </dgm:t>
    </dgm:pt>
    <dgm:pt modelId="{62FB71C5-7918-4786-BF19-B2072CBE7F19}" type="pres">
      <dgm:prSet presAssocID="{543A5DA0-67EF-435D-A8EB-0E55E2D465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D580C63F-B821-46B5-827F-BD0491BA8EB1}" type="pres">
      <dgm:prSet presAssocID="{B41D3048-1B72-42A0-A286-2619690E6C11}" presName="hierRoot1" presStyleCnt="0">
        <dgm:presLayoutVars>
          <dgm:hierBranch val="init"/>
        </dgm:presLayoutVars>
      </dgm:prSet>
      <dgm:spPr/>
    </dgm:pt>
    <dgm:pt modelId="{A5262EAE-638D-4540-B4AE-8431B01773A1}" type="pres">
      <dgm:prSet presAssocID="{B41D3048-1B72-42A0-A286-2619690E6C11}" presName="rootComposite1" presStyleCnt="0"/>
      <dgm:spPr/>
    </dgm:pt>
    <dgm:pt modelId="{FA5FF148-4772-46E5-B4DA-75C024834A57}" type="pres">
      <dgm:prSet presAssocID="{B41D3048-1B72-42A0-A286-2619690E6C1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2DEFDCE-DFF1-4755-A5C9-E3F4488B7B08}" type="pres">
      <dgm:prSet presAssocID="{B41D3048-1B72-42A0-A286-2619690E6C11}" presName="rootConnector1" presStyleLbl="node1" presStyleIdx="0" presStyleCnt="0"/>
      <dgm:spPr/>
      <dgm:t>
        <a:bodyPr/>
        <a:lstStyle/>
        <a:p>
          <a:endParaRPr lang="sl-SI"/>
        </a:p>
      </dgm:t>
    </dgm:pt>
    <dgm:pt modelId="{D04F8150-5E05-44CD-9AAC-14BE369B3202}" type="pres">
      <dgm:prSet presAssocID="{B41D3048-1B72-42A0-A286-2619690E6C11}" presName="hierChild2" presStyleCnt="0"/>
      <dgm:spPr/>
    </dgm:pt>
    <dgm:pt modelId="{5488A665-C2FB-482C-887C-CE638B337583}" type="pres">
      <dgm:prSet presAssocID="{8ACDA19D-524D-42AD-9731-5646B8F42EFA}" presName="Name37" presStyleLbl="parChTrans1D2" presStyleIdx="0" presStyleCnt="3"/>
      <dgm:spPr/>
      <dgm:t>
        <a:bodyPr/>
        <a:lstStyle/>
        <a:p>
          <a:endParaRPr lang="sl-SI"/>
        </a:p>
      </dgm:t>
    </dgm:pt>
    <dgm:pt modelId="{153A5553-60C0-4984-AB4F-33D7B6528F8B}" type="pres">
      <dgm:prSet presAssocID="{B1E2E885-DFB1-42DA-891F-BD4DEC379357}" presName="hierRoot2" presStyleCnt="0">
        <dgm:presLayoutVars>
          <dgm:hierBranch val="init"/>
        </dgm:presLayoutVars>
      </dgm:prSet>
      <dgm:spPr/>
    </dgm:pt>
    <dgm:pt modelId="{2C93CF27-00CA-44F0-B9BC-D55AEACA1753}" type="pres">
      <dgm:prSet presAssocID="{B1E2E885-DFB1-42DA-891F-BD4DEC379357}" presName="rootComposite" presStyleCnt="0"/>
      <dgm:spPr/>
    </dgm:pt>
    <dgm:pt modelId="{33001BFA-42D0-4A79-AF10-B4759C45469A}" type="pres">
      <dgm:prSet presAssocID="{B1E2E885-DFB1-42DA-891F-BD4DEC37935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DC8A5AD-58FB-46BC-87A6-3D064599642B}" type="pres">
      <dgm:prSet presAssocID="{B1E2E885-DFB1-42DA-891F-BD4DEC379357}" presName="rootConnector" presStyleLbl="node2" presStyleIdx="0" presStyleCnt="3"/>
      <dgm:spPr/>
      <dgm:t>
        <a:bodyPr/>
        <a:lstStyle/>
        <a:p>
          <a:endParaRPr lang="sl-SI"/>
        </a:p>
      </dgm:t>
    </dgm:pt>
    <dgm:pt modelId="{B2E2444C-391F-4427-8DBC-E53D2DB230FD}" type="pres">
      <dgm:prSet presAssocID="{B1E2E885-DFB1-42DA-891F-BD4DEC379357}" presName="hierChild4" presStyleCnt="0"/>
      <dgm:spPr/>
    </dgm:pt>
    <dgm:pt modelId="{7409C8D3-63E2-4B79-84AF-8892C0C8C257}" type="pres">
      <dgm:prSet presAssocID="{718EC89E-6786-4254-8450-714E19B97FD8}" presName="Name37" presStyleLbl="parChTrans1D3" presStyleIdx="0" presStyleCnt="3"/>
      <dgm:spPr/>
      <dgm:t>
        <a:bodyPr/>
        <a:lstStyle/>
        <a:p>
          <a:endParaRPr lang="sl-SI"/>
        </a:p>
      </dgm:t>
    </dgm:pt>
    <dgm:pt modelId="{BDA51727-3076-4600-A6AB-523990D66027}" type="pres">
      <dgm:prSet presAssocID="{9C4EBC0B-65D4-479F-B2F7-2BB7E8B95B4D}" presName="hierRoot2" presStyleCnt="0">
        <dgm:presLayoutVars>
          <dgm:hierBranch val="init"/>
        </dgm:presLayoutVars>
      </dgm:prSet>
      <dgm:spPr/>
    </dgm:pt>
    <dgm:pt modelId="{CE98F31F-D3CC-4508-A725-8AB285A9E25D}" type="pres">
      <dgm:prSet presAssocID="{9C4EBC0B-65D4-479F-B2F7-2BB7E8B95B4D}" presName="rootComposite" presStyleCnt="0"/>
      <dgm:spPr/>
    </dgm:pt>
    <dgm:pt modelId="{723D32F4-460A-45B6-81A5-1DFA3D21E24A}" type="pres">
      <dgm:prSet presAssocID="{9C4EBC0B-65D4-479F-B2F7-2BB7E8B95B4D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F051859-9FE2-4B51-96B2-DE482A4E8ECE}" type="pres">
      <dgm:prSet presAssocID="{9C4EBC0B-65D4-479F-B2F7-2BB7E8B95B4D}" presName="rootConnector" presStyleLbl="node3" presStyleIdx="0" presStyleCnt="3"/>
      <dgm:spPr/>
      <dgm:t>
        <a:bodyPr/>
        <a:lstStyle/>
        <a:p>
          <a:endParaRPr lang="sl-SI"/>
        </a:p>
      </dgm:t>
    </dgm:pt>
    <dgm:pt modelId="{F2F3E3E0-F356-41D7-99A4-284BC9939997}" type="pres">
      <dgm:prSet presAssocID="{9C4EBC0B-65D4-479F-B2F7-2BB7E8B95B4D}" presName="hierChild4" presStyleCnt="0"/>
      <dgm:spPr/>
    </dgm:pt>
    <dgm:pt modelId="{EFB98D72-C46B-4B8A-838B-93EAB6BA02A0}" type="pres">
      <dgm:prSet presAssocID="{9C4EBC0B-65D4-479F-B2F7-2BB7E8B95B4D}" presName="hierChild5" presStyleCnt="0"/>
      <dgm:spPr/>
    </dgm:pt>
    <dgm:pt modelId="{6386DA49-27FA-456A-AF4A-FB38BB4C9071}" type="pres">
      <dgm:prSet presAssocID="{B1E2E885-DFB1-42DA-891F-BD4DEC379357}" presName="hierChild5" presStyleCnt="0"/>
      <dgm:spPr/>
    </dgm:pt>
    <dgm:pt modelId="{C73656D6-4547-4FCF-9BE9-6E08D00EE9D7}" type="pres">
      <dgm:prSet presAssocID="{31BF048F-2B01-4FBA-8BC0-89E2C55B9436}" presName="Name37" presStyleLbl="parChTrans1D2" presStyleIdx="1" presStyleCnt="3"/>
      <dgm:spPr/>
      <dgm:t>
        <a:bodyPr/>
        <a:lstStyle/>
        <a:p>
          <a:endParaRPr lang="sl-SI"/>
        </a:p>
      </dgm:t>
    </dgm:pt>
    <dgm:pt modelId="{80E1EDE3-07D5-4241-B2A6-F436A00E6783}" type="pres">
      <dgm:prSet presAssocID="{CA72DE7D-5F66-40CC-A9EE-0698BF73AF0F}" presName="hierRoot2" presStyleCnt="0">
        <dgm:presLayoutVars>
          <dgm:hierBranch val="init"/>
        </dgm:presLayoutVars>
      </dgm:prSet>
      <dgm:spPr/>
    </dgm:pt>
    <dgm:pt modelId="{907E44BD-45CD-4C22-983B-09A433F647E1}" type="pres">
      <dgm:prSet presAssocID="{CA72DE7D-5F66-40CC-A9EE-0698BF73AF0F}" presName="rootComposite" presStyleCnt="0"/>
      <dgm:spPr/>
    </dgm:pt>
    <dgm:pt modelId="{0E914596-019C-4CB3-9C28-0F192AB6A2B2}" type="pres">
      <dgm:prSet presAssocID="{CA72DE7D-5F66-40CC-A9EE-0698BF73AF0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1520046-DD2C-40EC-B8F9-5740FC35B9BF}" type="pres">
      <dgm:prSet presAssocID="{CA72DE7D-5F66-40CC-A9EE-0698BF73AF0F}" presName="rootConnector" presStyleLbl="node2" presStyleIdx="1" presStyleCnt="3"/>
      <dgm:spPr/>
      <dgm:t>
        <a:bodyPr/>
        <a:lstStyle/>
        <a:p>
          <a:endParaRPr lang="sl-SI"/>
        </a:p>
      </dgm:t>
    </dgm:pt>
    <dgm:pt modelId="{0E62FC3D-7231-4C41-AA20-1FC9406D5911}" type="pres">
      <dgm:prSet presAssocID="{CA72DE7D-5F66-40CC-A9EE-0698BF73AF0F}" presName="hierChild4" presStyleCnt="0"/>
      <dgm:spPr/>
    </dgm:pt>
    <dgm:pt modelId="{B4C2B050-280E-4A44-A107-AB2E93C0E3E3}" type="pres">
      <dgm:prSet presAssocID="{EDA5B990-19D8-4CF4-B940-A204A0D6FE00}" presName="Name37" presStyleLbl="parChTrans1D3" presStyleIdx="1" presStyleCnt="3"/>
      <dgm:spPr/>
      <dgm:t>
        <a:bodyPr/>
        <a:lstStyle/>
        <a:p>
          <a:endParaRPr lang="sl-SI"/>
        </a:p>
      </dgm:t>
    </dgm:pt>
    <dgm:pt modelId="{EA11F5E7-8125-4560-AC98-0972C5194D62}" type="pres">
      <dgm:prSet presAssocID="{FA1FED97-6857-436B-9E93-2B87930AB0AD}" presName="hierRoot2" presStyleCnt="0">
        <dgm:presLayoutVars>
          <dgm:hierBranch val="init"/>
        </dgm:presLayoutVars>
      </dgm:prSet>
      <dgm:spPr/>
    </dgm:pt>
    <dgm:pt modelId="{2D8C8293-B1F6-4F90-AA17-435296BC21A8}" type="pres">
      <dgm:prSet presAssocID="{FA1FED97-6857-436B-9E93-2B87930AB0AD}" presName="rootComposite" presStyleCnt="0"/>
      <dgm:spPr/>
    </dgm:pt>
    <dgm:pt modelId="{B0E580CC-3146-4FDE-A920-5D2B953B6456}" type="pres">
      <dgm:prSet presAssocID="{FA1FED97-6857-436B-9E93-2B87930AB0AD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5F3E78F-C7BF-411A-B768-4591237A79F2}" type="pres">
      <dgm:prSet presAssocID="{FA1FED97-6857-436B-9E93-2B87930AB0AD}" presName="rootConnector" presStyleLbl="node3" presStyleIdx="1" presStyleCnt="3"/>
      <dgm:spPr/>
      <dgm:t>
        <a:bodyPr/>
        <a:lstStyle/>
        <a:p>
          <a:endParaRPr lang="sl-SI"/>
        </a:p>
      </dgm:t>
    </dgm:pt>
    <dgm:pt modelId="{9C05E371-5057-4AB4-9798-8F3DE36642B5}" type="pres">
      <dgm:prSet presAssocID="{FA1FED97-6857-436B-9E93-2B87930AB0AD}" presName="hierChild4" presStyleCnt="0"/>
      <dgm:spPr/>
    </dgm:pt>
    <dgm:pt modelId="{B03128D5-C2BF-4781-88E5-6680E6381EC5}" type="pres">
      <dgm:prSet presAssocID="{FA1FED97-6857-436B-9E93-2B87930AB0AD}" presName="hierChild5" presStyleCnt="0"/>
      <dgm:spPr/>
    </dgm:pt>
    <dgm:pt modelId="{0CE695FE-7CAB-4683-9300-F82A9BE96772}" type="pres">
      <dgm:prSet presAssocID="{CA72DE7D-5F66-40CC-A9EE-0698BF73AF0F}" presName="hierChild5" presStyleCnt="0"/>
      <dgm:spPr/>
    </dgm:pt>
    <dgm:pt modelId="{EC69E150-E974-4962-BF6F-5F08E534216E}" type="pres">
      <dgm:prSet presAssocID="{F1EAC8D8-4F44-4894-9F51-3878859F85B0}" presName="Name37" presStyleLbl="parChTrans1D2" presStyleIdx="2" presStyleCnt="3"/>
      <dgm:spPr/>
      <dgm:t>
        <a:bodyPr/>
        <a:lstStyle/>
        <a:p>
          <a:endParaRPr lang="sl-SI"/>
        </a:p>
      </dgm:t>
    </dgm:pt>
    <dgm:pt modelId="{6117F7C5-65A2-4BA3-9688-DF3E3F0F76CA}" type="pres">
      <dgm:prSet presAssocID="{2F98A2C2-9532-400E-891C-6D078B37A868}" presName="hierRoot2" presStyleCnt="0">
        <dgm:presLayoutVars>
          <dgm:hierBranch val="init"/>
        </dgm:presLayoutVars>
      </dgm:prSet>
      <dgm:spPr/>
    </dgm:pt>
    <dgm:pt modelId="{FF151822-4031-4072-8B58-0469572335EC}" type="pres">
      <dgm:prSet presAssocID="{2F98A2C2-9532-400E-891C-6D078B37A868}" presName="rootComposite" presStyleCnt="0"/>
      <dgm:spPr/>
    </dgm:pt>
    <dgm:pt modelId="{5074431E-3327-4830-9399-1C7C731334D3}" type="pres">
      <dgm:prSet presAssocID="{2F98A2C2-9532-400E-891C-6D078B37A86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016808B-A315-4961-85B3-DE8D4290CA40}" type="pres">
      <dgm:prSet presAssocID="{2F98A2C2-9532-400E-891C-6D078B37A868}" presName="rootConnector" presStyleLbl="node2" presStyleIdx="2" presStyleCnt="3"/>
      <dgm:spPr/>
      <dgm:t>
        <a:bodyPr/>
        <a:lstStyle/>
        <a:p>
          <a:endParaRPr lang="sl-SI"/>
        </a:p>
      </dgm:t>
    </dgm:pt>
    <dgm:pt modelId="{5DFD1C12-D21B-439E-92C3-825E7B929C16}" type="pres">
      <dgm:prSet presAssocID="{2F98A2C2-9532-400E-891C-6D078B37A868}" presName="hierChild4" presStyleCnt="0"/>
      <dgm:spPr/>
    </dgm:pt>
    <dgm:pt modelId="{B20FA5C3-45EF-4C6A-9FE9-808676C6F4B1}" type="pres">
      <dgm:prSet presAssocID="{F1CA0EA2-8D04-40FA-B094-D9AF78F048F3}" presName="Name37" presStyleLbl="parChTrans1D3" presStyleIdx="2" presStyleCnt="3"/>
      <dgm:spPr/>
      <dgm:t>
        <a:bodyPr/>
        <a:lstStyle/>
        <a:p>
          <a:endParaRPr lang="sl-SI"/>
        </a:p>
      </dgm:t>
    </dgm:pt>
    <dgm:pt modelId="{2BC2DE64-8845-4D13-8008-AEF4535EB91F}" type="pres">
      <dgm:prSet presAssocID="{C14E666D-F729-4C62-B9CE-20A3981FB85E}" presName="hierRoot2" presStyleCnt="0">
        <dgm:presLayoutVars>
          <dgm:hierBranch val="init"/>
        </dgm:presLayoutVars>
      </dgm:prSet>
      <dgm:spPr/>
    </dgm:pt>
    <dgm:pt modelId="{7191E19D-5DA4-4755-8585-D1482201EB09}" type="pres">
      <dgm:prSet presAssocID="{C14E666D-F729-4C62-B9CE-20A3981FB85E}" presName="rootComposite" presStyleCnt="0"/>
      <dgm:spPr/>
    </dgm:pt>
    <dgm:pt modelId="{51FFB3FA-3057-4B0A-8E46-4E2AC8BCD91F}" type="pres">
      <dgm:prSet presAssocID="{C14E666D-F729-4C62-B9CE-20A3981FB85E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9A728BD-9501-4C18-B178-A9CF01A7F2E4}" type="pres">
      <dgm:prSet presAssocID="{C14E666D-F729-4C62-B9CE-20A3981FB85E}" presName="rootConnector" presStyleLbl="node3" presStyleIdx="2" presStyleCnt="3"/>
      <dgm:spPr/>
      <dgm:t>
        <a:bodyPr/>
        <a:lstStyle/>
        <a:p>
          <a:endParaRPr lang="sl-SI"/>
        </a:p>
      </dgm:t>
    </dgm:pt>
    <dgm:pt modelId="{82745260-95C8-4C08-BB07-1BD886D25291}" type="pres">
      <dgm:prSet presAssocID="{C14E666D-F729-4C62-B9CE-20A3981FB85E}" presName="hierChild4" presStyleCnt="0"/>
      <dgm:spPr/>
    </dgm:pt>
    <dgm:pt modelId="{07A91DE9-4DB2-4A03-BC46-4BB67D54732F}" type="pres">
      <dgm:prSet presAssocID="{C14E666D-F729-4C62-B9CE-20A3981FB85E}" presName="hierChild5" presStyleCnt="0"/>
      <dgm:spPr/>
    </dgm:pt>
    <dgm:pt modelId="{57C39691-BEC5-40F1-953E-C264B95632C5}" type="pres">
      <dgm:prSet presAssocID="{2F98A2C2-9532-400E-891C-6D078B37A868}" presName="hierChild5" presStyleCnt="0"/>
      <dgm:spPr/>
    </dgm:pt>
    <dgm:pt modelId="{F4B4DDE7-A577-4452-A071-2D1E64AE189A}" type="pres">
      <dgm:prSet presAssocID="{B41D3048-1B72-42A0-A286-2619690E6C11}" presName="hierChild3" presStyleCnt="0"/>
      <dgm:spPr/>
    </dgm:pt>
  </dgm:ptLst>
  <dgm:cxnLst>
    <dgm:cxn modelId="{5DF3BEE3-9A2D-4559-8E45-DE652916425A}" type="presOf" srcId="{8ACDA19D-524D-42AD-9731-5646B8F42EFA}" destId="{5488A665-C2FB-482C-887C-CE638B337583}" srcOrd="0" destOrd="0" presId="urn:microsoft.com/office/officeart/2005/8/layout/orgChart1"/>
    <dgm:cxn modelId="{C73B082F-C6AF-4798-B1F9-E50BE5645541}" type="presOf" srcId="{2F98A2C2-9532-400E-891C-6D078B37A868}" destId="{E016808B-A315-4961-85B3-DE8D4290CA40}" srcOrd="1" destOrd="0" presId="urn:microsoft.com/office/officeart/2005/8/layout/orgChart1"/>
    <dgm:cxn modelId="{49EB35DC-6839-42B6-9121-41AA43FAAE1D}" type="presOf" srcId="{FA1FED97-6857-436B-9E93-2B87930AB0AD}" destId="{B0E580CC-3146-4FDE-A920-5D2B953B6456}" srcOrd="0" destOrd="0" presId="urn:microsoft.com/office/officeart/2005/8/layout/orgChart1"/>
    <dgm:cxn modelId="{8FAB6E00-6E92-4D72-A4D1-CB487D809DC4}" type="presOf" srcId="{543A5DA0-67EF-435D-A8EB-0E55E2D465F0}" destId="{62FB71C5-7918-4786-BF19-B2072CBE7F19}" srcOrd="0" destOrd="0" presId="urn:microsoft.com/office/officeart/2005/8/layout/orgChart1"/>
    <dgm:cxn modelId="{92D04777-1F6D-4098-9A3F-2C24807D2F94}" type="presOf" srcId="{C14E666D-F729-4C62-B9CE-20A3981FB85E}" destId="{49A728BD-9501-4C18-B178-A9CF01A7F2E4}" srcOrd="1" destOrd="0" presId="urn:microsoft.com/office/officeart/2005/8/layout/orgChart1"/>
    <dgm:cxn modelId="{1C36F07E-E375-4592-A5D7-BC2CB4F58196}" type="presOf" srcId="{CA72DE7D-5F66-40CC-A9EE-0698BF73AF0F}" destId="{0E914596-019C-4CB3-9C28-0F192AB6A2B2}" srcOrd="0" destOrd="0" presId="urn:microsoft.com/office/officeart/2005/8/layout/orgChart1"/>
    <dgm:cxn modelId="{77C3B029-5657-4B3E-B94D-B4F377080D77}" type="presOf" srcId="{B41D3048-1B72-42A0-A286-2619690E6C11}" destId="{FA5FF148-4772-46E5-B4DA-75C024834A57}" srcOrd="0" destOrd="0" presId="urn:microsoft.com/office/officeart/2005/8/layout/orgChart1"/>
    <dgm:cxn modelId="{0C2D04C3-6E1A-49DE-B9DA-EB75391FD54B}" srcId="{2F98A2C2-9532-400E-891C-6D078B37A868}" destId="{C14E666D-F729-4C62-B9CE-20A3981FB85E}" srcOrd="0" destOrd="0" parTransId="{F1CA0EA2-8D04-40FA-B094-D9AF78F048F3}" sibTransId="{36B760C6-833F-41FC-BB50-029624AF969B}"/>
    <dgm:cxn modelId="{383D57FF-0D05-492F-946B-2C75C7DE95D7}" type="presOf" srcId="{EDA5B990-19D8-4CF4-B940-A204A0D6FE00}" destId="{B4C2B050-280E-4A44-A107-AB2E93C0E3E3}" srcOrd="0" destOrd="0" presId="urn:microsoft.com/office/officeart/2005/8/layout/orgChart1"/>
    <dgm:cxn modelId="{19F4C719-D763-46DF-BE7D-9835973A36E9}" srcId="{B41D3048-1B72-42A0-A286-2619690E6C11}" destId="{2F98A2C2-9532-400E-891C-6D078B37A868}" srcOrd="2" destOrd="0" parTransId="{F1EAC8D8-4F44-4894-9F51-3878859F85B0}" sibTransId="{E2F22956-4D04-450B-904E-C86F917BC9AF}"/>
    <dgm:cxn modelId="{E7B7D2C8-10E3-4D0C-BA6F-2822CF6D2CCB}" type="presOf" srcId="{FA1FED97-6857-436B-9E93-2B87930AB0AD}" destId="{15F3E78F-C7BF-411A-B768-4591237A79F2}" srcOrd="1" destOrd="0" presId="urn:microsoft.com/office/officeart/2005/8/layout/orgChart1"/>
    <dgm:cxn modelId="{FC2289FE-8069-4329-8F17-BCD380D237E0}" type="presOf" srcId="{9C4EBC0B-65D4-479F-B2F7-2BB7E8B95B4D}" destId="{0F051859-9FE2-4B51-96B2-DE482A4E8ECE}" srcOrd="1" destOrd="0" presId="urn:microsoft.com/office/officeart/2005/8/layout/orgChart1"/>
    <dgm:cxn modelId="{7FACA1F8-8183-4847-8DAE-6599A3BA5529}" srcId="{B41D3048-1B72-42A0-A286-2619690E6C11}" destId="{CA72DE7D-5F66-40CC-A9EE-0698BF73AF0F}" srcOrd="1" destOrd="0" parTransId="{31BF048F-2B01-4FBA-8BC0-89E2C55B9436}" sibTransId="{9C7A1E7B-0D34-448D-A3C6-B584C338ACF1}"/>
    <dgm:cxn modelId="{68DF7449-EA65-4FD7-80E3-91F7AFC9D081}" type="presOf" srcId="{C14E666D-F729-4C62-B9CE-20A3981FB85E}" destId="{51FFB3FA-3057-4B0A-8E46-4E2AC8BCD91F}" srcOrd="0" destOrd="0" presId="urn:microsoft.com/office/officeart/2005/8/layout/orgChart1"/>
    <dgm:cxn modelId="{7945DB7B-C7E0-4B44-B4A7-B440E384E572}" srcId="{CA72DE7D-5F66-40CC-A9EE-0698BF73AF0F}" destId="{FA1FED97-6857-436B-9E93-2B87930AB0AD}" srcOrd="0" destOrd="0" parTransId="{EDA5B990-19D8-4CF4-B940-A204A0D6FE00}" sibTransId="{927D0F09-A7B2-4AC3-BAAE-07F8C548605E}"/>
    <dgm:cxn modelId="{369AB08C-9F00-464D-9BD5-5A19DCA9B964}" type="presOf" srcId="{B41D3048-1B72-42A0-A286-2619690E6C11}" destId="{C2DEFDCE-DFF1-4755-A5C9-E3F4488B7B08}" srcOrd="1" destOrd="0" presId="urn:microsoft.com/office/officeart/2005/8/layout/orgChart1"/>
    <dgm:cxn modelId="{E4AA6673-B557-461D-BDBA-3AB0933A5EE9}" type="presOf" srcId="{B1E2E885-DFB1-42DA-891F-BD4DEC379357}" destId="{BDC8A5AD-58FB-46BC-87A6-3D064599642B}" srcOrd="1" destOrd="0" presId="urn:microsoft.com/office/officeart/2005/8/layout/orgChart1"/>
    <dgm:cxn modelId="{5C86256D-7056-4EA8-AE78-2C9208876355}" type="presOf" srcId="{CA72DE7D-5F66-40CC-A9EE-0698BF73AF0F}" destId="{F1520046-DD2C-40EC-B8F9-5740FC35B9BF}" srcOrd="1" destOrd="0" presId="urn:microsoft.com/office/officeart/2005/8/layout/orgChart1"/>
    <dgm:cxn modelId="{24F4D679-686F-44D8-B5E1-1F0EC8DC832E}" srcId="{543A5DA0-67EF-435D-A8EB-0E55E2D465F0}" destId="{B41D3048-1B72-42A0-A286-2619690E6C11}" srcOrd="0" destOrd="0" parTransId="{1361010B-E9E8-43B3-9008-42456B5211C2}" sibTransId="{8F9B8AB7-0032-4F25-BC70-D41B16AB531C}"/>
    <dgm:cxn modelId="{6535BA19-30D9-49D1-873E-42373A8CAE0F}" type="presOf" srcId="{B1E2E885-DFB1-42DA-891F-BD4DEC379357}" destId="{33001BFA-42D0-4A79-AF10-B4759C45469A}" srcOrd="0" destOrd="0" presId="urn:microsoft.com/office/officeart/2005/8/layout/orgChart1"/>
    <dgm:cxn modelId="{9B53B744-6F8A-45D9-B03F-B90B5D6E9236}" type="presOf" srcId="{F1EAC8D8-4F44-4894-9F51-3878859F85B0}" destId="{EC69E150-E974-4962-BF6F-5F08E534216E}" srcOrd="0" destOrd="0" presId="urn:microsoft.com/office/officeart/2005/8/layout/orgChart1"/>
    <dgm:cxn modelId="{DB340EBF-6F1A-4312-9DEB-F51372BDBFF8}" type="presOf" srcId="{F1CA0EA2-8D04-40FA-B094-D9AF78F048F3}" destId="{B20FA5C3-45EF-4C6A-9FE9-808676C6F4B1}" srcOrd="0" destOrd="0" presId="urn:microsoft.com/office/officeart/2005/8/layout/orgChart1"/>
    <dgm:cxn modelId="{9C3E023C-F5DE-4721-81BE-5F94811BADFC}" type="presOf" srcId="{9C4EBC0B-65D4-479F-B2F7-2BB7E8B95B4D}" destId="{723D32F4-460A-45B6-81A5-1DFA3D21E24A}" srcOrd="0" destOrd="0" presId="urn:microsoft.com/office/officeart/2005/8/layout/orgChart1"/>
    <dgm:cxn modelId="{ED6C1822-E62F-4042-B75E-BB7FFB3786D1}" type="presOf" srcId="{31BF048F-2B01-4FBA-8BC0-89E2C55B9436}" destId="{C73656D6-4547-4FCF-9BE9-6E08D00EE9D7}" srcOrd="0" destOrd="0" presId="urn:microsoft.com/office/officeart/2005/8/layout/orgChart1"/>
    <dgm:cxn modelId="{4E77CA34-41C1-4DBF-8F39-5A40E00E19B9}" srcId="{B1E2E885-DFB1-42DA-891F-BD4DEC379357}" destId="{9C4EBC0B-65D4-479F-B2F7-2BB7E8B95B4D}" srcOrd="0" destOrd="0" parTransId="{718EC89E-6786-4254-8450-714E19B97FD8}" sibTransId="{6C9D6D5B-F94B-4D38-AE06-142B18B33DD6}"/>
    <dgm:cxn modelId="{E72E948F-E0B5-4F6A-8204-B1B75267726B}" type="presOf" srcId="{718EC89E-6786-4254-8450-714E19B97FD8}" destId="{7409C8D3-63E2-4B79-84AF-8892C0C8C257}" srcOrd="0" destOrd="0" presId="urn:microsoft.com/office/officeart/2005/8/layout/orgChart1"/>
    <dgm:cxn modelId="{42CAF2A1-0BA8-4667-8C90-D53A18A2A0DD}" type="presOf" srcId="{2F98A2C2-9532-400E-891C-6D078B37A868}" destId="{5074431E-3327-4830-9399-1C7C731334D3}" srcOrd="0" destOrd="0" presId="urn:microsoft.com/office/officeart/2005/8/layout/orgChart1"/>
    <dgm:cxn modelId="{D099050B-07CB-43B9-A375-A582DB134BA6}" srcId="{B41D3048-1B72-42A0-A286-2619690E6C11}" destId="{B1E2E885-DFB1-42DA-891F-BD4DEC379357}" srcOrd="0" destOrd="0" parTransId="{8ACDA19D-524D-42AD-9731-5646B8F42EFA}" sibTransId="{D60557A4-D4F1-4D98-BF37-E5F1D43835DA}"/>
    <dgm:cxn modelId="{9D684C1C-D809-42A3-936C-009F2829D5F2}" type="presParOf" srcId="{62FB71C5-7918-4786-BF19-B2072CBE7F19}" destId="{D580C63F-B821-46B5-827F-BD0491BA8EB1}" srcOrd="0" destOrd="0" presId="urn:microsoft.com/office/officeart/2005/8/layout/orgChart1"/>
    <dgm:cxn modelId="{27B8F235-C906-4816-94AC-6B7D3EA3867E}" type="presParOf" srcId="{D580C63F-B821-46B5-827F-BD0491BA8EB1}" destId="{A5262EAE-638D-4540-B4AE-8431B01773A1}" srcOrd="0" destOrd="0" presId="urn:microsoft.com/office/officeart/2005/8/layout/orgChart1"/>
    <dgm:cxn modelId="{4A99F965-5588-4CC7-8D29-355DD2FCF185}" type="presParOf" srcId="{A5262EAE-638D-4540-B4AE-8431B01773A1}" destId="{FA5FF148-4772-46E5-B4DA-75C024834A57}" srcOrd="0" destOrd="0" presId="urn:microsoft.com/office/officeart/2005/8/layout/orgChart1"/>
    <dgm:cxn modelId="{EDCFCC6C-5A1D-45F5-9AA7-610811057FAF}" type="presParOf" srcId="{A5262EAE-638D-4540-B4AE-8431B01773A1}" destId="{C2DEFDCE-DFF1-4755-A5C9-E3F4488B7B08}" srcOrd="1" destOrd="0" presId="urn:microsoft.com/office/officeart/2005/8/layout/orgChart1"/>
    <dgm:cxn modelId="{74E9E229-6CBF-4941-8326-50FCC980F497}" type="presParOf" srcId="{D580C63F-B821-46B5-827F-BD0491BA8EB1}" destId="{D04F8150-5E05-44CD-9AAC-14BE369B3202}" srcOrd="1" destOrd="0" presId="urn:microsoft.com/office/officeart/2005/8/layout/orgChart1"/>
    <dgm:cxn modelId="{656669F1-8881-47BD-8764-776BC98CE7ED}" type="presParOf" srcId="{D04F8150-5E05-44CD-9AAC-14BE369B3202}" destId="{5488A665-C2FB-482C-887C-CE638B337583}" srcOrd="0" destOrd="0" presId="urn:microsoft.com/office/officeart/2005/8/layout/orgChart1"/>
    <dgm:cxn modelId="{06BCB58A-F583-49CA-AE2E-AA08CDD58CDE}" type="presParOf" srcId="{D04F8150-5E05-44CD-9AAC-14BE369B3202}" destId="{153A5553-60C0-4984-AB4F-33D7B6528F8B}" srcOrd="1" destOrd="0" presId="urn:microsoft.com/office/officeart/2005/8/layout/orgChart1"/>
    <dgm:cxn modelId="{5535FDF0-5B29-42F5-A910-884E46CEFE77}" type="presParOf" srcId="{153A5553-60C0-4984-AB4F-33D7B6528F8B}" destId="{2C93CF27-00CA-44F0-B9BC-D55AEACA1753}" srcOrd="0" destOrd="0" presId="urn:microsoft.com/office/officeart/2005/8/layout/orgChart1"/>
    <dgm:cxn modelId="{873EF96E-8193-48F1-8FF6-C66662285306}" type="presParOf" srcId="{2C93CF27-00CA-44F0-B9BC-D55AEACA1753}" destId="{33001BFA-42D0-4A79-AF10-B4759C45469A}" srcOrd="0" destOrd="0" presId="urn:microsoft.com/office/officeart/2005/8/layout/orgChart1"/>
    <dgm:cxn modelId="{2B6A548D-9198-439E-A25C-08DC61F92B5F}" type="presParOf" srcId="{2C93CF27-00CA-44F0-B9BC-D55AEACA1753}" destId="{BDC8A5AD-58FB-46BC-87A6-3D064599642B}" srcOrd="1" destOrd="0" presId="urn:microsoft.com/office/officeart/2005/8/layout/orgChart1"/>
    <dgm:cxn modelId="{90F20BB6-1934-492E-961A-8A11B4683EE0}" type="presParOf" srcId="{153A5553-60C0-4984-AB4F-33D7B6528F8B}" destId="{B2E2444C-391F-4427-8DBC-E53D2DB230FD}" srcOrd="1" destOrd="0" presId="urn:microsoft.com/office/officeart/2005/8/layout/orgChart1"/>
    <dgm:cxn modelId="{0FEB04BB-853D-4333-A856-A46D804435E6}" type="presParOf" srcId="{B2E2444C-391F-4427-8DBC-E53D2DB230FD}" destId="{7409C8D3-63E2-4B79-84AF-8892C0C8C257}" srcOrd="0" destOrd="0" presId="urn:microsoft.com/office/officeart/2005/8/layout/orgChart1"/>
    <dgm:cxn modelId="{965973E2-DFCF-46D7-A734-BB0B7076CF48}" type="presParOf" srcId="{B2E2444C-391F-4427-8DBC-E53D2DB230FD}" destId="{BDA51727-3076-4600-A6AB-523990D66027}" srcOrd="1" destOrd="0" presId="urn:microsoft.com/office/officeart/2005/8/layout/orgChart1"/>
    <dgm:cxn modelId="{1C17CB06-5976-4305-8B63-BB4B1786889E}" type="presParOf" srcId="{BDA51727-3076-4600-A6AB-523990D66027}" destId="{CE98F31F-D3CC-4508-A725-8AB285A9E25D}" srcOrd="0" destOrd="0" presId="urn:microsoft.com/office/officeart/2005/8/layout/orgChart1"/>
    <dgm:cxn modelId="{DA88FEC0-A5AF-420C-8C17-208E3F94F9F2}" type="presParOf" srcId="{CE98F31F-D3CC-4508-A725-8AB285A9E25D}" destId="{723D32F4-460A-45B6-81A5-1DFA3D21E24A}" srcOrd="0" destOrd="0" presId="urn:microsoft.com/office/officeart/2005/8/layout/orgChart1"/>
    <dgm:cxn modelId="{522BA4AA-ACD3-4889-BF8B-4F5BA1C8CBB5}" type="presParOf" srcId="{CE98F31F-D3CC-4508-A725-8AB285A9E25D}" destId="{0F051859-9FE2-4B51-96B2-DE482A4E8ECE}" srcOrd="1" destOrd="0" presId="urn:microsoft.com/office/officeart/2005/8/layout/orgChart1"/>
    <dgm:cxn modelId="{804AD7D5-B4BE-4B1F-A38A-B9BE4FED048E}" type="presParOf" srcId="{BDA51727-3076-4600-A6AB-523990D66027}" destId="{F2F3E3E0-F356-41D7-99A4-284BC9939997}" srcOrd="1" destOrd="0" presId="urn:microsoft.com/office/officeart/2005/8/layout/orgChart1"/>
    <dgm:cxn modelId="{65C98014-91F4-4A3F-B50B-0D35448B6BA1}" type="presParOf" srcId="{BDA51727-3076-4600-A6AB-523990D66027}" destId="{EFB98D72-C46B-4B8A-838B-93EAB6BA02A0}" srcOrd="2" destOrd="0" presId="urn:microsoft.com/office/officeart/2005/8/layout/orgChart1"/>
    <dgm:cxn modelId="{FC248479-C7DE-4A34-89B2-E5767782DC17}" type="presParOf" srcId="{153A5553-60C0-4984-AB4F-33D7B6528F8B}" destId="{6386DA49-27FA-456A-AF4A-FB38BB4C9071}" srcOrd="2" destOrd="0" presId="urn:microsoft.com/office/officeart/2005/8/layout/orgChart1"/>
    <dgm:cxn modelId="{A554A7F5-6FA1-4141-AF66-C2A71C97C199}" type="presParOf" srcId="{D04F8150-5E05-44CD-9AAC-14BE369B3202}" destId="{C73656D6-4547-4FCF-9BE9-6E08D00EE9D7}" srcOrd="2" destOrd="0" presId="urn:microsoft.com/office/officeart/2005/8/layout/orgChart1"/>
    <dgm:cxn modelId="{5EA849D8-B1B8-4542-8255-D0387C83B1DD}" type="presParOf" srcId="{D04F8150-5E05-44CD-9AAC-14BE369B3202}" destId="{80E1EDE3-07D5-4241-B2A6-F436A00E6783}" srcOrd="3" destOrd="0" presId="urn:microsoft.com/office/officeart/2005/8/layout/orgChart1"/>
    <dgm:cxn modelId="{E1333354-4764-43B1-B88D-02163A7EC589}" type="presParOf" srcId="{80E1EDE3-07D5-4241-B2A6-F436A00E6783}" destId="{907E44BD-45CD-4C22-983B-09A433F647E1}" srcOrd="0" destOrd="0" presId="urn:microsoft.com/office/officeart/2005/8/layout/orgChart1"/>
    <dgm:cxn modelId="{DF79DB04-73D3-41BC-BDAE-C9BFE356E304}" type="presParOf" srcId="{907E44BD-45CD-4C22-983B-09A433F647E1}" destId="{0E914596-019C-4CB3-9C28-0F192AB6A2B2}" srcOrd="0" destOrd="0" presId="urn:microsoft.com/office/officeart/2005/8/layout/orgChart1"/>
    <dgm:cxn modelId="{1683EF6E-27F2-4D4E-A9D9-86595EAAF7D5}" type="presParOf" srcId="{907E44BD-45CD-4C22-983B-09A433F647E1}" destId="{F1520046-DD2C-40EC-B8F9-5740FC35B9BF}" srcOrd="1" destOrd="0" presId="urn:microsoft.com/office/officeart/2005/8/layout/orgChart1"/>
    <dgm:cxn modelId="{254A7DAC-C434-4027-A5FB-606A9701371F}" type="presParOf" srcId="{80E1EDE3-07D5-4241-B2A6-F436A00E6783}" destId="{0E62FC3D-7231-4C41-AA20-1FC9406D5911}" srcOrd="1" destOrd="0" presId="urn:microsoft.com/office/officeart/2005/8/layout/orgChart1"/>
    <dgm:cxn modelId="{D43D5623-3779-4BC0-8184-20ACEC7082D6}" type="presParOf" srcId="{0E62FC3D-7231-4C41-AA20-1FC9406D5911}" destId="{B4C2B050-280E-4A44-A107-AB2E93C0E3E3}" srcOrd="0" destOrd="0" presId="urn:microsoft.com/office/officeart/2005/8/layout/orgChart1"/>
    <dgm:cxn modelId="{A86BEEE3-F433-4C8E-9717-97DC7009ACED}" type="presParOf" srcId="{0E62FC3D-7231-4C41-AA20-1FC9406D5911}" destId="{EA11F5E7-8125-4560-AC98-0972C5194D62}" srcOrd="1" destOrd="0" presId="urn:microsoft.com/office/officeart/2005/8/layout/orgChart1"/>
    <dgm:cxn modelId="{4CC58D5C-B6B1-4E6E-B30A-FC1887CA81D4}" type="presParOf" srcId="{EA11F5E7-8125-4560-AC98-0972C5194D62}" destId="{2D8C8293-B1F6-4F90-AA17-435296BC21A8}" srcOrd="0" destOrd="0" presId="urn:microsoft.com/office/officeart/2005/8/layout/orgChart1"/>
    <dgm:cxn modelId="{35A3812F-76C3-440D-BBDF-84AD83713F12}" type="presParOf" srcId="{2D8C8293-B1F6-4F90-AA17-435296BC21A8}" destId="{B0E580CC-3146-4FDE-A920-5D2B953B6456}" srcOrd="0" destOrd="0" presId="urn:microsoft.com/office/officeart/2005/8/layout/orgChart1"/>
    <dgm:cxn modelId="{963FFE29-C779-41F6-A072-73733E739876}" type="presParOf" srcId="{2D8C8293-B1F6-4F90-AA17-435296BC21A8}" destId="{15F3E78F-C7BF-411A-B768-4591237A79F2}" srcOrd="1" destOrd="0" presId="urn:microsoft.com/office/officeart/2005/8/layout/orgChart1"/>
    <dgm:cxn modelId="{133E252A-41BA-499C-9AF8-DEA1C37FFD4C}" type="presParOf" srcId="{EA11F5E7-8125-4560-AC98-0972C5194D62}" destId="{9C05E371-5057-4AB4-9798-8F3DE36642B5}" srcOrd="1" destOrd="0" presId="urn:microsoft.com/office/officeart/2005/8/layout/orgChart1"/>
    <dgm:cxn modelId="{02A61E48-4A01-439F-8646-6F3CB60007B0}" type="presParOf" srcId="{EA11F5E7-8125-4560-AC98-0972C5194D62}" destId="{B03128D5-C2BF-4781-88E5-6680E6381EC5}" srcOrd="2" destOrd="0" presId="urn:microsoft.com/office/officeart/2005/8/layout/orgChart1"/>
    <dgm:cxn modelId="{0CD09CEA-28D5-48E1-8470-44101056E307}" type="presParOf" srcId="{80E1EDE3-07D5-4241-B2A6-F436A00E6783}" destId="{0CE695FE-7CAB-4683-9300-F82A9BE96772}" srcOrd="2" destOrd="0" presId="urn:microsoft.com/office/officeart/2005/8/layout/orgChart1"/>
    <dgm:cxn modelId="{18B2EE39-5436-4D31-939D-411A88B84AC0}" type="presParOf" srcId="{D04F8150-5E05-44CD-9AAC-14BE369B3202}" destId="{EC69E150-E974-4962-BF6F-5F08E534216E}" srcOrd="4" destOrd="0" presId="urn:microsoft.com/office/officeart/2005/8/layout/orgChart1"/>
    <dgm:cxn modelId="{E128E6DA-BB5F-479F-9B1C-00545F5AA439}" type="presParOf" srcId="{D04F8150-5E05-44CD-9AAC-14BE369B3202}" destId="{6117F7C5-65A2-4BA3-9688-DF3E3F0F76CA}" srcOrd="5" destOrd="0" presId="urn:microsoft.com/office/officeart/2005/8/layout/orgChart1"/>
    <dgm:cxn modelId="{58202685-9D43-419C-94C2-DF8CAB71E745}" type="presParOf" srcId="{6117F7C5-65A2-4BA3-9688-DF3E3F0F76CA}" destId="{FF151822-4031-4072-8B58-0469572335EC}" srcOrd="0" destOrd="0" presId="urn:microsoft.com/office/officeart/2005/8/layout/orgChart1"/>
    <dgm:cxn modelId="{776B99A6-1A08-44BA-AE7D-545BDA384841}" type="presParOf" srcId="{FF151822-4031-4072-8B58-0469572335EC}" destId="{5074431E-3327-4830-9399-1C7C731334D3}" srcOrd="0" destOrd="0" presId="urn:microsoft.com/office/officeart/2005/8/layout/orgChart1"/>
    <dgm:cxn modelId="{8C4FA37B-402C-45ED-8B66-7987FA61925A}" type="presParOf" srcId="{FF151822-4031-4072-8B58-0469572335EC}" destId="{E016808B-A315-4961-85B3-DE8D4290CA40}" srcOrd="1" destOrd="0" presId="urn:microsoft.com/office/officeart/2005/8/layout/orgChart1"/>
    <dgm:cxn modelId="{1DE7130C-536C-4D35-BC0D-75C95E2590A2}" type="presParOf" srcId="{6117F7C5-65A2-4BA3-9688-DF3E3F0F76CA}" destId="{5DFD1C12-D21B-439E-92C3-825E7B929C16}" srcOrd="1" destOrd="0" presId="urn:microsoft.com/office/officeart/2005/8/layout/orgChart1"/>
    <dgm:cxn modelId="{3A88EF5A-86A6-4650-9E08-91EC6E2E2C61}" type="presParOf" srcId="{5DFD1C12-D21B-439E-92C3-825E7B929C16}" destId="{B20FA5C3-45EF-4C6A-9FE9-808676C6F4B1}" srcOrd="0" destOrd="0" presId="urn:microsoft.com/office/officeart/2005/8/layout/orgChart1"/>
    <dgm:cxn modelId="{F63211B7-8888-4C1C-A858-F5AB6828F9F3}" type="presParOf" srcId="{5DFD1C12-D21B-439E-92C3-825E7B929C16}" destId="{2BC2DE64-8845-4D13-8008-AEF4535EB91F}" srcOrd="1" destOrd="0" presId="urn:microsoft.com/office/officeart/2005/8/layout/orgChart1"/>
    <dgm:cxn modelId="{7E7A7C9F-84C3-43A8-8BAF-7CBCC05258C4}" type="presParOf" srcId="{2BC2DE64-8845-4D13-8008-AEF4535EB91F}" destId="{7191E19D-5DA4-4755-8585-D1482201EB09}" srcOrd="0" destOrd="0" presId="urn:microsoft.com/office/officeart/2005/8/layout/orgChart1"/>
    <dgm:cxn modelId="{4DFD202A-2D44-4544-8477-E978C038A575}" type="presParOf" srcId="{7191E19D-5DA4-4755-8585-D1482201EB09}" destId="{51FFB3FA-3057-4B0A-8E46-4E2AC8BCD91F}" srcOrd="0" destOrd="0" presId="urn:microsoft.com/office/officeart/2005/8/layout/orgChart1"/>
    <dgm:cxn modelId="{C5BFA1CD-BD5F-4FFC-9B2E-6209D8B761A7}" type="presParOf" srcId="{7191E19D-5DA4-4755-8585-D1482201EB09}" destId="{49A728BD-9501-4C18-B178-A9CF01A7F2E4}" srcOrd="1" destOrd="0" presId="urn:microsoft.com/office/officeart/2005/8/layout/orgChart1"/>
    <dgm:cxn modelId="{3069254E-183D-49AC-803C-A6880A2CBED7}" type="presParOf" srcId="{2BC2DE64-8845-4D13-8008-AEF4535EB91F}" destId="{82745260-95C8-4C08-BB07-1BD886D25291}" srcOrd="1" destOrd="0" presId="urn:microsoft.com/office/officeart/2005/8/layout/orgChart1"/>
    <dgm:cxn modelId="{C6133065-C527-47C8-B943-C4703AD7F4CA}" type="presParOf" srcId="{2BC2DE64-8845-4D13-8008-AEF4535EB91F}" destId="{07A91DE9-4DB2-4A03-BC46-4BB67D54732F}" srcOrd="2" destOrd="0" presId="urn:microsoft.com/office/officeart/2005/8/layout/orgChart1"/>
    <dgm:cxn modelId="{45954DCE-89D9-40B4-9FFB-22C463599B20}" type="presParOf" srcId="{6117F7C5-65A2-4BA3-9688-DF3E3F0F76CA}" destId="{57C39691-BEC5-40F1-953E-C264B95632C5}" srcOrd="2" destOrd="0" presId="urn:microsoft.com/office/officeart/2005/8/layout/orgChart1"/>
    <dgm:cxn modelId="{1CD63EDE-243B-49E3-9A52-74C48C9119A7}" type="presParOf" srcId="{D580C63F-B821-46B5-827F-BD0491BA8EB1}" destId="{F4B4DDE7-A577-4452-A071-2D1E64AE18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9D303-A866-4825-AA78-D686EC4EFC50}">
      <dsp:nvSpPr>
        <dsp:cNvPr id="0" name=""/>
        <dsp:cNvSpPr/>
      </dsp:nvSpPr>
      <dsp:spPr>
        <a:xfrm>
          <a:off x="5912941" y="4609727"/>
          <a:ext cx="366117" cy="1967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058" y="0"/>
              </a:lnTo>
              <a:lnTo>
                <a:pt x="183058" y="1967879"/>
              </a:lnTo>
              <a:lnTo>
                <a:pt x="366117" y="19678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5FDFD-F810-4BF4-AD46-E66742FD5585}">
      <dsp:nvSpPr>
        <dsp:cNvPr id="0" name=""/>
        <dsp:cNvSpPr/>
      </dsp:nvSpPr>
      <dsp:spPr>
        <a:xfrm>
          <a:off x="5912941" y="4609727"/>
          <a:ext cx="366117" cy="1180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058" y="0"/>
              </a:lnTo>
              <a:lnTo>
                <a:pt x="183058" y="1180727"/>
              </a:lnTo>
              <a:lnTo>
                <a:pt x="366117" y="11807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BFD1F-FCF9-4D60-8BB8-584CA1FC4524}">
      <dsp:nvSpPr>
        <dsp:cNvPr id="0" name=""/>
        <dsp:cNvSpPr/>
      </dsp:nvSpPr>
      <dsp:spPr>
        <a:xfrm>
          <a:off x="5912941" y="4609727"/>
          <a:ext cx="366117" cy="393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058" y="0"/>
              </a:lnTo>
              <a:lnTo>
                <a:pt x="183058" y="393575"/>
              </a:lnTo>
              <a:lnTo>
                <a:pt x="366117" y="3935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06133-503A-4B6F-8CCE-D39ACFE2531D}">
      <dsp:nvSpPr>
        <dsp:cNvPr id="0" name=""/>
        <dsp:cNvSpPr/>
      </dsp:nvSpPr>
      <dsp:spPr>
        <a:xfrm>
          <a:off x="5912941" y="4216151"/>
          <a:ext cx="366117" cy="393575"/>
        </a:xfrm>
        <a:custGeom>
          <a:avLst/>
          <a:gdLst/>
          <a:ahLst/>
          <a:cxnLst/>
          <a:rect l="0" t="0" r="0" b="0"/>
          <a:pathLst>
            <a:path>
              <a:moveTo>
                <a:pt x="0" y="393575"/>
              </a:moveTo>
              <a:lnTo>
                <a:pt x="183058" y="393575"/>
              </a:lnTo>
              <a:lnTo>
                <a:pt x="183058" y="0"/>
              </a:lnTo>
              <a:lnTo>
                <a:pt x="36611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1A8C8-24EE-4772-B41C-90C6E45486EC}">
      <dsp:nvSpPr>
        <dsp:cNvPr id="0" name=""/>
        <dsp:cNvSpPr/>
      </dsp:nvSpPr>
      <dsp:spPr>
        <a:xfrm>
          <a:off x="5912941" y="3429000"/>
          <a:ext cx="366117" cy="1180727"/>
        </a:xfrm>
        <a:custGeom>
          <a:avLst/>
          <a:gdLst/>
          <a:ahLst/>
          <a:cxnLst/>
          <a:rect l="0" t="0" r="0" b="0"/>
          <a:pathLst>
            <a:path>
              <a:moveTo>
                <a:pt x="0" y="1180727"/>
              </a:moveTo>
              <a:lnTo>
                <a:pt x="183058" y="1180727"/>
              </a:lnTo>
              <a:lnTo>
                <a:pt x="183058" y="0"/>
              </a:lnTo>
              <a:lnTo>
                <a:pt x="36611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D97BA-67D8-4C33-A42A-232807576017}">
      <dsp:nvSpPr>
        <dsp:cNvPr id="0" name=""/>
        <dsp:cNvSpPr/>
      </dsp:nvSpPr>
      <dsp:spPr>
        <a:xfrm>
          <a:off x="5912941" y="2641848"/>
          <a:ext cx="366117" cy="1967879"/>
        </a:xfrm>
        <a:custGeom>
          <a:avLst/>
          <a:gdLst/>
          <a:ahLst/>
          <a:cxnLst/>
          <a:rect l="0" t="0" r="0" b="0"/>
          <a:pathLst>
            <a:path>
              <a:moveTo>
                <a:pt x="0" y="1967879"/>
              </a:moveTo>
              <a:lnTo>
                <a:pt x="183058" y="1967879"/>
              </a:lnTo>
              <a:lnTo>
                <a:pt x="183058" y="0"/>
              </a:lnTo>
              <a:lnTo>
                <a:pt x="36611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53EA9-9330-4C33-96E0-688314A18FFE}">
      <dsp:nvSpPr>
        <dsp:cNvPr id="0" name=""/>
        <dsp:cNvSpPr/>
      </dsp:nvSpPr>
      <dsp:spPr>
        <a:xfrm>
          <a:off x="3716238" y="2838636"/>
          <a:ext cx="366117" cy="1771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058" y="0"/>
              </a:lnTo>
              <a:lnTo>
                <a:pt x="183058" y="1771091"/>
              </a:lnTo>
              <a:lnTo>
                <a:pt x="366117" y="17710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723A9-C683-4CAA-8FC1-282103A9B875}">
      <dsp:nvSpPr>
        <dsp:cNvPr id="0" name=""/>
        <dsp:cNvSpPr/>
      </dsp:nvSpPr>
      <dsp:spPr>
        <a:xfrm>
          <a:off x="5912941" y="1067544"/>
          <a:ext cx="366117" cy="787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058" y="0"/>
              </a:lnTo>
              <a:lnTo>
                <a:pt x="183058" y="787151"/>
              </a:lnTo>
              <a:lnTo>
                <a:pt x="366117" y="7871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F8CF2-CD29-4FD1-829A-8E83ED5951DD}">
      <dsp:nvSpPr>
        <dsp:cNvPr id="0" name=""/>
        <dsp:cNvSpPr/>
      </dsp:nvSpPr>
      <dsp:spPr>
        <a:xfrm>
          <a:off x="8109644" y="1067544"/>
          <a:ext cx="366117" cy="787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058" y="0"/>
              </a:lnTo>
              <a:lnTo>
                <a:pt x="183058" y="787151"/>
              </a:lnTo>
              <a:lnTo>
                <a:pt x="366117" y="7871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C5FBD-BAD8-49E5-8C7A-889451625A29}">
      <dsp:nvSpPr>
        <dsp:cNvPr id="0" name=""/>
        <dsp:cNvSpPr/>
      </dsp:nvSpPr>
      <dsp:spPr>
        <a:xfrm>
          <a:off x="8109644" y="1021824"/>
          <a:ext cx="3661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117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BD549-5F1D-426C-925C-11DF140CCF5E}">
      <dsp:nvSpPr>
        <dsp:cNvPr id="0" name=""/>
        <dsp:cNvSpPr/>
      </dsp:nvSpPr>
      <dsp:spPr>
        <a:xfrm>
          <a:off x="8109644" y="280392"/>
          <a:ext cx="366117" cy="787151"/>
        </a:xfrm>
        <a:custGeom>
          <a:avLst/>
          <a:gdLst/>
          <a:ahLst/>
          <a:cxnLst/>
          <a:rect l="0" t="0" r="0" b="0"/>
          <a:pathLst>
            <a:path>
              <a:moveTo>
                <a:pt x="0" y="787151"/>
              </a:moveTo>
              <a:lnTo>
                <a:pt x="183058" y="787151"/>
              </a:lnTo>
              <a:lnTo>
                <a:pt x="183058" y="0"/>
              </a:lnTo>
              <a:lnTo>
                <a:pt x="36611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52F210-614C-4D53-9FD2-CC013DE9FF51}">
      <dsp:nvSpPr>
        <dsp:cNvPr id="0" name=""/>
        <dsp:cNvSpPr/>
      </dsp:nvSpPr>
      <dsp:spPr>
        <a:xfrm>
          <a:off x="5912941" y="1021824"/>
          <a:ext cx="3661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117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4B753-E6C2-454E-AA16-F962FD619A94}">
      <dsp:nvSpPr>
        <dsp:cNvPr id="0" name=""/>
        <dsp:cNvSpPr/>
      </dsp:nvSpPr>
      <dsp:spPr>
        <a:xfrm>
          <a:off x="5912941" y="280392"/>
          <a:ext cx="366117" cy="787151"/>
        </a:xfrm>
        <a:custGeom>
          <a:avLst/>
          <a:gdLst/>
          <a:ahLst/>
          <a:cxnLst/>
          <a:rect l="0" t="0" r="0" b="0"/>
          <a:pathLst>
            <a:path>
              <a:moveTo>
                <a:pt x="0" y="787151"/>
              </a:moveTo>
              <a:lnTo>
                <a:pt x="183058" y="787151"/>
              </a:lnTo>
              <a:lnTo>
                <a:pt x="183058" y="0"/>
              </a:lnTo>
              <a:lnTo>
                <a:pt x="36611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0709A-AE3B-4AB4-BE06-A876C91739C6}">
      <dsp:nvSpPr>
        <dsp:cNvPr id="0" name=""/>
        <dsp:cNvSpPr/>
      </dsp:nvSpPr>
      <dsp:spPr>
        <a:xfrm>
          <a:off x="3716238" y="1067544"/>
          <a:ext cx="366117" cy="1771091"/>
        </a:xfrm>
        <a:custGeom>
          <a:avLst/>
          <a:gdLst/>
          <a:ahLst/>
          <a:cxnLst/>
          <a:rect l="0" t="0" r="0" b="0"/>
          <a:pathLst>
            <a:path>
              <a:moveTo>
                <a:pt x="0" y="1771091"/>
              </a:moveTo>
              <a:lnTo>
                <a:pt x="183058" y="1771091"/>
              </a:lnTo>
              <a:lnTo>
                <a:pt x="183058" y="0"/>
              </a:lnTo>
              <a:lnTo>
                <a:pt x="36611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2C5B1-D55D-4E16-B9D9-DD8763312B30}">
      <dsp:nvSpPr>
        <dsp:cNvPr id="0" name=""/>
        <dsp:cNvSpPr/>
      </dsp:nvSpPr>
      <dsp:spPr>
        <a:xfrm>
          <a:off x="1885652" y="2559471"/>
          <a:ext cx="1830585" cy="558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1" kern="1200" dirty="0" smtClean="0"/>
            <a:t>Lastnosti glagolov</a:t>
          </a:r>
          <a:endParaRPr lang="sl-SI" sz="1500" kern="1200" dirty="0"/>
        </a:p>
      </dsp:txBody>
      <dsp:txXfrm>
        <a:off x="1885652" y="2559471"/>
        <a:ext cx="1830585" cy="558328"/>
      </dsp:txXfrm>
    </dsp:sp>
    <dsp:sp modelId="{FC69B404-016D-4A2C-AE2C-4E4E8BFC0AFD}">
      <dsp:nvSpPr>
        <dsp:cNvPr id="0" name=""/>
        <dsp:cNvSpPr/>
      </dsp:nvSpPr>
      <dsp:spPr>
        <a:xfrm>
          <a:off x="4082355" y="788379"/>
          <a:ext cx="1830585" cy="558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/>
            <a:t>_______________</a:t>
          </a:r>
          <a:endParaRPr lang="sl-SI" sz="1500" kern="1200" dirty="0"/>
        </a:p>
      </dsp:txBody>
      <dsp:txXfrm>
        <a:off x="4082355" y="788379"/>
        <a:ext cx="1830585" cy="558328"/>
      </dsp:txXfrm>
    </dsp:sp>
    <dsp:sp modelId="{59F35C5B-F02B-4730-86F7-BF7B5CAC50DC}">
      <dsp:nvSpPr>
        <dsp:cNvPr id="0" name=""/>
        <dsp:cNvSpPr/>
      </dsp:nvSpPr>
      <dsp:spPr>
        <a:xfrm>
          <a:off x="6279058" y="1227"/>
          <a:ext cx="1830585" cy="558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/>
            <a:t>_______________</a:t>
          </a:r>
          <a:endParaRPr lang="sl-SI" sz="1500" kern="1200" dirty="0"/>
        </a:p>
      </dsp:txBody>
      <dsp:txXfrm>
        <a:off x="6279058" y="1227"/>
        <a:ext cx="1830585" cy="558328"/>
      </dsp:txXfrm>
    </dsp:sp>
    <dsp:sp modelId="{D06B3ED4-9D42-49DF-8881-8BA5CCC5CA0D}">
      <dsp:nvSpPr>
        <dsp:cNvPr id="0" name=""/>
        <dsp:cNvSpPr/>
      </dsp:nvSpPr>
      <dsp:spPr>
        <a:xfrm>
          <a:off x="6279058" y="788379"/>
          <a:ext cx="1830585" cy="558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1" kern="1200" dirty="0" err="1" smtClean="0"/>
            <a:t>nepolnopomenski</a:t>
          </a:r>
          <a:endParaRPr lang="sl-SI" sz="1500" kern="1200" dirty="0"/>
        </a:p>
      </dsp:txBody>
      <dsp:txXfrm>
        <a:off x="6279058" y="788379"/>
        <a:ext cx="1830585" cy="558328"/>
      </dsp:txXfrm>
    </dsp:sp>
    <dsp:sp modelId="{07D03BBF-8FF6-4484-8CD1-4CB508D2CB71}">
      <dsp:nvSpPr>
        <dsp:cNvPr id="0" name=""/>
        <dsp:cNvSpPr/>
      </dsp:nvSpPr>
      <dsp:spPr>
        <a:xfrm>
          <a:off x="8475761" y="1227"/>
          <a:ext cx="1830585" cy="558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/>
            <a:t>_______________</a:t>
          </a:r>
          <a:endParaRPr lang="sl-SI" sz="1500" kern="1200" dirty="0"/>
        </a:p>
      </dsp:txBody>
      <dsp:txXfrm>
        <a:off x="8475761" y="1227"/>
        <a:ext cx="1830585" cy="558328"/>
      </dsp:txXfrm>
    </dsp:sp>
    <dsp:sp modelId="{DD5C465A-CBE3-40B1-912C-06E5CA15B317}">
      <dsp:nvSpPr>
        <dsp:cNvPr id="0" name=""/>
        <dsp:cNvSpPr/>
      </dsp:nvSpPr>
      <dsp:spPr>
        <a:xfrm>
          <a:off x="8475761" y="788379"/>
          <a:ext cx="1830585" cy="558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/>
            <a:t>fazni</a:t>
          </a:r>
          <a:endParaRPr lang="sl-SI" sz="1500" kern="1200" dirty="0"/>
        </a:p>
      </dsp:txBody>
      <dsp:txXfrm>
        <a:off x="8475761" y="788379"/>
        <a:ext cx="1830585" cy="558328"/>
      </dsp:txXfrm>
    </dsp:sp>
    <dsp:sp modelId="{DA09A743-2831-4A6B-B32A-A656C744A697}">
      <dsp:nvSpPr>
        <dsp:cNvPr id="0" name=""/>
        <dsp:cNvSpPr/>
      </dsp:nvSpPr>
      <dsp:spPr>
        <a:xfrm>
          <a:off x="8475761" y="1575531"/>
          <a:ext cx="1830585" cy="558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/>
            <a:t>z </a:t>
          </a:r>
          <a:r>
            <a:rPr lang="sl-SI" sz="1500" kern="1200" dirty="0" smtClean="0"/>
            <a:t>_______________ </a:t>
          </a:r>
          <a:r>
            <a:rPr lang="sl-SI" sz="1500" kern="1200" dirty="0" smtClean="0"/>
            <a:t>pomenom</a:t>
          </a:r>
          <a:endParaRPr lang="sl-SI" sz="1500" kern="1200" dirty="0"/>
        </a:p>
      </dsp:txBody>
      <dsp:txXfrm>
        <a:off x="8475761" y="1575531"/>
        <a:ext cx="1830585" cy="558328"/>
      </dsp:txXfrm>
    </dsp:sp>
    <dsp:sp modelId="{3CA608A8-7D18-4F0A-9938-1A0E2C67A70E}">
      <dsp:nvSpPr>
        <dsp:cNvPr id="0" name=""/>
        <dsp:cNvSpPr/>
      </dsp:nvSpPr>
      <dsp:spPr>
        <a:xfrm>
          <a:off x="6279058" y="1575531"/>
          <a:ext cx="1830585" cy="558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/>
            <a:t>____________</a:t>
          </a:r>
          <a:r>
            <a:rPr lang="sl-SI" sz="1500" b="1" kern="1200" dirty="0" smtClean="0"/>
            <a:t> </a:t>
          </a:r>
          <a:r>
            <a:rPr lang="sl-SI" sz="1500" b="1" i="1" kern="1200" dirty="0" smtClean="0"/>
            <a:t>biti</a:t>
          </a:r>
          <a:endParaRPr lang="sl-SI" sz="1500" kern="1200" dirty="0"/>
        </a:p>
      </dsp:txBody>
      <dsp:txXfrm>
        <a:off x="6279058" y="1575531"/>
        <a:ext cx="1830585" cy="558328"/>
      </dsp:txXfrm>
    </dsp:sp>
    <dsp:sp modelId="{0B951775-2B24-4592-BE23-E11C2B01A841}">
      <dsp:nvSpPr>
        <dsp:cNvPr id="0" name=""/>
        <dsp:cNvSpPr/>
      </dsp:nvSpPr>
      <dsp:spPr>
        <a:xfrm>
          <a:off x="4082355" y="4330563"/>
          <a:ext cx="1830585" cy="558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/>
            <a:t>_______________</a:t>
          </a:r>
          <a:endParaRPr lang="sl-SI" sz="1500" kern="1200" dirty="0"/>
        </a:p>
      </dsp:txBody>
      <dsp:txXfrm>
        <a:off x="4082355" y="4330563"/>
        <a:ext cx="1830585" cy="558328"/>
      </dsp:txXfrm>
    </dsp:sp>
    <dsp:sp modelId="{CF6D9358-2CF6-41AD-9169-CBDBBCB3B5A8}">
      <dsp:nvSpPr>
        <dsp:cNvPr id="0" name=""/>
        <dsp:cNvSpPr/>
      </dsp:nvSpPr>
      <dsp:spPr>
        <a:xfrm>
          <a:off x="6279058" y="2362683"/>
          <a:ext cx="1830585" cy="558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1" kern="1200" dirty="0" smtClean="0"/>
            <a:t>osebna/neosebna glagolska oblika</a:t>
          </a:r>
          <a:endParaRPr lang="sl-SI" sz="1500" kern="1200" dirty="0"/>
        </a:p>
      </dsp:txBody>
      <dsp:txXfrm>
        <a:off x="6279058" y="2362683"/>
        <a:ext cx="1830585" cy="558328"/>
      </dsp:txXfrm>
    </dsp:sp>
    <dsp:sp modelId="{538EDC16-C3D1-460D-B4F5-E1C9DD1D69D0}">
      <dsp:nvSpPr>
        <dsp:cNvPr id="0" name=""/>
        <dsp:cNvSpPr/>
      </dsp:nvSpPr>
      <dsp:spPr>
        <a:xfrm>
          <a:off x="6279058" y="3149835"/>
          <a:ext cx="1830585" cy="558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1" kern="1200" dirty="0" smtClean="0"/>
            <a:t>časovna oblika</a:t>
          </a:r>
          <a:endParaRPr lang="sl-SI" sz="1500" kern="1200" dirty="0"/>
        </a:p>
      </dsp:txBody>
      <dsp:txXfrm>
        <a:off x="6279058" y="3149835"/>
        <a:ext cx="1830585" cy="558328"/>
      </dsp:txXfrm>
    </dsp:sp>
    <dsp:sp modelId="{BFBEB7F5-54B1-4910-B60C-24BBDB169D94}">
      <dsp:nvSpPr>
        <dsp:cNvPr id="0" name=""/>
        <dsp:cNvSpPr/>
      </dsp:nvSpPr>
      <dsp:spPr>
        <a:xfrm>
          <a:off x="6279058" y="3936987"/>
          <a:ext cx="1830585" cy="558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/>
            <a:t>_______________</a:t>
          </a:r>
          <a:endParaRPr lang="sl-SI" sz="1500" kern="1200" dirty="0"/>
        </a:p>
      </dsp:txBody>
      <dsp:txXfrm>
        <a:off x="6279058" y="3936987"/>
        <a:ext cx="1830585" cy="558328"/>
      </dsp:txXfrm>
    </dsp:sp>
    <dsp:sp modelId="{092EC776-F3D0-4A73-908D-1CBCE9F0F2D4}">
      <dsp:nvSpPr>
        <dsp:cNvPr id="0" name=""/>
        <dsp:cNvSpPr/>
      </dsp:nvSpPr>
      <dsp:spPr>
        <a:xfrm>
          <a:off x="6279058" y="4724139"/>
          <a:ext cx="1830585" cy="558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/>
            <a:t>_______________</a:t>
          </a:r>
          <a:endParaRPr lang="sl-SI" sz="1500" kern="1200" dirty="0"/>
        </a:p>
      </dsp:txBody>
      <dsp:txXfrm>
        <a:off x="6279058" y="4724139"/>
        <a:ext cx="1830585" cy="558328"/>
      </dsp:txXfrm>
    </dsp:sp>
    <dsp:sp modelId="{1EACC915-1C6C-4884-9CA0-CFA359484127}">
      <dsp:nvSpPr>
        <dsp:cNvPr id="0" name=""/>
        <dsp:cNvSpPr/>
      </dsp:nvSpPr>
      <dsp:spPr>
        <a:xfrm>
          <a:off x="6279058" y="5511291"/>
          <a:ext cx="1830585" cy="558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1" kern="1200" dirty="0" smtClean="0"/>
            <a:t>naklonska oblika</a:t>
          </a:r>
          <a:endParaRPr lang="sl-SI" sz="1500" kern="1200" dirty="0"/>
        </a:p>
      </dsp:txBody>
      <dsp:txXfrm>
        <a:off x="6279058" y="5511291"/>
        <a:ext cx="1830585" cy="558328"/>
      </dsp:txXfrm>
    </dsp:sp>
    <dsp:sp modelId="{AF6589D7-F399-41E9-A0E2-54421D807B1A}">
      <dsp:nvSpPr>
        <dsp:cNvPr id="0" name=""/>
        <dsp:cNvSpPr/>
      </dsp:nvSpPr>
      <dsp:spPr>
        <a:xfrm>
          <a:off x="6279058" y="6298443"/>
          <a:ext cx="1830585" cy="558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/>
            <a:t>_______________</a:t>
          </a:r>
          <a:endParaRPr lang="sl-SI" sz="1500" kern="1200" dirty="0"/>
        </a:p>
      </dsp:txBody>
      <dsp:txXfrm>
        <a:off x="6279058" y="6298443"/>
        <a:ext cx="1830585" cy="558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90F06-C430-463C-AF07-7544CB2F38F7}">
      <dsp:nvSpPr>
        <dsp:cNvPr id="0" name=""/>
        <dsp:cNvSpPr/>
      </dsp:nvSpPr>
      <dsp:spPr>
        <a:xfrm>
          <a:off x="7113808" y="4110300"/>
          <a:ext cx="646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63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4D5D4-5B2A-4680-9886-522A41C11136}">
      <dsp:nvSpPr>
        <dsp:cNvPr id="0" name=""/>
        <dsp:cNvSpPr/>
      </dsp:nvSpPr>
      <dsp:spPr>
        <a:xfrm>
          <a:off x="3235928" y="2766447"/>
          <a:ext cx="646313" cy="1389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3156" y="0"/>
              </a:lnTo>
              <a:lnTo>
                <a:pt x="323156" y="1389573"/>
              </a:lnTo>
              <a:lnTo>
                <a:pt x="646313" y="13895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5DF75-8EC3-4428-AD0A-4BBFC746DE79}">
      <dsp:nvSpPr>
        <dsp:cNvPr id="0" name=""/>
        <dsp:cNvSpPr/>
      </dsp:nvSpPr>
      <dsp:spPr>
        <a:xfrm>
          <a:off x="7113808" y="2720727"/>
          <a:ext cx="646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63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C1DD0-5F41-4C2A-A425-7C4014A074FB}">
      <dsp:nvSpPr>
        <dsp:cNvPr id="0" name=""/>
        <dsp:cNvSpPr/>
      </dsp:nvSpPr>
      <dsp:spPr>
        <a:xfrm>
          <a:off x="3235928" y="2720727"/>
          <a:ext cx="646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6313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8F3B9-A6F8-4C63-AF3F-18E3915ACF49}">
      <dsp:nvSpPr>
        <dsp:cNvPr id="0" name=""/>
        <dsp:cNvSpPr/>
      </dsp:nvSpPr>
      <dsp:spPr>
        <a:xfrm>
          <a:off x="7113808" y="1331154"/>
          <a:ext cx="646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63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9C8FE-CCF5-4125-BD73-87B49DD0AE37}">
      <dsp:nvSpPr>
        <dsp:cNvPr id="0" name=""/>
        <dsp:cNvSpPr/>
      </dsp:nvSpPr>
      <dsp:spPr>
        <a:xfrm>
          <a:off x="3235928" y="1376874"/>
          <a:ext cx="646313" cy="1389573"/>
        </a:xfrm>
        <a:custGeom>
          <a:avLst/>
          <a:gdLst/>
          <a:ahLst/>
          <a:cxnLst/>
          <a:rect l="0" t="0" r="0" b="0"/>
          <a:pathLst>
            <a:path>
              <a:moveTo>
                <a:pt x="0" y="1389573"/>
              </a:moveTo>
              <a:lnTo>
                <a:pt x="323156" y="1389573"/>
              </a:lnTo>
              <a:lnTo>
                <a:pt x="323156" y="0"/>
              </a:lnTo>
              <a:lnTo>
                <a:pt x="64631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D43C4-5CF2-40CE-89C9-89FDF35DE131}">
      <dsp:nvSpPr>
        <dsp:cNvPr id="0" name=""/>
        <dsp:cNvSpPr/>
      </dsp:nvSpPr>
      <dsp:spPr>
        <a:xfrm>
          <a:off x="4362" y="2273633"/>
          <a:ext cx="3231566" cy="985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err="1" smtClean="0">
              <a:solidFill>
                <a:srgbClr val="92D050"/>
              </a:solidFill>
            </a:rPr>
            <a:t>Nepolnopomenski</a:t>
          </a:r>
          <a:r>
            <a:rPr lang="sl-SI" sz="1800" b="1" kern="1200" dirty="0" smtClean="0">
              <a:solidFill>
                <a:srgbClr val="92D050"/>
              </a:solidFill>
            </a:rPr>
            <a:t> glagoli</a:t>
          </a:r>
          <a:endParaRPr lang="sl-SI" sz="1800" b="1" kern="1200" dirty="0">
            <a:solidFill>
              <a:srgbClr val="92D050"/>
            </a:solidFill>
          </a:endParaRPr>
        </a:p>
      </dsp:txBody>
      <dsp:txXfrm>
        <a:off x="4362" y="2273633"/>
        <a:ext cx="3231566" cy="985627"/>
      </dsp:txXfrm>
    </dsp:sp>
    <dsp:sp modelId="{35B28C92-C31E-48F2-B78E-A290C89DE1A1}">
      <dsp:nvSpPr>
        <dsp:cNvPr id="0" name=""/>
        <dsp:cNvSpPr/>
      </dsp:nvSpPr>
      <dsp:spPr>
        <a:xfrm>
          <a:off x="3882241" y="884060"/>
          <a:ext cx="3231566" cy="985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/>
            <a:t>_______________________ </a:t>
          </a:r>
          <a:r>
            <a:rPr lang="sl-SI" sz="1800" kern="1200" dirty="0" smtClean="0"/>
            <a:t>(npr. </a:t>
          </a:r>
          <a:r>
            <a:rPr lang="sl-SI" sz="1800" i="1" kern="1200" dirty="0" smtClean="0"/>
            <a:t>hoteti, želeti, morati, moči, smeti</a:t>
          </a:r>
          <a:r>
            <a:rPr lang="sl-SI" sz="1800" kern="1200" dirty="0" smtClean="0"/>
            <a:t>)</a:t>
          </a:r>
          <a:endParaRPr lang="sl-SI" sz="1800" kern="1200" dirty="0"/>
        </a:p>
      </dsp:txBody>
      <dsp:txXfrm>
        <a:off x="3882241" y="884060"/>
        <a:ext cx="3231566" cy="985627"/>
      </dsp:txXfrm>
    </dsp:sp>
    <dsp:sp modelId="{0C8C0F1D-7EC9-4B58-AC8F-FE9C7E829FE6}">
      <dsp:nvSpPr>
        <dsp:cNvPr id="0" name=""/>
        <dsp:cNvSpPr/>
      </dsp:nvSpPr>
      <dsp:spPr>
        <a:xfrm>
          <a:off x="7760121" y="884060"/>
          <a:ext cx="3231566" cy="985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/>
            <a:t>+ </a:t>
          </a:r>
          <a:r>
            <a:rPr lang="sl-SI" sz="1800" kern="1200" dirty="0" smtClean="0"/>
            <a:t>_______________ </a:t>
          </a:r>
          <a:endParaRPr lang="sl-SI" sz="18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/>
            <a:t>(</a:t>
          </a:r>
          <a:r>
            <a:rPr lang="sl-SI" sz="1800" i="1" kern="1200" dirty="0" smtClean="0"/>
            <a:t>Če želite dobro </a:t>
          </a:r>
          <a:r>
            <a:rPr lang="sl-SI" sz="1800" i="1" u="sng" kern="1200" dirty="0" smtClean="0"/>
            <a:t>plesati</a:t>
          </a:r>
          <a:r>
            <a:rPr lang="sl-SI" sz="1800" i="1" kern="1200" dirty="0" smtClean="0"/>
            <a:t>, morate vsak dan </a:t>
          </a:r>
          <a:r>
            <a:rPr lang="sl-SI" sz="1800" i="1" u="sng" kern="1200" dirty="0" smtClean="0"/>
            <a:t>vaditi</a:t>
          </a:r>
          <a:r>
            <a:rPr lang="sl-SI" sz="1800" i="1" kern="1200" dirty="0" smtClean="0"/>
            <a:t>.</a:t>
          </a:r>
          <a:r>
            <a:rPr lang="sl-SI" sz="1800" kern="1200" dirty="0" smtClean="0"/>
            <a:t>)</a:t>
          </a:r>
          <a:endParaRPr lang="sl-SI" sz="1800" kern="1200" dirty="0"/>
        </a:p>
      </dsp:txBody>
      <dsp:txXfrm>
        <a:off x="7760121" y="884060"/>
        <a:ext cx="3231566" cy="985627"/>
      </dsp:txXfrm>
    </dsp:sp>
    <dsp:sp modelId="{C564648E-7B09-4402-8205-B056ED9F81BE}">
      <dsp:nvSpPr>
        <dsp:cNvPr id="0" name=""/>
        <dsp:cNvSpPr/>
      </dsp:nvSpPr>
      <dsp:spPr>
        <a:xfrm>
          <a:off x="3882241" y="2273633"/>
          <a:ext cx="3231566" cy="985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/>
            <a:t>_______________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/>
            <a:t> </a:t>
          </a:r>
          <a:r>
            <a:rPr lang="sl-SI" sz="1800" kern="1200" dirty="0" smtClean="0"/>
            <a:t>(npr. </a:t>
          </a:r>
          <a:r>
            <a:rPr lang="sl-SI" sz="1800" i="1" kern="1200" dirty="0" smtClean="0"/>
            <a:t>začeti, končati, nehati, nadaljevati</a:t>
          </a:r>
          <a:r>
            <a:rPr lang="sl-SI" sz="1800" kern="1200" dirty="0" smtClean="0"/>
            <a:t>)</a:t>
          </a:r>
          <a:endParaRPr lang="sl-SI" sz="1800" kern="1200" dirty="0"/>
        </a:p>
      </dsp:txBody>
      <dsp:txXfrm>
        <a:off x="3882241" y="2273633"/>
        <a:ext cx="3231566" cy="985627"/>
      </dsp:txXfrm>
    </dsp:sp>
    <dsp:sp modelId="{A36CC855-72F1-418E-9739-AB82164C9D7E}">
      <dsp:nvSpPr>
        <dsp:cNvPr id="0" name=""/>
        <dsp:cNvSpPr/>
      </dsp:nvSpPr>
      <dsp:spPr>
        <a:xfrm>
          <a:off x="7760121" y="2273633"/>
          <a:ext cx="3231566" cy="985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/>
            <a:t>+ </a:t>
          </a:r>
          <a:r>
            <a:rPr lang="sl-SI" sz="1800" kern="1200" dirty="0" smtClean="0"/>
            <a:t>_______________ </a:t>
          </a:r>
          <a:endParaRPr lang="sl-SI" sz="18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/>
            <a:t>(</a:t>
          </a:r>
          <a:r>
            <a:rPr lang="sl-SI" sz="1800" i="1" kern="1200" dirty="0" smtClean="0"/>
            <a:t>Začnite </a:t>
          </a:r>
          <a:r>
            <a:rPr lang="sl-SI" sz="1800" i="1" u="sng" kern="1200" dirty="0" smtClean="0"/>
            <a:t>pisati</a:t>
          </a:r>
          <a:r>
            <a:rPr lang="sl-SI" sz="1800" i="1" kern="1200" dirty="0" smtClean="0"/>
            <a:t> test.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i="1" kern="1200" dirty="0" smtClean="0"/>
            <a:t>*Začnite s pisanjem.</a:t>
          </a:r>
          <a:r>
            <a:rPr lang="sl-SI" sz="1800" kern="1200" dirty="0" smtClean="0"/>
            <a:t>)</a:t>
          </a:r>
          <a:endParaRPr lang="sl-SI" sz="1800" kern="1200" dirty="0"/>
        </a:p>
      </dsp:txBody>
      <dsp:txXfrm>
        <a:off x="7760121" y="2273633"/>
        <a:ext cx="3231566" cy="985627"/>
      </dsp:txXfrm>
    </dsp:sp>
    <dsp:sp modelId="{4D5A98C2-C56F-4605-8F00-D8811E13B36D}">
      <dsp:nvSpPr>
        <dsp:cNvPr id="0" name=""/>
        <dsp:cNvSpPr/>
      </dsp:nvSpPr>
      <dsp:spPr>
        <a:xfrm>
          <a:off x="3882241" y="3663207"/>
          <a:ext cx="3231566" cy="985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/>
            <a:t>glagoli </a:t>
          </a:r>
          <a:r>
            <a:rPr lang="sl-SI" sz="1800" b="1" kern="1200" dirty="0" smtClean="0"/>
            <a:t>z oslabljenim pomenom </a:t>
          </a:r>
          <a:r>
            <a:rPr lang="sl-SI" sz="1800" kern="1200" dirty="0" smtClean="0"/>
            <a:t>(npr. </a:t>
          </a:r>
          <a:r>
            <a:rPr lang="sl-SI" sz="1800" i="1" kern="1200" dirty="0" smtClean="0"/>
            <a:t>postati, zdeti se, biti</a:t>
          </a:r>
          <a:r>
            <a:rPr lang="sl-SI" sz="1800" kern="1200" dirty="0" smtClean="0"/>
            <a:t>)</a:t>
          </a:r>
          <a:endParaRPr lang="sl-SI" sz="1800" kern="1200" dirty="0"/>
        </a:p>
      </dsp:txBody>
      <dsp:txXfrm>
        <a:off x="3882241" y="3663207"/>
        <a:ext cx="3231566" cy="985627"/>
      </dsp:txXfrm>
    </dsp:sp>
    <dsp:sp modelId="{22400E27-AFED-4BD6-BB2D-5D5714712CA8}">
      <dsp:nvSpPr>
        <dsp:cNvPr id="0" name=""/>
        <dsp:cNvSpPr/>
      </dsp:nvSpPr>
      <dsp:spPr>
        <a:xfrm>
          <a:off x="7760121" y="3663207"/>
          <a:ext cx="3231566" cy="985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/>
            <a:t>+ </a:t>
          </a:r>
          <a:r>
            <a:rPr lang="sl-SI" sz="1800" kern="1200" dirty="0" smtClean="0"/>
            <a:t>_______________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/>
            <a:t>(</a:t>
          </a:r>
          <a:r>
            <a:rPr lang="sl-SI" sz="1800" i="1" kern="1200" dirty="0" smtClean="0"/>
            <a:t>Kmalu bo postala </a:t>
          </a:r>
          <a:r>
            <a:rPr lang="sl-SI" sz="1800" i="1" u="sng" kern="1200" dirty="0" smtClean="0"/>
            <a:t>ravnateljica</a:t>
          </a:r>
          <a:r>
            <a:rPr lang="sl-SI" sz="1800" i="1" kern="1200" dirty="0" smtClean="0"/>
            <a:t>.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i="1" kern="1200" dirty="0" smtClean="0"/>
            <a:t>Zdi se </a:t>
          </a:r>
          <a:r>
            <a:rPr lang="sl-SI" sz="1800" i="1" u="sng" kern="1200" dirty="0" smtClean="0"/>
            <a:t>srečna</a:t>
          </a:r>
          <a:r>
            <a:rPr lang="sl-SI" sz="1800" i="1" kern="1200" dirty="0" smtClean="0"/>
            <a:t>. Sem </a:t>
          </a:r>
          <a:r>
            <a:rPr lang="sl-SI" sz="1800" i="1" u="sng" kern="1200" dirty="0" smtClean="0"/>
            <a:t>vesela</a:t>
          </a:r>
          <a:r>
            <a:rPr lang="sl-SI" sz="1800" i="1" kern="1200" dirty="0" smtClean="0"/>
            <a:t>.)</a:t>
          </a:r>
          <a:endParaRPr lang="sl-SI" sz="1800" kern="1200" dirty="0"/>
        </a:p>
      </dsp:txBody>
      <dsp:txXfrm>
        <a:off x="7760121" y="3663207"/>
        <a:ext cx="3231566" cy="985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20C10-13E0-4765-98DA-99527152A16F}">
      <dsp:nvSpPr>
        <dsp:cNvPr id="0" name=""/>
        <dsp:cNvSpPr/>
      </dsp:nvSpPr>
      <dsp:spPr>
        <a:xfrm>
          <a:off x="4515784" y="2114971"/>
          <a:ext cx="1862335" cy="1609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/>
            <a:t>Nepregibne BV</a:t>
          </a:r>
          <a:endParaRPr lang="sl-SI" sz="1800" kern="1200" dirty="0"/>
        </a:p>
      </dsp:txBody>
      <dsp:txXfrm>
        <a:off x="4788517" y="2350707"/>
        <a:ext cx="1316869" cy="1138236"/>
      </dsp:txXfrm>
    </dsp:sp>
    <dsp:sp modelId="{F2AF544F-0E7E-4679-9288-28D05EEE1093}">
      <dsp:nvSpPr>
        <dsp:cNvPr id="0" name=""/>
        <dsp:cNvSpPr/>
      </dsp:nvSpPr>
      <dsp:spPr>
        <a:xfrm rot="16200000">
          <a:off x="5204316" y="1859037"/>
          <a:ext cx="485270" cy="26597"/>
        </a:xfrm>
        <a:custGeom>
          <a:avLst/>
          <a:gdLst/>
          <a:ahLst/>
          <a:cxnLst/>
          <a:rect l="0" t="0" r="0" b="0"/>
          <a:pathLst>
            <a:path>
              <a:moveTo>
                <a:pt x="0" y="13298"/>
              </a:moveTo>
              <a:lnTo>
                <a:pt x="485270" y="132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5434820" y="1860204"/>
        <a:ext cx="24263" cy="24263"/>
      </dsp:txXfrm>
    </dsp:sp>
    <dsp:sp modelId="{DD95BD4E-8FA0-42CF-8AF3-5A7A0E8FE21F}">
      <dsp:nvSpPr>
        <dsp:cNvPr id="0" name=""/>
        <dsp:cNvSpPr/>
      </dsp:nvSpPr>
      <dsp:spPr>
        <a:xfrm>
          <a:off x="4642097" y="19992"/>
          <a:ext cx="1609708" cy="1609708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prislov</a:t>
          </a:r>
          <a:endParaRPr lang="sl-SI" sz="2400" kern="1200" dirty="0"/>
        </a:p>
      </dsp:txBody>
      <dsp:txXfrm>
        <a:off x="4877833" y="255728"/>
        <a:ext cx="1138236" cy="1138236"/>
      </dsp:txXfrm>
    </dsp:sp>
    <dsp:sp modelId="{C8295410-B757-4B2F-89AC-E5661F5D7546}">
      <dsp:nvSpPr>
        <dsp:cNvPr id="0" name=""/>
        <dsp:cNvSpPr/>
      </dsp:nvSpPr>
      <dsp:spPr>
        <a:xfrm rot="20520000">
          <a:off x="6309426" y="2565588"/>
          <a:ext cx="373651" cy="26597"/>
        </a:xfrm>
        <a:custGeom>
          <a:avLst/>
          <a:gdLst/>
          <a:ahLst/>
          <a:cxnLst/>
          <a:rect l="0" t="0" r="0" b="0"/>
          <a:pathLst>
            <a:path>
              <a:moveTo>
                <a:pt x="0" y="13298"/>
              </a:moveTo>
              <a:lnTo>
                <a:pt x="373651" y="132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6486910" y="2569546"/>
        <a:ext cx="18682" cy="18682"/>
      </dsp:txXfrm>
    </dsp:sp>
    <dsp:sp modelId="{5CF1A177-39E3-4B43-BFDD-A04A4D400B73}">
      <dsp:nvSpPr>
        <dsp:cNvPr id="0" name=""/>
        <dsp:cNvSpPr/>
      </dsp:nvSpPr>
      <dsp:spPr>
        <a:xfrm>
          <a:off x="6634541" y="1467587"/>
          <a:ext cx="1609708" cy="16097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smtClean="0"/>
            <a:t>predlog</a:t>
          </a:r>
          <a:endParaRPr lang="sl-SI" sz="2400" kern="1200"/>
        </a:p>
      </dsp:txBody>
      <dsp:txXfrm>
        <a:off x="6870277" y="1703323"/>
        <a:ext cx="1138236" cy="1138236"/>
      </dsp:txXfrm>
    </dsp:sp>
    <dsp:sp modelId="{5698D03F-2413-4DC4-83BE-05DABA79050C}">
      <dsp:nvSpPr>
        <dsp:cNvPr id="0" name=""/>
        <dsp:cNvSpPr/>
      </dsp:nvSpPr>
      <dsp:spPr>
        <a:xfrm rot="3240000">
          <a:off x="5849904" y="3769192"/>
          <a:ext cx="447622" cy="26597"/>
        </a:xfrm>
        <a:custGeom>
          <a:avLst/>
          <a:gdLst/>
          <a:ahLst/>
          <a:cxnLst/>
          <a:rect l="0" t="0" r="0" b="0"/>
          <a:pathLst>
            <a:path>
              <a:moveTo>
                <a:pt x="0" y="13298"/>
              </a:moveTo>
              <a:lnTo>
                <a:pt x="447622" y="132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6062524" y="3771300"/>
        <a:ext cx="22381" cy="22381"/>
      </dsp:txXfrm>
    </dsp:sp>
    <dsp:sp modelId="{ED658A9A-D495-488B-B388-649D3DACE289}">
      <dsp:nvSpPr>
        <dsp:cNvPr id="0" name=""/>
        <dsp:cNvSpPr/>
      </dsp:nvSpPr>
      <dsp:spPr>
        <a:xfrm>
          <a:off x="5873495" y="3809844"/>
          <a:ext cx="1609708" cy="16097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smtClean="0"/>
            <a:t>veznik</a:t>
          </a:r>
          <a:endParaRPr lang="sl-SI" sz="2400" kern="1200"/>
        </a:p>
      </dsp:txBody>
      <dsp:txXfrm>
        <a:off x="6109231" y="4045580"/>
        <a:ext cx="1138236" cy="1138236"/>
      </dsp:txXfrm>
    </dsp:sp>
    <dsp:sp modelId="{53F32072-83C9-48ED-9B86-CC9513ABF4A1}">
      <dsp:nvSpPr>
        <dsp:cNvPr id="0" name=""/>
        <dsp:cNvSpPr/>
      </dsp:nvSpPr>
      <dsp:spPr>
        <a:xfrm rot="7560000">
          <a:off x="4596377" y="3769192"/>
          <a:ext cx="447622" cy="26597"/>
        </a:xfrm>
        <a:custGeom>
          <a:avLst/>
          <a:gdLst/>
          <a:ahLst/>
          <a:cxnLst/>
          <a:rect l="0" t="0" r="0" b="0"/>
          <a:pathLst>
            <a:path>
              <a:moveTo>
                <a:pt x="0" y="13298"/>
              </a:moveTo>
              <a:lnTo>
                <a:pt x="447622" y="132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 rot="10800000">
        <a:off x="4808998" y="3771300"/>
        <a:ext cx="22381" cy="22381"/>
      </dsp:txXfrm>
    </dsp:sp>
    <dsp:sp modelId="{63779443-2FE6-4CD1-B680-783585D9D001}">
      <dsp:nvSpPr>
        <dsp:cNvPr id="0" name=""/>
        <dsp:cNvSpPr/>
      </dsp:nvSpPr>
      <dsp:spPr>
        <a:xfrm>
          <a:off x="3410700" y="3809844"/>
          <a:ext cx="1609708" cy="16097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smtClean="0"/>
            <a:t>členek</a:t>
          </a:r>
          <a:endParaRPr lang="sl-SI" sz="2400" kern="1200"/>
        </a:p>
      </dsp:txBody>
      <dsp:txXfrm>
        <a:off x="3646436" y="4045580"/>
        <a:ext cx="1138236" cy="1138236"/>
      </dsp:txXfrm>
    </dsp:sp>
    <dsp:sp modelId="{7DA13B11-9016-40B8-AAD4-889D22580219}">
      <dsp:nvSpPr>
        <dsp:cNvPr id="0" name=""/>
        <dsp:cNvSpPr/>
      </dsp:nvSpPr>
      <dsp:spPr>
        <a:xfrm rot="11880000">
          <a:off x="4210826" y="2565588"/>
          <a:ext cx="373651" cy="26597"/>
        </a:xfrm>
        <a:custGeom>
          <a:avLst/>
          <a:gdLst/>
          <a:ahLst/>
          <a:cxnLst/>
          <a:rect l="0" t="0" r="0" b="0"/>
          <a:pathLst>
            <a:path>
              <a:moveTo>
                <a:pt x="0" y="13298"/>
              </a:moveTo>
              <a:lnTo>
                <a:pt x="373651" y="132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 rot="10800000">
        <a:off x="4388311" y="2569546"/>
        <a:ext cx="18682" cy="18682"/>
      </dsp:txXfrm>
    </dsp:sp>
    <dsp:sp modelId="{1AC58169-081B-404B-9D79-64215C03ACC5}">
      <dsp:nvSpPr>
        <dsp:cNvPr id="0" name=""/>
        <dsp:cNvSpPr/>
      </dsp:nvSpPr>
      <dsp:spPr>
        <a:xfrm>
          <a:off x="2649654" y="1467587"/>
          <a:ext cx="1609708" cy="160970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medmet</a:t>
          </a:r>
          <a:endParaRPr lang="sl-SI" sz="2400" kern="1200" dirty="0"/>
        </a:p>
      </dsp:txBody>
      <dsp:txXfrm>
        <a:off x="2885390" y="1703323"/>
        <a:ext cx="1138236" cy="1138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4A254-0029-4D9D-A3CE-8F485F4CFC84}">
      <dsp:nvSpPr>
        <dsp:cNvPr id="0" name=""/>
        <dsp:cNvSpPr/>
      </dsp:nvSpPr>
      <dsp:spPr>
        <a:xfrm>
          <a:off x="2264072" y="2347783"/>
          <a:ext cx="452328" cy="1945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164" y="0"/>
              </a:lnTo>
              <a:lnTo>
                <a:pt x="226164" y="1945011"/>
              </a:lnTo>
              <a:lnTo>
                <a:pt x="452328" y="19450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0C6DD-F8DF-46B6-95F5-AB1BBFB7DA50}">
      <dsp:nvSpPr>
        <dsp:cNvPr id="0" name=""/>
        <dsp:cNvSpPr/>
      </dsp:nvSpPr>
      <dsp:spPr>
        <a:xfrm>
          <a:off x="2264072" y="2347783"/>
          <a:ext cx="452328" cy="972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164" y="0"/>
              </a:lnTo>
              <a:lnTo>
                <a:pt x="226164" y="972505"/>
              </a:lnTo>
              <a:lnTo>
                <a:pt x="452328" y="9725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52660-D625-4B89-90C2-FD3AADB58833}">
      <dsp:nvSpPr>
        <dsp:cNvPr id="0" name=""/>
        <dsp:cNvSpPr/>
      </dsp:nvSpPr>
      <dsp:spPr>
        <a:xfrm>
          <a:off x="2264072" y="2302063"/>
          <a:ext cx="4523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328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835C1-640E-4125-B8EF-34C0D77823A5}">
      <dsp:nvSpPr>
        <dsp:cNvPr id="0" name=""/>
        <dsp:cNvSpPr/>
      </dsp:nvSpPr>
      <dsp:spPr>
        <a:xfrm>
          <a:off x="2264072" y="1375277"/>
          <a:ext cx="452328" cy="972505"/>
        </a:xfrm>
        <a:custGeom>
          <a:avLst/>
          <a:gdLst/>
          <a:ahLst/>
          <a:cxnLst/>
          <a:rect l="0" t="0" r="0" b="0"/>
          <a:pathLst>
            <a:path>
              <a:moveTo>
                <a:pt x="0" y="972505"/>
              </a:moveTo>
              <a:lnTo>
                <a:pt x="226164" y="972505"/>
              </a:lnTo>
              <a:lnTo>
                <a:pt x="226164" y="0"/>
              </a:lnTo>
              <a:lnTo>
                <a:pt x="45232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8757B-0EDF-47FF-8170-2E4E71E79D6A}">
      <dsp:nvSpPr>
        <dsp:cNvPr id="0" name=""/>
        <dsp:cNvSpPr/>
      </dsp:nvSpPr>
      <dsp:spPr>
        <a:xfrm>
          <a:off x="2264072" y="402772"/>
          <a:ext cx="452328" cy="1945011"/>
        </a:xfrm>
        <a:custGeom>
          <a:avLst/>
          <a:gdLst/>
          <a:ahLst/>
          <a:cxnLst/>
          <a:rect l="0" t="0" r="0" b="0"/>
          <a:pathLst>
            <a:path>
              <a:moveTo>
                <a:pt x="0" y="1945011"/>
              </a:moveTo>
              <a:lnTo>
                <a:pt x="226164" y="1945011"/>
              </a:lnTo>
              <a:lnTo>
                <a:pt x="226164" y="0"/>
              </a:lnTo>
              <a:lnTo>
                <a:pt x="45232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BAEE6-6832-4C21-A7C1-73AB907DE22C}">
      <dsp:nvSpPr>
        <dsp:cNvPr id="0" name=""/>
        <dsp:cNvSpPr/>
      </dsp:nvSpPr>
      <dsp:spPr>
        <a:xfrm>
          <a:off x="2431" y="2002883"/>
          <a:ext cx="2261641" cy="68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smtClean="0"/>
            <a:t>Prislovi</a:t>
          </a:r>
          <a:endParaRPr lang="sl-SI" sz="2400" kern="1200"/>
        </a:p>
      </dsp:txBody>
      <dsp:txXfrm>
        <a:off x="2431" y="2002883"/>
        <a:ext cx="2261641" cy="689800"/>
      </dsp:txXfrm>
    </dsp:sp>
    <dsp:sp modelId="{F6C27AEC-7010-45BB-8421-40762A36C3D2}">
      <dsp:nvSpPr>
        <dsp:cNvPr id="0" name=""/>
        <dsp:cNvSpPr/>
      </dsp:nvSpPr>
      <dsp:spPr>
        <a:xfrm>
          <a:off x="2716401" y="57871"/>
          <a:ext cx="2261641" cy="68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_____________</a:t>
          </a:r>
          <a:endParaRPr lang="sl-SI" sz="2400" kern="1200" dirty="0"/>
        </a:p>
      </dsp:txBody>
      <dsp:txXfrm>
        <a:off x="2716401" y="57871"/>
        <a:ext cx="2261641" cy="689800"/>
      </dsp:txXfrm>
    </dsp:sp>
    <dsp:sp modelId="{A4A8994D-E956-4A00-B4C8-3BE08F77CF73}">
      <dsp:nvSpPr>
        <dsp:cNvPr id="0" name=""/>
        <dsp:cNvSpPr/>
      </dsp:nvSpPr>
      <dsp:spPr>
        <a:xfrm>
          <a:off x="2716401" y="1030377"/>
          <a:ext cx="2261641" cy="68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_____________</a:t>
          </a:r>
          <a:endParaRPr lang="sl-SI" sz="2400" kern="1200" dirty="0"/>
        </a:p>
      </dsp:txBody>
      <dsp:txXfrm>
        <a:off x="2716401" y="1030377"/>
        <a:ext cx="2261641" cy="689800"/>
      </dsp:txXfrm>
    </dsp:sp>
    <dsp:sp modelId="{D50FF480-3AB4-4A5E-878C-CC4475D137A2}">
      <dsp:nvSpPr>
        <dsp:cNvPr id="0" name=""/>
        <dsp:cNvSpPr/>
      </dsp:nvSpPr>
      <dsp:spPr>
        <a:xfrm>
          <a:off x="2716401" y="2002883"/>
          <a:ext cx="2261641" cy="68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_____________</a:t>
          </a:r>
          <a:endParaRPr lang="sl-SI" sz="2400" kern="1200" dirty="0"/>
        </a:p>
      </dsp:txBody>
      <dsp:txXfrm>
        <a:off x="2716401" y="2002883"/>
        <a:ext cx="2261641" cy="689800"/>
      </dsp:txXfrm>
    </dsp:sp>
    <dsp:sp modelId="{81D05E0C-DE28-4C79-B714-E63260D21A0D}">
      <dsp:nvSpPr>
        <dsp:cNvPr id="0" name=""/>
        <dsp:cNvSpPr/>
      </dsp:nvSpPr>
      <dsp:spPr>
        <a:xfrm>
          <a:off x="2716401" y="2975388"/>
          <a:ext cx="2261641" cy="68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_____________</a:t>
          </a:r>
          <a:endParaRPr lang="sl-SI" sz="2400" kern="1200" dirty="0"/>
        </a:p>
      </dsp:txBody>
      <dsp:txXfrm>
        <a:off x="2716401" y="2975388"/>
        <a:ext cx="2261641" cy="689800"/>
      </dsp:txXfrm>
    </dsp:sp>
    <dsp:sp modelId="{D6195F8E-9972-47DF-92CE-CA103E552432}">
      <dsp:nvSpPr>
        <dsp:cNvPr id="0" name=""/>
        <dsp:cNvSpPr/>
      </dsp:nvSpPr>
      <dsp:spPr>
        <a:xfrm>
          <a:off x="2716401" y="3947894"/>
          <a:ext cx="2261641" cy="68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_____________</a:t>
          </a:r>
          <a:endParaRPr lang="sl-SI" sz="2400" kern="1200" dirty="0"/>
        </a:p>
      </dsp:txBody>
      <dsp:txXfrm>
        <a:off x="2716401" y="3947894"/>
        <a:ext cx="2261641" cy="689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FA5C3-45EF-4C6A-9FE9-808676C6F4B1}">
      <dsp:nvSpPr>
        <dsp:cNvPr id="0" name=""/>
        <dsp:cNvSpPr/>
      </dsp:nvSpPr>
      <dsp:spPr>
        <a:xfrm>
          <a:off x="7372478" y="3593113"/>
          <a:ext cx="438529" cy="1344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4824"/>
              </a:lnTo>
              <a:lnTo>
                <a:pt x="438529" y="13448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9E150-E974-4962-BF6F-5F08E534216E}">
      <dsp:nvSpPr>
        <dsp:cNvPr id="0" name=""/>
        <dsp:cNvSpPr/>
      </dsp:nvSpPr>
      <dsp:spPr>
        <a:xfrm>
          <a:off x="5004417" y="1517406"/>
          <a:ext cx="3537473" cy="613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970"/>
              </a:lnTo>
              <a:lnTo>
                <a:pt x="3537473" y="306970"/>
              </a:lnTo>
              <a:lnTo>
                <a:pt x="3537473" y="6139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2B050-280E-4A44-A107-AB2E93C0E3E3}">
      <dsp:nvSpPr>
        <dsp:cNvPr id="0" name=""/>
        <dsp:cNvSpPr/>
      </dsp:nvSpPr>
      <dsp:spPr>
        <a:xfrm>
          <a:off x="3835004" y="3593113"/>
          <a:ext cx="438529" cy="1344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4824"/>
              </a:lnTo>
              <a:lnTo>
                <a:pt x="438529" y="13448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656D6-4547-4FCF-9BE9-6E08D00EE9D7}">
      <dsp:nvSpPr>
        <dsp:cNvPr id="0" name=""/>
        <dsp:cNvSpPr/>
      </dsp:nvSpPr>
      <dsp:spPr>
        <a:xfrm>
          <a:off x="4958697" y="1517406"/>
          <a:ext cx="91440" cy="6139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39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9C8D3-63E2-4B79-84AF-8892C0C8C257}">
      <dsp:nvSpPr>
        <dsp:cNvPr id="0" name=""/>
        <dsp:cNvSpPr/>
      </dsp:nvSpPr>
      <dsp:spPr>
        <a:xfrm>
          <a:off x="297531" y="3593113"/>
          <a:ext cx="438529" cy="1344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4824"/>
              </a:lnTo>
              <a:lnTo>
                <a:pt x="438529" y="13448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8A665-C2FB-482C-887C-CE638B337583}">
      <dsp:nvSpPr>
        <dsp:cNvPr id="0" name=""/>
        <dsp:cNvSpPr/>
      </dsp:nvSpPr>
      <dsp:spPr>
        <a:xfrm>
          <a:off x="1466944" y="1517406"/>
          <a:ext cx="3537473" cy="613941"/>
        </a:xfrm>
        <a:custGeom>
          <a:avLst/>
          <a:gdLst/>
          <a:ahLst/>
          <a:cxnLst/>
          <a:rect l="0" t="0" r="0" b="0"/>
          <a:pathLst>
            <a:path>
              <a:moveTo>
                <a:pt x="3537473" y="0"/>
              </a:moveTo>
              <a:lnTo>
                <a:pt x="3537473" y="306970"/>
              </a:lnTo>
              <a:lnTo>
                <a:pt x="0" y="306970"/>
              </a:lnTo>
              <a:lnTo>
                <a:pt x="0" y="6139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FF148-4772-46E5-B4DA-75C024834A57}">
      <dsp:nvSpPr>
        <dsp:cNvPr id="0" name=""/>
        <dsp:cNvSpPr/>
      </dsp:nvSpPr>
      <dsp:spPr>
        <a:xfrm>
          <a:off x="3542651" y="55640"/>
          <a:ext cx="2923531" cy="1461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100" kern="1200" smtClean="0"/>
            <a:t>Vezniki</a:t>
          </a:r>
          <a:endParaRPr lang="sl-SI" sz="3100" kern="1200"/>
        </a:p>
      </dsp:txBody>
      <dsp:txXfrm>
        <a:off x="3542651" y="55640"/>
        <a:ext cx="2923531" cy="1461765"/>
      </dsp:txXfrm>
    </dsp:sp>
    <dsp:sp modelId="{33001BFA-42D0-4A79-AF10-B4759C45469A}">
      <dsp:nvSpPr>
        <dsp:cNvPr id="0" name=""/>
        <dsp:cNvSpPr/>
      </dsp:nvSpPr>
      <dsp:spPr>
        <a:xfrm>
          <a:off x="5178" y="2131348"/>
          <a:ext cx="2923531" cy="146176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100" kern="1200" dirty="0" smtClean="0"/>
            <a:t>_____________</a:t>
          </a:r>
          <a:endParaRPr lang="sl-SI" sz="3100" kern="1200" dirty="0"/>
        </a:p>
      </dsp:txBody>
      <dsp:txXfrm>
        <a:off x="5178" y="2131348"/>
        <a:ext cx="2923531" cy="1461765"/>
      </dsp:txXfrm>
    </dsp:sp>
    <dsp:sp modelId="{723D32F4-460A-45B6-81A5-1DFA3D21E24A}">
      <dsp:nvSpPr>
        <dsp:cNvPr id="0" name=""/>
        <dsp:cNvSpPr/>
      </dsp:nvSpPr>
      <dsp:spPr>
        <a:xfrm>
          <a:off x="736061" y="4207055"/>
          <a:ext cx="2923531" cy="1461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100" i="1" kern="1200" dirty="0" smtClean="0"/>
            <a:t>ker, zato</a:t>
          </a:r>
          <a:endParaRPr lang="sl-SI" sz="3100" i="1" kern="1200" dirty="0"/>
        </a:p>
      </dsp:txBody>
      <dsp:txXfrm>
        <a:off x="736061" y="4207055"/>
        <a:ext cx="2923531" cy="1461765"/>
      </dsp:txXfrm>
    </dsp:sp>
    <dsp:sp modelId="{0E914596-019C-4CB3-9C28-0F192AB6A2B2}">
      <dsp:nvSpPr>
        <dsp:cNvPr id="0" name=""/>
        <dsp:cNvSpPr/>
      </dsp:nvSpPr>
      <dsp:spPr>
        <a:xfrm>
          <a:off x="3542651" y="2131348"/>
          <a:ext cx="2923531" cy="146176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100" kern="1200" dirty="0" smtClean="0"/>
            <a:t>_____________</a:t>
          </a:r>
          <a:endParaRPr lang="sl-SI" sz="3100" kern="1200" dirty="0"/>
        </a:p>
      </dsp:txBody>
      <dsp:txXfrm>
        <a:off x="3542651" y="2131348"/>
        <a:ext cx="2923531" cy="1461765"/>
      </dsp:txXfrm>
    </dsp:sp>
    <dsp:sp modelId="{B0E580CC-3146-4FDE-A920-5D2B953B6456}">
      <dsp:nvSpPr>
        <dsp:cNvPr id="0" name=""/>
        <dsp:cNvSpPr/>
      </dsp:nvSpPr>
      <dsp:spPr>
        <a:xfrm>
          <a:off x="4273534" y="4207055"/>
          <a:ext cx="2923531" cy="1461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100" i="1" kern="1200" dirty="0" smtClean="0"/>
            <a:t>medtem ko, kljub temu da, namesto da</a:t>
          </a:r>
          <a:endParaRPr lang="sl-SI" sz="3100" i="1" kern="1200" dirty="0"/>
        </a:p>
      </dsp:txBody>
      <dsp:txXfrm>
        <a:off x="4273534" y="4207055"/>
        <a:ext cx="2923531" cy="1461765"/>
      </dsp:txXfrm>
    </dsp:sp>
    <dsp:sp modelId="{5074431E-3327-4830-9399-1C7C731334D3}">
      <dsp:nvSpPr>
        <dsp:cNvPr id="0" name=""/>
        <dsp:cNvSpPr/>
      </dsp:nvSpPr>
      <dsp:spPr>
        <a:xfrm>
          <a:off x="7080125" y="2131348"/>
          <a:ext cx="2923531" cy="146176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100" kern="1200" dirty="0" smtClean="0"/>
            <a:t>_____________</a:t>
          </a:r>
          <a:endParaRPr lang="sl-SI" sz="3100" kern="1200" dirty="0"/>
        </a:p>
      </dsp:txBody>
      <dsp:txXfrm>
        <a:off x="7080125" y="2131348"/>
        <a:ext cx="2923531" cy="1461765"/>
      </dsp:txXfrm>
    </dsp:sp>
    <dsp:sp modelId="{51FFB3FA-3057-4B0A-8E46-4E2AC8BCD91F}">
      <dsp:nvSpPr>
        <dsp:cNvPr id="0" name=""/>
        <dsp:cNvSpPr/>
      </dsp:nvSpPr>
      <dsp:spPr>
        <a:xfrm>
          <a:off x="7811007" y="4207055"/>
          <a:ext cx="2923531" cy="1461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100" i="1" kern="1200" dirty="0" smtClean="0"/>
            <a:t>ne samo – ampak tudi, niti – niti, ne – ne</a:t>
          </a:r>
          <a:endParaRPr lang="sl-SI" sz="3100" i="1" kern="1200" dirty="0"/>
        </a:p>
      </dsp:txBody>
      <dsp:txXfrm>
        <a:off x="7811007" y="4207055"/>
        <a:ext cx="2923531" cy="1461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4EFE7-6713-4D1C-815F-2CA68CEF30AF}" type="datetimeFigureOut">
              <a:rPr lang="sl-SI" smtClean="0"/>
              <a:pPr/>
              <a:t>4. 11. 2023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1342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FEF8E-8B76-4513-8281-E8FE9D752A3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9698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D1BF8-7322-4E63-AC5F-34E653D53527}" type="datetimeFigureOut">
              <a:rPr lang="sl-SI" smtClean="0"/>
              <a:pPr/>
              <a:t>4. 11. 2023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D04A-FF03-4A76-B83F-A1F4D24CE82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6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33FA14-5153-4633-823C-699F448DAEB4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827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3FA14-5153-4633-823C-699F448DAEB4}" type="slidenum">
              <a:rPr lang="sl-SI" smtClean="0"/>
              <a:pPr/>
              <a:t>48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8486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rmAutofit/>
          </a:bodyPr>
          <a:lstStyle>
            <a:lvl1pPr algn="ctr">
              <a:defRPr sz="3800" baseline="0">
                <a:solidFill>
                  <a:srgbClr val="0070C0"/>
                </a:solidFill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da uredite slog podnaslova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98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41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99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rmAutofit/>
          </a:bodyPr>
          <a:lstStyle>
            <a:lvl1pPr algn="ctr">
              <a:defRPr sz="3800" baseline="0">
                <a:solidFill>
                  <a:srgbClr val="0070C0"/>
                </a:solidFill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da uredite slog podnaslova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31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99915"/>
            <a:ext cx="7729728" cy="738603"/>
          </a:xfrm>
        </p:spPr>
        <p:txBody>
          <a:bodyPr/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47" y="1470212"/>
            <a:ext cx="10739718" cy="4796117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0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rmAutofit/>
          </a:bodyPr>
          <a:lstStyle>
            <a:lvl1pPr>
              <a:defRPr sz="3800" spc="0" baseline="0">
                <a:solidFill>
                  <a:srgbClr val="0070C0"/>
                </a:solidFill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951054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800" y="486898"/>
            <a:ext cx="7729728" cy="699351"/>
          </a:xfrm>
          <a:noFill/>
          <a:ln>
            <a:noFill/>
          </a:ln>
        </p:spPr>
        <p:txBody>
          <a:bodyPr/>
          <a:lstStyle>
            <a:lvl1pPr>
              <a:defRPr spc="0" baseline="0">
                <a:solidFill>
                  <a:srgbClr val="0070C0"/>
                </a:solidFill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747" y="1482811"/>
            <a:ext cx="5384126" cy="469556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164" y="1482810"/>
            <a:ext cx="4980474" cy="469556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62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l">
              <a:buNone/>
              <a:defRPr sz="1900" b="1" cap="none" spc="0" baseline="0">
                <a:solidFill>
                  <a:srgbClr val="00B050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lang="sl-SI" sz="1900" b="1" kern="1200" cap="none" spc="0" baseline="0" dirty="0" smtClean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sl-SI" dirty="0"/>
              <a:t>Uredite sloge besedila matrice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52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02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411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noFill/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rgbClr val="0070C0"/>
                </a:solidFill>
              </a:defRPr>
            </a:lvl1pPr>
            <a:lvl2pPr>
              <a:defRPr sz="1600">
                <a:solidFill>
                  <a:srgbClr val="0070C0"/>
                </a:solidFill>
              </a:defRPr>
            </a:lvl2pPr>
            <a:lvl3pPr>
              <a:defRPr sz="16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8682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458" y="366964"/>
            <a:ext cx="8618096" cy="738603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47" y="1470212"/>
            <a:ext cx="10739718" cy="4796117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44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73279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54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9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rmAutofit/>
          </a:bodyPr>
          <a:lstStyle>
            <a:lvl1pPr>
              <a:defRPr sz="3800" spc="0" baseline="0">
                <a:solidFill>
                  <a:srgbClr val="0070C0"/>
                </a:solidFill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545854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42" y="462184"/>
            <a:ext cx="8115589" cy="699351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3200" spc="0" baseline="0">
                <a:solidFill>
                  <a:srgbClr val="0070C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747" y="1482811"/>
            <a:ext cx="5384126" cy="469556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164" y="1482810"/>
            <a:ext cx="4980474" cy="469556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2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33" y="2033347"/>
            <a:ext cx="5367652" cy="704087"/>
          </a:xfrm>
        </p:spPr>
        <p:txBody>
          <a:bodyPr anchor="b" anchorCtr="1">
            <a:noAutofit/>
          </a:bodyPr>
          <a:lstStyle>
            <a:lvl1pPr marL="0" indent="0" algn="l">
              <a:buNone/>
              <a:defRPr sz="2800" b="1" cap="none" spc="0" baseline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33" y="2955120"/>
            <a:ext cx="5367651" cy="259677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1552" y="2955120"/>
            <a:ext cx="5334990" cy="259677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21552" y="2033346"/>
            <a:ext cx="5334990" cy="704087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 lang="sl-SI" sz="2800" b="1" kern="1200" cap="none" spc="0" baseline="0" dirty="0" smtClean="0">
                <a:solidFill>
                  <a:srgbClr val="00B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sl-SI" dirty="0"/>
              <a:t>Uredite sloge besedila matrice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46463" y="626941"/>
            <a:ext cx="8214442" cy="118872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0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7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3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noFill/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59755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04169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11/4/2023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4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rgbClr val="0070C0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70C0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70C0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70C0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70C0"/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11/4/2023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2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rgbClr val="0070C0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70C0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70C0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70C0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0070C0"/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914400" y="1597610"/>
            <a:ext cx="10325819" cy="2723823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l-SI" sz="1800" b="0" cap="none" dirty="0">
                <a:latin typeface="Calibri" panose="020F0502020204030204" pitchFamily="34" charset="0"/>
                <a:cs typeface="Calibri" panose="020F0502020204030204" pitchFamily="34" charset="0"/>
              </a:rPr>
              <a:t>Doc. dr.</a:t>
            </a:r>
            <a:r>
              <a:rPr lang="sl-SI" sz="1800" b="0" cap="none" spc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Lara Godec Soršak</a:t>
            </a: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Slovenski jezik 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l-SI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6: </a:t>
            </a: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GLAGOL in NEPREGIBNE BESEDNE VRSTE</a:t>
            </a:r>
            <a:endParaRPr lang="sl-SI" sz="2000" b="0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2361848" y="4965347"/>
            <a:ext cx="6801612" cy="543411"/>
          </a:xfrm>
        </p:spPr>
        <p:txBody>
          <a:bodyPr/>
          <a:lstStyle/>
          <a:p>
            <a:endParaRPr lang="sl-S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glagolski naklon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1647" y="1470212"/>
            <a:ext cx="10739718" cy="5218455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 defTabSz="457200">
              <a:buNone/>
            </a:pPr>
            <a:endParaRPr lang="sl-SI" dirty="0" smtClean="0"/>
          </a:p>
          <a:p>
            <a:pPr marL="0" indent="0" algn="ctr" defTabSz="457200">
              <a:buNone/>
            </a:pPr>
            <a:endParaRPr lang="sl-SI" dirty="0"/>
          </a:p>
          <a:p>
            <a:pPr marL="0" indent="0" algn="ctr" defTabSz="457200">
              <a:buNone/>
            </a:pPr>
            <a:endParaRPr lang="sl-SI" dirty="0" smtClean="0"/>
          </a:p>
          <a:p>
            <a:pPr marL="0" indent="0" algn="ctr" defTabSz="457200">
              <a:buNone/>
            </a:pPr>
            <a:endParaRPr lang="sl-SI" dirty="0"/>
          </a:p>
          <a:p>
            <a:pPr marL="0" indent="0" algn="ctr" defTabSz="457200">
              <a:buNone/>
            </a:pPr>
            <a:endParaRPr lang="sl-SI" dirty="0" smtClean="0"/>
          </a:p>
          <a:p>
            <a:pPr marL="0" indent="0" algn="ctr" defTabSz="457200">
              <a:buNone/>
            </a:pPr>
            <a:endParaRPr lang="sl-SI" dirty="0"/>
          </a:p>
          <a:p>
            <a:pPr marL="0" indent="0" algn="ctr" defTabSz="457200">
              <a:buNone/>
            </a:pPr>
            <a:endParaRPr lang="sl-SI" dirty="0" smtClean="0"/>
          </a:p>
        </p:txBody>
      </p:sp>
      <p:sp>
        <p:nvSpPr>
          <p:cNvPr id="5" name="Pravokotnik 4"/>
          <p:cNvSpPr/>
          <p:nvPr/>
        </p:nvSpPr>
        <p:spPr>
          <a:xfrm>
            <a:off x="4528868" y="1470212"/>
            <a:ext cx="7469475" cy="1018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rgbClr val="0070C0"/>
                </a:solidFill>
              </a:rPr>
              <a:t>Sporočevalec si dejanje želi </a:t>
            </a:r>
            <a:r>
              <a:rPr lang="sl-SI" sz="3200" dirty="0">
                <a:solidFill>
                  <a:srgbClr val="0070C0"/>
                </a:solidFill>
              </a:rPr>
              <a:t>(pozivanje k </a:t>
            </a:r>
            <a:r>
              <a:rPr lang="sl-SI" sz="3200" dirty="0" smtClean="0">
                <a:solidFill>
                  <a:srgbClr val="0070C0"/>
                </a:solidFill>
              </a:rPr>
              <a:t>dejanju/umišljeno dejanje).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5021729" y="3973978"/>
            <a:ext cx="2609665" cy="80757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/>
              <a:t>_________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6860740" y="2760135"/>
            <a:ext cx="2249394" cy="5035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err="1" smtClean="0">
                <a:solidFill>
                  <a:srgbClr val="0070C0"/>
                </a:solidFill>
              </a:rPr>
              <a:t>Vd</a:t>
            </a:r>
            <a:r>
              <a:rPr lang="sl-SI" sz="3200" dirty="0" smtClean="0">
                <a:solidFill>
                  <a:srgbClr val="0070C0"/>
                </a:solidFill>
              </a:rPr>
              <a:t> naj bo: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851647" y="1470213"/>
            <a:ext cx="3572934" cy="10189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rgbClr val="0070C0"/>
                </a:solidFill>
              </a:rPr>
              <a:t>Sporočevalec </a:t>
            </a:r>
            <a:r>
              <a:rPr lang="sl-SI" sz="3200" dirty="0" smtClean="0"/>
              <a:t>_________</a:t>
            </a:r>
            <a:r>
              <a:rPr lang="sl-SI" sz="3200" dirty="0" smtClean="0">
                <a:solidFill>
                  <a:srgbClr val="0070C0"/>
                </a:solidFill>
              </a:rPr>
              <a:t>.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8306547" y="3973978"/>
            <a:ext cx="2399553" cy="80757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/>
              <a:t>_________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21" name="Pravokotnik 20"/>
          <p:cNvSpPr/>
          <p:nvPr/>
        </p:nvSpPr>
        <p:spPr>
          <a:xfrm>
            <a:off x="5126784" y="5061759"/>
            <a:ext cx="2399553" cy="116701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/>
              <a:t>_________</a:t>
            </a:r>
            <a:endParaRPr lang="sl-SI" sz="3200" b="1" dirty="0" smtClean="0">
              <a:solidFill>
                <a:srgbClr val="00B050"/>
              </a:solidFill>
            </a:endParaRPr>
          </a:p>
          <a:p>
            <a:pPr algn="ctr"/>
            <a:r>
              <a:rPr lang="sl-SI" sz="3200" i="1" dirty="0">
                <a:solidFill>
                  <a:srgbClr val="0070C0"/>
                </a:solidFill>
              </a:rPr>
              <a:t>glej</a:t>
            </a:r>
          </a:p>
        </p:txBody>
      </p:sp>
      <p:sp>
        <p:nvSpPr>
          <p:cNvPr id="22" name="Pravokotnik 21"/>
          <p:cNvSpPr/>
          <p:nvPr/>
        </p:nvSpPr>
        <p:spPr>
          <a:xfrm>
            <a:off x="8500605" y="5061759"/>
            <a:ext cx="2399553" cy="112824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/>
              <a:t>_________</a:t>
            </a:r>
            <a:endParaRPr lang="sl-SI" sz="3200" b="1" dirty="0" smtClean="0">
              <a:solidFill>
                <a:srgbClr val="00B050"/>
              </a:solidFill>
            </a:endParaRPr>
          </a:p>
          <a:p>
            <a:pPr algn="ctr"/>
            <a:r>
              <a:rPr lang="sl-SI" sz="3200" i="1" dirty="0" smtClean="0">
                <a:solidFill>
                  <a:srgbClr val="0070C0"/>
                </a:solidFill>
              </a:rPr>
              <a:t>gledal bi</a:t>
            </a:r>
            <a:endParaRPr lang="sl-SI" sz="3200" i="1" dirty="0">
              <a:solidFill>
                <a:srgbClr val="0070C0"/>
              </a:solidFill>
            </a:endParaRPr>
          </a:p>
        </p:txBody>
      </p:sp>
      <p:sp>
        <p:nvSpPr>
          <p:cNvPr id="23" name="Pravokotnik 22"/>
          <p:cNvSpPr/>
          <p:nvPr/>
        </p:nvSpPr>
        <p:spPr>
          <a:xfrm>
            <a:off x="1300381" y="5152397"/>
            <a:ext cx="2492686" cy="1096003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/>
              <a:t>_________</a:t>
            </a:r>
            <a:endParaRPr lang="sl-SI" sz="3200" b="1" dirty="0" smtClean="0">
              <a:solidFill>
                <a:srgbClr val="00B050"/>
              </a:solidFill>
            </a:endParaRPr>
          </a:p>
          <a:p>
            <a:pPr algn="ctr"/>
            <a:r>
              <a:rPr lang="sl-SI" sz="3200" i="1" dirty="0" smtClean="0">
                <a:solidFill>
                  <a:srgbClr val="0070C0"/>
                </a:solidFill>
              </a:rPr>
              <a:t>gledaš</a:t>
            </a:r>
            <a:endParaRPr lang="sl-SI" sz="3200" i="1" dirty="0">
              <a:solidFill>
                <a:srgbClr val="0070C0"/>
              </a:solidFill>
            </a:endParaRPr>
          </a:p>
        </p:txBody>
      </p:sp>
      <p:cxnSp>
        <p:nvCxnSpPr>
          <p:cNvPr id="25" name="Raven puščični povezovalnik 24"/>
          <p:cNvCxnSpPr>
            <a:stCxn id="2" idx="2"/>
          </p:cNvCxnSpPr>
          <p:nvPr/>
        </p:nvCxnSpPr>
        <p:spPr>
          <a:xfrm flipH="1">
            <a:off x="2638114" y="1105567"/>
            <a:ext cx="3583392" cy="364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uščični povezovalnik 26"/>
          <p:cNvCxnSpPr/>
          <p:nvPr/>
        </p:nvCxnSpPr>
        <p:spPr>
          <a:xfrm>
            <a:off x="6176187" y="1105566"/>
            <a:ext cx="2167606" cy="331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uščični povezovalnik 28"/>
          <p:cNvCxnSpPr/>
          <p:nvPr/>
        </p:nvCxnSpPr>
        <p:spPr>
          <a:xfrm flipH="1">
            <a:off x="6234206" y="3263653"/>
            <a:ext cx="1751231" cy="710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uščični povezovalnik 30"/>
          <p:cNvCxnSpPr/>
          <p:nvPr/>
        </p:nvCxnSpPr>
        <p:spPr>
          <a:xfrm>
            <a:off x="7952504" y="3263653"/>
            <a:ext cx="1520887" cy="710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4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66980" y="508001"/>
            <a:ext cx="10739718" cy="57244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 smtClean="0"/>
              <a:t>Določite naklonske glagolske oblike.</a:t>
            </a:r>
          </a:p>
          <a:p>
            <a:pPr marL="0" indent="0">
              <a:buNone/>
            </a:pPr>
            <a:r>
              <a:rPr lang="sl-SI" sz="2800" i="1" dirty="0" smtClean="0"/>
              <a:t>Povej mu, da bi z veseljem prišel, če bi imel čas.</a:t>
            </a:r>
          </a:p>
          <a:p>
            <a:pPr marL="0" indent="0">
              <a:buNone/>
            </a:pPr>
            <a:r>
              <a:rPr lang="sl-SI" sz="2800" i="1" dirty="0" smtClean="0"/>
              <a:t>Naslednji teden bomo obiskali sorodnike v Prekmurju.</a:t>
            </a:r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r>
              <a:rPr lang="sl-SI" sz="2800" dirty="0" smtClean="0"/>
              <a:t>Glagole postavite v velelnik.</a:t>
            </a:r>
          </a:p>
          <a:p>
            <a:pPr marL="0" indent="0">
              <a:buNone/>
            </a:pPr>
            <a:r>
              <a:rPr lang="sl-SI" sz="2800" i="1" dirty="0" smtClean="0"/>
              <a:t>Lahko smučaš za menoj?</a:t>
            </a:r>
          </a:p>
          <a:p>
            <a:pPr marL="0" indent="0">
              <a:buNone/>
            </a:pPr>
            <a:r>
              <a:rPr lang="sl-SI" sz="2800" i="1" dirty="0" smtClean="0"/>
              <a:t>Greš v šolo?</a:t>
            </a:r>
          </a:p>
          <a:p>
            <a:pPr marL="0" indent="0">
              <a:buNone/>
            </a:pPr>
            <a:r>
              <a:rPr lang="sl-SI" sz="2800" i="1" dirty="0" smtClean="0"/>
              <a:t>Si vesel?</a:t>
            </a:r>
          </a:p>
          <a:p>
            <a:pPr marL="0" indent="0">
              <a:buNone/>
            </a:pPr>
            <a:r>
              <a:rPr lang="sl-SI" sz="2800" i="1" dirty="0" smtClean="0"/>
              <a:t>Neseš babici večerjo?</a:t>
            </a:r>
          </a:p>
          <a:p>
            <a:pPr marL="0" indent="0">
              <a:buNone/>
            </a:pPr>
            <a:r>
              <a:rPr lang="sl-SI" sz="2800" i="1" dirty="0" smtClean="0"/>
              <a:t>Lahko tečeš v trgovino?</a:t>
            </a:r>
            <a:endParaRPr lang="sl-SI" sz="2800" i="1" dirty="0"/>
          </a:p>
        </p:txBody>
      </p:sp>
    </p:spTree>
    <p:extLst>
      <p:ext uri="{BB962C8B-B14F-4D97-AF65-F5344CB8AC3E}">
        <p14:creationId xmlns:p14="http://schemas.microsoft.com/office/powerpoint/2010/main" val="2159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2456" y="86578"/>
            <a:ext cx="8618096" cy="943367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glagolski čas</a:t>
            </a:r>
            <a:br>
              <a:rPr lang="sl-SI" dirty="0" smtClean="0"/>
            </a:br>
            <a:r>
              <a:rPr lang="sl-SI" dirty="0" err="1" smtClean="0"/>
              <a:t>Č</a:t>
            </a:r>
            <a:r>
              <a:rPr lang="sl-SI" cap="none" dirty="0" err="1" smtClean="0"/>
              <a:t>d</a:t>
            </a:r>
            <a:endParaRPr lang="sl-SI" cap="none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1647" y="1470212"/>
            <a:ext cx="10739718" cy="5218455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 defTabSz="457200">
              <a:buNone/>
            </a:pPr>
            <a:endParaRPr lang="sl-SI" dirty="0" smtClean="0"/>
          </a:p>
          <a:p>
            <a:pPr marL="0" indent="0" algn="ctr" defTabSz="457200">
              <a:buNone/>
            </a:pPr>
            <a:endParaRPr lang="sl-SI" dirty="0"/>
          </a:p>
          <a:p>
            <a:pPr marL="0" indent="0" algn="ctr" defTabSz="457200">
              <a:buNone/>
            </a:pPr>
            <a:endParaRPr lang="sl-SI" dirty="0" smtClean="0"/>
          </a:p>
          <a:p>
            <a:pPr marL="0" indent="0" algn="ctr" defTabSz="457200">
              <a:buNone/>
            </a:pPr>
            <a:endParaRPr lang="sl-SI" dirty="0"/>
          </a:p>
          <a:p>
            <a:pPr marL="0" indent="0" algn="ctr" defTabSz="457200">
              <a:buNone/>
            </a:pPr>
            <a:endParaRPr lang="sl-SI" dirty="0" smtClean="0"/>
          </a:p>
          <a:p>
            <a:pPr marL="0" indent="0" algn="ctr" defTabSz="457200">
              <a:buNone/>
            </a:pPr>
            <a:endParaRPr lang="sl-SI" dirty="0"/>
          </a:p>
          <a:p>
            <a:pPr marL="0" indent="0" algn="ctr" defTabSz="457200">
              <a:buNone/>
            </a:pPr>
            <a:endParaRPr lang="sl-SI" dirty="0" smtClean="0"/>
          </a:p>
        </p:txBody>
      </p:sp>
      <p:sp>
        <p:nvSpPr>
          <p:cNvPr id="15" name="Pravokotnik 14"/>
          <p:cNvSpPr/>
          <p:nvPr/>
        </p:nvSpPr>
        <p:spPr>
          <a:xfrm>
            <a:off x="5163016" y="3384020"/>
            <a:ext cx="2399553" cy="80757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rgbClr val="0070C0"/>
                </a:solidFill>
              </a:rPr>
              <a:t>pred </a:t>
            </a:r>
            <a:r>
              <a:rPr lang="sl-SI" sz="3200" dirty="0" err="1" smtClean="0">
                <a:solidFill>
                  <a:srgbClr val="0070C0"/>
                </a:solidFill>
              </a:rPr>
              <a:t>Čg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1719481" y="1470211"/>
            <a:ext cx="1510552" cy="883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rgbClr val="0070C0"/>
                </a:solidFill>
              </a:rPr>
              <a:t>= </a:t>
            </a:r>
            <a:r>
              <a:rPr lang="sl-SI" sz="3200" dirty="0" err="1" smtClean="0">
                <a:solidFill>
                  <a:srgbClr val="0070C0"/>
                </a:solidFill>
              </a:rPr>
              <a:t>Čg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8726362" y="3384020"/>
            <a:ext cx="2399553" cy="80757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rgbClr val="0070C0"/>
                </a:solidFill>
              </a:rPr>
              <a:t>po </a:t>
            </a:r>
            <a:r>
              <a:rPr lang="sl-SI" sz="3200" dirty="0" err="1" smtClean="0">
                <a:solidFill>
                  <a:srgbClr val="0070C0"/>
                </a:solidFill>
              </a:rPr>
              <a:t>Čg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21" name="Pravokotnik 20"/>
          <p:cNvSpPr/>
          <p:nvPr/>
        </p:nvSpPr>
        <p:spPr>
          <a:xfrm>
            <a:off x="8438185" y="4605783"/>
            <a:ext cx="3177771" cy="113150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/>
              <a:t>_________</a:t>
            </a:r>
            <a:endParaRPr lang="sl-SI" sz="3200" b="1" dirty="0" smtClean="0">
              <a:solidFill>
                <a:srgbClr val="00B050"/>
              </a:solidFill>
            </a:endParaRPr>
          </a:p>
          <a:p>
            <a:pPr algn="ctr"/>
            <a:r>
              <a:rPr lang="sl-SI" sz="3200" i="1" dirty="0">
                <a:solidFill>
                  <a:srgbClr val="0070C0"/>
                </a:solidFill>
              </a:rPr>
              <a:t>gledal bom</a:t>
            </a:r>
          </a:p>
        </p:txBody>
      </p:sp>
      <p:sp>
        <p:nvSpPr>
          <p:cNvPr id="22" name="Pravokotnik 21"/>
          <p:cNvSpPr/>
          <p:nvPr/>
        </p:nvSpPr>
        <p:spPr>
          <a:xfrm>
            <a:off x="4939567" y="4641287"/>
            <a:ext cx="2846451" cy="112824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/>
              <a:t>_________</a:t>
            </a:r>
            <a:endParaRPr lang="sl-SI" sz="3200" b="1" dirty="0" smtClean="0">
              <a:solidFill>
                <a:srgbClr val="00B050"/>
              </a:solidFill>
            </a:endParaRPr>
          </a:p>
          <a:p>
            <a:pPr algn="ctr"/>
            <a:r>
              <a:rPr lang="sl-SI" sz="3200" i="1" dirty="0">
                <a:solidFill>
                  <a:srgbClr val="0070C0"/>
                </a:solidFill>
              </a:rPr>
              <a:t>gledal sem</a:t>
            </a:r>
          </a:p>
        </p:txBody>
      </p:sp>
      <p:sp>
        <p:nvSpPr>
          <p:cNvPr id="23" name="Pravokotnik 22"/>
          <p:cNvSpPr/>
          <p:nvPr/>
        </p:nvSpPr>
        <p:spPr>
          <a:xfrm>
            <a:off x="1506537" y="4641287"/>
            <a:ext cx="2492686" cy="1096003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/>
              <a:t>_________</a:t>
            </a:r>
            <a:endParaRPr lang="sl-SI" sz="3200" b="1" dirty="0" smtClean="0">
              <a:solidFill>
                <a:srgbClr val="00B050"/>
              </a:solidFill>
            </a:endParaRPr>
          </a:p>
          <a:p>
            <a:pPr algn="ctr"/>
            <a:r>
              <a:rPr lang="sl-SI" sz="3200" i="1" dirty="0" smtClean="0">
                <a:solidFill>
                  <a:srgbClr val="0070C0"/>
                </a:solidFill>
              </a:rPr>
              <a:t>gledam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6686954" y="2552709"/>
            <a:ext cx="3239185" cy="710325"/>
            <a:chOff x="6234206" y="3263653"/>
            <a:chExt cx="3239185" cy="710325"/>
          </a:xfrm>
        </p:grpSpPr>
        <p:cxnSp>
          <p:nvCxnSpPr>
            <p:cNvPr id="29" name="Raven puščični povezovalnik 28"/>
            <p:cNvCxnSpPr/>
            <p:nvPr/>
          </p:nvCxnSpPr>
          <p:spPr>
            <a:xfrm flipH="1">
              <a:off x="6234206" y="3263653"/>
              <a:ext cx="1751231" cy="7103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ven puščični povezovalnik 30"/>
            <p:cNvCxnSpPr/>
            <p:nvPr/>
          </p:nvCxnSpPr>
          <p:spPr>
            <a:xfrm>
              <a:off x="7952504" y="3263653"/>
              <a:ext cx="1520887" cy="7103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ravokotnik 18"/>
          <p:cNvSpPr/>
          <p:nvPr/>
        </p:nvSpPr>
        <p:spPr>
          <a:xfrm>
            <a:off x="1871881" y="1622611"/>
            <a:ext cx="1510552" cy="883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rgbClr val="0070C0"/>
                </a:solidFill>
              </a:rPr>
              <a:t>= </a:t>
            </a:r>
            <a:r>
              <a:rPr lang="sl-SI" sz="3200" dirty="0" err="1" smtClean="0">
                <a:solidFill>
                  <a:srgbClr val="0070C0"/>
                </a:solidFill>
              </a:rPr>
              <a:t>Čg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20" name="Pravokotnik 19"/>
          <p:cNvSpPr/>
          <p:nvPr/>
        </p:nvSpPr>
        <p:spPr>
          <a:xfrm>
            <a:off x="7599582" y="1622611"/>
            <a:ext cx="1510552" cy="883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≠</a:t>
            </a:r>
            <a:r>
              <a:rPr lang="sl-SI" sz="3200" dirty="0" smtClean="0">
                <a:solidFill>
                  <a:srgbClr val="0070C0"/>
                </a:solidFill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</a:rPr>
              <a:t>Čg</a:t>
            </a:r>
            <a:endParaRPr lang="sl-SI" sz="3200" dirty="0">
              <a:solidFill>
                <a:srgbClr val="0070C0"/>
              </a:solidFill>
            </a:endParaRPr>
          </a:p>
        </p:txBody>
      </p:sp>
      <p:cxnSp>
        <p:nvCxnSpPr>
          <p:cNvPr id="9" name="Raven puščični povezovalnik 8"/>
          <p:cNvCxnSpPr>
            <a:stCxn id="2" idx="2"/>
          </p:cNvCxnSpPr>
          <p:nvPr/>
        </p:nvCxnSpPr>
        <p:spPr>
          <a:xfrm flipH="1">
            <a:off x="2752880" y="1029945"/>
            <a:ext cx="3468624" cy="5926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>
            <a:stCxn id="2" idx="2"/>
            <a:endCxn id="20" idx="0"/>
          </p:cNvCxnSpPr>
          <p:nvPr/>
        </p:nvCxnSpPr>
        <p:spPr>
          <a:xfrm>
            <a:off x="6221504" y="1029945"/>
            <a:ext cx="2133354" cy="592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6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časovne glagolske oblike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10747" y="1482811"/>
            <a:ext cx="5384126" cy="469556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sz="3200" dirty="0" smtClean="0"/>
              <a:t>Tvorni sedanjik –  </a:t>
            </a:r>
            <a:r>
              <a:rPr lang="sl-SI" sz="3200" dirty="0"/>
              <a:t>_________ </a:t>
            </a:r>
            <a:r>
              <a:rPr lang="sl-SI" sz="3200" dirty="0" smtClean="0"/>
              <a:t>časovna oblika, npr. </a:t>
            </a:r>
            <a:r>
              <a:rPr lang="sl-SI" sz="3200" i="1" dirty="0" smtClean="0"/>
              <a:t>gledam</a:t>
            </a:r>
            <a:r>
              <a:rPr lang="sl-SI" sz="3200" dirty="0" smtClean="0"/>
              <a:t>.</a:t>
            </a:r>
          </a:p>
          <a:p>
            <a:pPr marL="0" indent="0">
              <a:buNone/>
            </a:pPr>
            <a:r>
              <a:rPr lang="sl-SI" sz="3200" dirty="0" smtClean="0"/>
              <a:t>Izraža:</a:t>
            </a:r>
          </a:p>
          <a:p>
            <a:r>
              <a:rPr lang="sl-SI" sz="3200" dirty="0" smtClean="0"/>
              <a:t>pravo sedanjost</a:t>
            </a:r>
          </a:p>
          <a:p>
            <a:r>
              <a:rPr lang="sl-SI" sz="3200" dirty="0"/>
              <a:t>_________ </a:t>
            </a:r>
            <a:r>
              <a:rPr lang="sl-SI" sz="3200" dirty="0" smtClean="0"/>
              <a:t>(</a:t>
            </a:r>
            <a:r>
              <a:rPr lang="sl-SI" sz="3200" i="1" dirty="0" smtClean="0"/>
              <a:t>Zemlja </a:t>
            </a:r>
            <a:r>
              <a:rPr lang="sl-SI" sz="3200" i="1" u="sng" dirty="0" smtClean="0"/>
              <a:t>se vrti</a:t>
            </a:r>
            <a:r>
              <a:rPr lang="sl-SI" sz="3200" dirty="0" smtClean="0"/>
              <a:t> </a:t>
            </a:r>
            <a:r>
              <a:rPr lang="sl-SI" sz="3200" i="1" dirty="0" smtClean="0"/>
              <a:t>okoli Sonca.</a:t>
            </a:r>
            <a:r>
              <a:rPr lang="sl-SI" sz="3200" dirty="0" smtClean="0"/>
              <a:t>)</a:t>
            </a:r>
          </a:p>
          <a:p>
            <a:r>
              <a:rPr lang="sl-SI" sz="3200" dirty="0"/>
              <a:t>_________ </a:t>
            </a:r>
            <a:r>
              <a:rPr lang="sl-SI" sz="3200" dirty="0" smtClean="0"/>
              <a:t>(</a:t>
            </a:r>
            <a:r>
              <a:rPr lang="sl-SI" sz="3200" i="1" dirty="0" smtClean="0"/>
              <a:t>Včeraj sem šla v mesto in pred pošto </a:t>
            </a:r>
            <a:r>
              <a:rPr lang="sl-SI" sz="3200" i="1" u="sng" dirty="0" smtClean="0"/>
              <a:t>zagledam</a:t>
            </a:r>
            <a:r>
              <a:rPr lang="sl-SI" sz="3200" i="1" dirty="0" smtClean="0"/>
              <a:t> pretep.</a:t>
            </a:r>
            <a:r>
              <a:rPr lang="sl-SI" sz="3200" dirty="0" smtClean="0"/>
              <a:t>)</a:t>
            </a:r>
          </a:p>
          <a:p>
            <a:r>
              <a:rPr lang="sl-SI" sz="3200" dirty="0"/>
              <a:t>_________ </a:t>
            </a:r>
            <a:r>
              <a:rPr lang="sl-SI" sz="3200" dirty="0" smtClean="0"/>
              <a:t>(</a:t>
            </a:r>
            <a:r>
              <a:rPr lang="sl-SI" sz="3200" i="1" dirty="0" smtClean="0"/>
              <a:t>Jutri ti </a:t>
            </a:r>
            <a:r>
              <a:rPr lang="sl-SI" sz="3200" i="1" u="sng" dirty="0" smtClean="0"/>
              <a:t>odgovorim</a:t>
            </a:r>
            <a:r>
              <a:rPr lang="sl-SI" sz="3200" i="1" dirty="0" smtClean="0"/>
              <a:t>.</a:t>
            </a:r>
            <a:r>
              <a:rPr lang="sl-SI" sz="3200" dirty="0" smtClean="0"/>
              <a:t>)</a:t>
            </a:r>
            <a:endParaRPr lang="sl-SI" sz="320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sz="2800" dirty="0" smtClean="0"/>
              <a:t>Druge tvorne časovne oblike – </a:t>
            </a:r>
            <a:r>
              <a:rPr lang="sl-SI" sz="2800" dirty="0"/>
              <a:t>_________.</a:t>
            </a:r>
            <a:endParaRPr lang="sl-SI" sz="2800" dirty="0" smtClean="0"/>
          </a:p>
          <a:p>
            <a:r>
              <a:rPr lang="sl-SI" sz="2800" dirty="0" smtClean="0"/>
              <a:t>opisni deležnik -l + sed./prih./</a:t>
            </a:r>
            <a:r>
              <a:rPr lang="sl-SI" sz="2800" dirty="0" err="1" smtClean="0"/>
              <a:t>pret</a:t>
            </a:r>
            <a:r>
              <a:rPr lang="sl-SI" sz="2800" dirty="0" smtClean="0"/>
              <a:t>. glagola </a:t>
            </a:r>
            <a:r>
              <a:rPr lang="sl-SI" sz="2800" i="1" dirty="0" smtClean="0"/>
              <a:t>biti</a:t>
            </a:r>
            <a:endParaRPr lang="sl-SI" sz="2800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sl-SI" sz="2800" i="1" dirty="0" smtClean="0">
                <a:sym typeface="Wingdings" panose="05000000000000000000" pitchFamily="2" charset="2"/>
              </a:rPr>
              <a:t> gledal sem, gledal bom, 	gledal sem bil</a:t>
            </a:r>
          </a:p>
          <a:p>
            <a:pPr>
              <a:buFont typeface="Wingdings" panose="05000000000000000000" pitchFamily="2" charset="2"/>
              <a:buChar char="à"/>
            </a:pPr>
            <a:endParaRPr lang="sl-SI" sz="28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800" dirty="0" smtClean="0"/>
              <a:t>______________</a:t>
            </a:r>
            <a:r>
              <a:rPr lang="sl-SI" sz="2800" i="1" dirty="0" smtClean="0">
                <a:sym typeface="Wingdings" panose="05000000000000000000" pitchFamily="2" charset="2"/>
              </a:rPr>
              <a:t> </a:t>
            </a:r>
            <a:r>
              <a:rPr lang="sl-SI" sz="2800" i="1" dirty="0" smtClean="0">
                <a:sym typeface="Wingdings" panose="05000000000000000000" pitchFamily="2" charset="2"/>
              </a:rPr>
              <a:t>– gledal sem bil</a:t>
            </a:r>
            <a:endParaRPr lang="sl-SI" sz="2800" i="1" dirty="0"/>
          </a:p>
        </p:txBody>
      </p:sp>
    </p:spTree>
    <p:extLst>
      <p:ext uri="{BB962C8B-B14F-4D97-AF65-F5344CB8AC3E}">
        <p14:creationId xmlns:p14="http://schemas.microsoft.com/office/powerpoint/2010/main" val="20814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časovne glagolske oblike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10746" y="1482811"/>
            <a:ext cx="5812416" cy="469556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200" dirty="0" smtClean="0"/>
              <a:t>Glagoli imajo v sedanjiku pogosto drugačno osnovo kot v drugih časovnih oblikah.</a:t>
            </a:r>
          </a:p>
          <a:p>
            <a:pPr marL="0" indent="0">
              <a:buNone/>
            </a:pPr>
            <a:r>
              <a:rPr lang="sl-SI" sz="3200" i="1" dirty="0" smtClean="0"/>
              <a:t>preberem – prebral bom</a:t>
            </a:r>
          </a:p>
          <a:p>
            <a:pPr marL="0" indent="0">
              <a:buNone/>
            </a:pPr>
            <a:r>
              <a:rPr lang="sl-SI" sz="3200" i="1" dirty="0" smtClean="0"/>
              <a:t>zapojem – zapel sem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 smtClean="0">
                <a:sym typeface="Wingdings" panose="05000000000000000000" pitchFamily="2" charset="2"/>
              </a:rPr>
              <a:t>nedoločnik  </a:t>
            </a:r>
            <a:r>
              <a:rPr lang="sl-SI" sz="3200" dirty="0" smtClean="0"/>
              <a:t>opisni deležnik -l</a:t>
            </a:r>
          </a:p>
          <a:p>
            <a:pPr marL="0" indent="0">
              <a:buNone/>
            </a:pPr>
            <a:r>
              <a:rPr lang="sl-SI" sz="3200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prebra</a:t>
            </a:r>
            <a:r>
              <a:rPr lang="sl-SI" sz="3200" i="1" dirty="0" smtClean="0">
                <a:sym typeface="Wingdings" panose="05000000000000000000" pitchFamily="2" charset="2"/>
              </a:rPr>
              <a:t>ti  prebral bom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sz="3200" dirty="0" smtClean="0"/>
          </a:p>
          <a:p>
            <a:pPr marL="0" indent="0">
              <a:buNone/>
            </a:pPr>
            <a:endParaRPr lang="sl-SI" sz="32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sz="3200" dirty="0" smtClean="0">
                <a:solidFill>
                  <a:srgbClr val="00B050"/>
                </a:solidFill>
              </a:rPr>
              <a:t>Nepravilni glagoli</a:t>
            </a:r>
            <a:r>
              <a:rPr lang="sl-SI" sz="3200" dirty="0" smtClean="0"/>
              <a:t>, npr.</a:t>
            </a:r>
          </a:p>
          <a:p>
            <a:pPr marL="0" indent="0">
              <a:buNone/>
            </a:pPr>
            <a:r>
              <a:rPr lang="sl-SI" sz="3200" i="1" dirty="0" smtClean="0"/>
              <a:t>iti – šel</a:t>
            </a:r>
          </a:p>
          <a:p>
            <a:pPr marL="0" indent="0">
              <a:buNone/>
            </a:pPr>
            <a:r>
              <a:rPr lang="sl-SI" sz="3200" i="1" dirty="0" smtClean="0"/>
              <a:t>jesti – jedel</a:t>
            </a:r>
          </a:p>
          <a:p>
            <a:pPr marL="0" indent="0">
              <a:buNone/>
            </a:pPr>
            <a:r>
              <a:rPr lang="sl-SI" sz="3200" i="1" dirty="0" smtClean="0"/>
              <a:t>reči – rekel</a:t>
            </a:r>
          </a:p>
          <a:p>
            <a:pPr marL="0" indent="0">
              <a:buNone/>
            </a:pPr>
            <a:r>
              <a:rPr lang="sl-SI" sz="3200" i="1" dirty="0" smtClean="0"/>
              <a:t>striči – strigel </a:t>
            </a:r>
          </a:p>
        </p:txBody>
      </p:sp>
      <p:pic>
        <p:nvPicPr>
          <p:cNvPr id="5" name="Slika 4"/>
          <p:cNvPicPr/>
          <p:nvPr/>
        </p:nvPicPr>
        <p:blipFill rotWithShape="1">
          <a:blip r:embed="rId2"/>
          <a:srcRect l="16535" t="47031" r="41799" b="39448"/>
          <a:stretch/>
        </p:blipFill>
        <p:spPr bwMode="auto">
          <a:xfrm>
            <a:off x="6763601" y="1482810"/>
            <a:ext cx="4673600" cy="1371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00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0470" y="294468"/>
            <a:ext cx="7729728" cy="68318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GLAGOLSKI VID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12181" y="977650"/>
            <a:ext cx="10996050" cy="57279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sl-SI" sz="3200" dirty="0"/>
              <a:t>Glagoli izražajo tudi to, </a:t>
            </a:r>
            <a:r>
              <a:rPr lang="sl-SI" sz="3200" dirty="0" smtClean="0"/>
              <a:t>_________</a:t>
            </a:r>
            <a:r>
              <a:rPr lang="sl-SI" sz="3200" dirty="0"/>
              <a:t>_________</a:t>
            </a:r>
            <a:r>
              <a:rPr lang="sl-SI" sz="3200" dirty="0" smtClean="0"/>
              <a:t>dejanje</a:t>
            </a:r>
            <a:r>
              <a:rPr lang="sl-SI" sz="3200" dirty="0"/>
              <a:t>, </a:t>
            </a:r>
            <a:r>
              <a:rPr lang="sl-SI" sz="3200" dirty="0" smtClean="0"/>
              <a:t>stanje …: </a:t>
            </a:r>
          </a:p>
          <a:p>
            <a:pPr lvl="1"/>
            <a:r>
              <a:rPr lang="sl-SI" sz="3200" dirty="0" smtClean="0"/>
              <a:t>nekaj </a:t>
            </a:r>
            <a:r>
              <a:rPr lang="sl-SI" sz="3200" dirty="0"/>
              <a:t>časa </a:t>
            </a:r>
            <a:r>
              <a:rPr lang="sl-SI" sz="3200" dirty="0"/>
              <a:t>(_________ </a:t>
            </a:r>
            <a:r>
              <a:rPr lang="sl-SI" sz="3200" dirty="0"/>
              <a:t>trajanje</a:t>
            </a:r>
            <a:r>
              <a:rPr lang="sl-SI" sz="3200" dirty="0" smtClean="0"/>
              <a:t>) </a:t>
            </a:r>
            <a:r>
              <a:rPr lang="sl-SI" sz="3200" dirty="0" smtClean="0">
                <a:sym typeface="Wingdings" panose="05000000000000000000" pitchFamily="2" charset="2"/>
              </a:rPr>
              <a:t> </a:t>
            </a:r>
            <a:r>
              <a:rPr lang="sl-SI" sz="3200" dirty="0" smtClean="0"/>
              <a:t>_________</a:t>
            </a:r>
          </a:p>
          <a:p>
            <a:pPr lvl="1"/>
            <a:r>
              <a:rPr lang="sl-SI" sz="3200" dirty="0" smtClean="0"/>
              <a:t>_________(</a:t>
            </a:r>
            <a:r>
              <a:rPr lang="sl-SI" sz="3200" dirty="0"/>
              <a:t>neomejeno trajanje</a:t>
            </a:r>
            <a:r>
              <a:rPr lang="sl-SI" sz="3200" dirty="0" smtClean="0"/>
              <a:t>) </a:t>
            </a:r>
            <a:r>
              <a:rPr lang="sl-SI" sz="3200" dirty="0" smtClean="0">
                <a:sym typeface="Wingdings" panose="05000000000000000000" pitchFamily="2" charset="2"/>
              </a:rPr>
              <a:t> </a:t>
            </a:r>
            <a:r>
              <a:rPr lang="sl-SI" sz="3200" dirty="0" smtClean="0"/>
              <a:t>_________</a:t>
            </a:r>
          </a:p>
          <a:p>
            <a:pPr lvl="1"/>
            <a:endParaRPr lang="sl-SI" sz="3200" dirty="0" smtClean="0"/>
          </a:p>
          <a:p>
            <a:pPr marL="228600" lvl="1"/>
            <a:r>
              <a:rPr lang="sl-SI" sz="3200" dirty="0"/>
              <a:t>Glagolom lahko spremenimo vid tako, da </a:t>
            </a:r>
            <a:r>
              <a:rPr lang="sl-SI" sz="3200" dirty="0" smtClean="0"/>
              <a:t>jim</a:t>
            </a:r>
            <a:endParaRPr lang="sl-SI" sz="3200" dirty="0"/>
          </a:p>
          <a:p>
            <a:pPr lvl="1"/>
            <a:r>
              <a:rPr lang="sl-SI" sz="3200" dirty="0" smtClean="0"/>
              <a:t>dodamo </a:t>
            </a:r>
            <a:r>
              <a:rPr lang="sl-SI" sz="3200" dirty="0"/>
              <a:t>_________, </a:t>
            </a:r>
            <a:r>
              <a:rPr lang="sl-SI" sz="3200" dirty="0" smtClean="0"/>
              <a:t>npr. </a:t>
            </a:r>
            <a:r>
              <a:rPr lang="sl-SI" sz="3200" i="1" dirty="0" smtClean="0"/>
              <a:t>pisati</a:t>
            </a:r>
            <a:r>
              <a:rPr lang="sl-SI" sz="3200" dirty="0" smtClean="0"/>
              <a:t> – </a:t>
            </a:r>
            <a:r>
              <a:rPr lang="sl-SI" sz="3200" i="1" dirty="0" smtClean="0"/>
              <a:t>prepisati</a:t>
            </a:r>
            <a:r>
              <a:rPr lang="sl-SI" sz="3200" dirty="0" smtClean="0"/>
              <a:t>;</a:t>
            </a:r>
          </a:p>
          <a:p>
            <a:pPr lvl="1"/>
            <a:r>
              <a:rPr lang="sl-SI" sz="3200" dirty="0" smtClean="0"/>
              <a:t>zamenjamo </a:t>
            </a:r>
            <a:r>
              <a:rPr lang="sl-SI" sz="3200" dirty="0"/>
              <a:t>_________, </a:t>
            </a:r>
            <a:r>
              <a:rPr lang="sl-SI" sz="3200" dirty="0" smtClean="0"/>
              <a:t>npr. </a:t>
            </a:r>
            <a:r>
              <a:rPr lang="sl-SI" sz="3200" i="1" dirty="0" smtClean="0"/>
              <a:t>prepisati</a:t>
            </a:r>
            <a:r>
              <a:rPr lang="sl-SI" sz="3200" dirty="0" smtClean="0"/>
              <a:t> – </a:t>
            </a:r>
            <a:r>
              <a:rPr lang="sl-SI" sz="3200" i="1" dirty="0" smtClean="0"/>
              <a:t>prepisovati</a:t>
            </a:r>
            <a:r>
              <a:rPr lang="sl-SI" sz="3200" dirty="0" smtClean="0"/>
              <a:t>.</a:t>
            </a:r>
          </a:p>
          <a:p>
            <a:r>
              <a:rPr lang="sl-SI" sz="3200" dirty="0" smtClean="0"/>
              <a:t>Nekateri glagoli so </a:t>
            </a:r>
            <a:r>
              <a:rPr lang="sl-SI" sz="3200" dirty="0"/>
              <a:t>_________, </a:t>
            </a:r>
            <a:r>
              <a:rPr lang="sl-SI" sz="3200" dirty="0" smtClean="0"/>
              <a:t>npr. </a:t>
            </a:r>
            <a:r>
              <a:rPr lang="sl-SI" sz="3200" i="1" dirty="0" smtClean="0"/>
              <a:t>telefonirati</a:t>
            </a:r>
            <a:r>
              <a:rPr lang="sl-SI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0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0470" y="294468"/>
            <a:ext cx="7729728" cy="68318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GLAGOLSKI VID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12181" y="977650"/>
            <a:ext cx="10996050" cy="501324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84138" lvl="2" indent="0">
              <a:buNone/>
            </a:pPr>
            <a:r>
              <a:rPr lang="sl-SI" sz="2800" dirty="0"/>
              <a:t>Glagolom določite vid.</a:t>
            </a:r>
          </a:p>
          <a:p>
            <a:r>
              <a:rPr lang="sl-SI" sz="2800" i="1" dirty="0"/>
              <a:t>pišem	kupujem	zapisujem	preberem</a:t>
            </a:r>
            <a:endParaRPr lang="sl-SI" sz="2800" dirty="0"/>
          </a:p>
          <a:p>
            <a:r>
              <a:rPr lang="sl-SI" sz="2800" i="1" dirty="0"/>
              <a:t>sedim	pretečem	hodim	</a:t>
            </a:r>
            <a:r>
              <a:rPr lang="sl-SI" sz="2800" i="1" dirty="0" smtClean="0"/>
              <a:t>	ležim</a:t>
            </a:r>
          </a:p>
          <a:p>
            <a:pPr marL="0" indent="0">
              <a:buNone/>
            </a:pPr>
            <a:endParaRPr lang="sl-SI" sz="2800" i="1" dirty="0" smtClean="0"/>
          </a:p>
          <a:p>
            <a:pPr marL="0" indent="0">
              <a:buNone/>
            </a:pPr>
            <a:r>
              <a:rPr lang="sl-SI" sz="2800" dirty="0" smtClean="0"/>
              <a:t>Zgornjim </a:t>
            </a:r>
            <a:r>
              <a:rPr lang="sl-SI" sz="2800" dirty="0"/>
              <a:t>glagolom spremenite </a:t>
            </a:r>
            <a:r>
              <a:rPr lang="sl-SI" sz="2800" dirty="0" smtClean="0"/>
              <a:t>vid.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r>
              <a:rPr lang="sl-SI" sz="2800" dirty="0" smtClean="0"/>
              <a:t>Ali je </a:t>
            </a:r>
            <a:r>
              <a:rPr lang="sl-SI" sz="2800" dirty="0"/>
              <a:t>prav</a:t>
            </a:r>
            <a:r>
              <a:rPr lang="sl-SI" sz="2800" dirty="0" smtClean="0"/>
              <a:t>?</a:t>
            </a:r>
          </a:p>
          <a:p>
            <a:pPr marL="0" indent="0">
              <a:buNone/>
            </a:pPr>
            <a:r>
              <a:rPr lang="sl-SI" sz="2800" i="1" dirty="0" smtClean="0"/>
              <a:t>Ne </a:t>
            </a:r>
            <a:r>
              <a:rPr lang="sl-SI" sz="2800" i="1" dirty="0"/>
              <a:t>pojdi v trgovino, raje ostani doma.</a:t>
            </a:r>
          </a:p>
        </p:txBody>
      </p:sp>
    </p:spTree>
    <p:extLst>
      <p:ext uri="{BB962C8B-B14F-4D97-AF65-F5344CB8AC3E}">
        <p14:creationId xmlns:p14="http://schemas.microsoft.com/office/powerpoint/2010/main" val="39494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neosebne glagolske oblike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10747" y="1482812"/>
            <a:ext cx="5384126" cy="20054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sz="3200" dirty="0"/>
              <a:t>N</a:t>
            </a:r>
            <a:r>
              <a:rPr lang="sl-SI" sz="3200" dirty="0" smtClean="0"/>
              <a:t>e izražajo osebe, števila. naklona, čas.</a:t>
            </a:r>
          </a:p>
          <a:p>
            <a:r>
              <a:rPr lang="sl-SI" sz="3200" dirty="0" smtClean="0"/>
              <a:t>Se ne spregajo.</a:t>
            </a:r>
            <a:endParaRPr lang="sl-SI" sz="320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sz="3200" dirty="0"/>
              <a:t>nedoločnik</a:t>
            </a:r>
          </a:p>
          <a:p>
            <a:r>
              <a:rPr lang="sl-SI" sz="3200" dirty="0" smtClean="0"/>
              <a:t>_____________</a:t>
            </a:r>
            <a:endParaRPr lang="sl-SI" sz="3200" dirty="0"/>
          </a:p>
          <a:p>
            <a:r>
              <a:rPr lang="sl-SI" sz="3200" dirty="0"/>
              <a:t>opisni </a:t>
            </a:r>
            <a:r>
              <a:rPr lang="sl-SI" sz="3200" dirty="0" smtClean="0"/>
              <a:t>__________ </a:t>
            </a:r>
            <a:r>
              <a:rPr lang="sl-SI" sz="3200" dirty="0"/>
              <a:t>na -l</a:t>
            </a:r>
          </a:p>
          <a:p>
            <a:r>
              <a:rPr lang="sl-SI" sz="3200" dirty="0"/>
              <a:t>trpni deležnik -n/-t</a:t>
            </a:r>
          </a:p>
          <a:p>
            <a:r>
              <a:rPr lang="sl-SI" sz="3200" dirty="0"/>
              <a:t>_____________</a:t>
            </a:r>
            <a:endParaRPr lang="sl-SI" sz="3200" dirty="0"/>
          </a:p>
          <a:p>
            <a:r>
              <a:rPr lang="sl-SI" sz="3200" dirty="0"/>
              <a:t>deležnik -č</a:t>
            </a:r>
          </a:p>
          <a:p>
            <a:r>
              <a:rPr lang="sl-SI" sz="3200" dirty="0"/>
              <a:t>_____________ </a:t>
            </a:r>
            <a:r>
              <a:rPr lang="sl-SI" sz="3200" dirty="0"/>
              <a:t>na -e/-č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589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neosebne glagolske oblike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10747" y="1482812"/>
            <a:ext cx="5384126" cy="347737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800" b="1" dirty="0" smtClean="0">
                <a:solidFill>
                  <a:srgbClr val="00B050"/>
                </a:solidFill>
              </a:rPr>
              <a:t>Nedoločnik</a:t>
            </a:r>
          </a:p>
          <a:p>
            <a:r>
              <a:rPr lang="sl-SI" sz="2800" dirty="0" smtClean="0"/>
              <a:t>-ti/-či</a:t>
            </a:r>
          </a:p>
          <a:p>
            <a:r>
              <a:rPr lang="sl-SI" sz="2800" dirty="0" smtClean="0"/>
              <a:t>ob </a:t>
            </a:r>
            <a:r>
              <a:rPr lang="sl-SI" sz="2800" dirty="0"/>
              <a:t>_____________ </a:t>
            </a:r>
            <a:r>
              <a:rPr lang="sl-SI" sz="2800" dirty="0" smtClean="0"/>
              <a:t>in </a:t>
            </a:r>
            <a:r>
              <a:rPr lang="sl-SI" sz="2800" dirty="0"/>
              <a:t>_____________ </a:t>
            </a:r>
            <a:r>
              <a:rPr lang="sl-SI" sz="2800" dirty="0" smtClean="0"/>
              <a:t>glagolih</a:t>
            </a:r>
          </a:p>
          <a:p>
            <a:pPr marL="0" indent="0">
              <a:buNone/>
            </a:pPr>
            <a:r>
              <a:rPr lang="sl-SI" sz="2800" i="1" dirty="0" smtClean="0"/>
              <a:t>Če želim shujšati, moram vsak dan teči. </a:t>
            </a:r>
          </a:p>
          <a:p>
            <a:pPr marL="0" indent="0">
              <a:buNone/>
            </a:pPr>
            <a:r>
              <a:rPr lang="sl-SI" sz="2800" i="1" dirty="0" smtClean="0"/>
              <a:t>Ko se razgibam, začnem teči.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610164" y="1482811"/>
            <a:ext cx="4980474" cy="347738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rgbClr val="00B050"/>
                </a:solidFill>
              </a:rPr>
              <a:t>Namenilnik</a:t>
            </a:r>
          </a:p>
          <a:p>
            <a:r>
              <a:rPr lang="sl-SI" sz="2800" dirty="0" smtClean="0"/>
              <a:t>-t/-č</a:t>
            </a:r>
          </a:p>
          <a:p>
            <a:r>
              <a:rPr lang="sl-SI" sz="2800" dirty="0" smtClean="0"/>
              <a:t>ob glagolih </a:t>
            </a:r>
            <a:r>
              <a:rPr lang="sl-SI" sz="2800" dirty="0"/>
              <a:t>_____________</a:t>
            </a:r>
            <a:endParaRPr lang="sl-SI" sz="2800" dirty="0" smtClean="0"/>
          </a:p>
          <a:p>
            <a:pPr marL="0" indent="0">
              <a:buNone/>
            </a:pPr>
            <a:endParaRPr lang="sl-SI" sz="2800" i="1" dirty="0" smtClean="0"/>
          </a:p>
          <a:p>
            <a:pPr marL="0" indent="0">
              <a:buNone/>
            </a:pPr>
            <a:r>
              <a:rPr lang="sl-SI" sz="2800" i="1" dirty="0" smtClean="0"/>
              <a:t>Ko </a:t>
            </a:r>
            <a:r>
              <a:rPr lang="sl-SI" sz="2800" i="1" dirty="0"/>
              <a:t>pridem iz službe, grem vsak dan teč.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90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neosebne glagolske oblike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sz="3800" b="1" dirty="0" smtClean="0">
                <a:solidFill>
                  <a:srgbClr val="00B050"/>
                </a:solidFill>
              </a:rPr>
              <a:t>Opisni deležnik na -l </a:t>
            </a:r>
            <a:r>
              <a:rPr lang="sl-SI" sz="3800" dirty="0" smtClean="0"/>
              <a:t>(</a:t>
            </a:r>
            <a:r>
              <a:rPr lang="sl-SI" sz="3800" i="1" dirty="0" smtClean="0"/>
              <a:t>bral</a:t>
            </a:r>
            <a:r>
              <a:rPr lang="sl-SI" sz="3800" dirty="0" smtClean="0"/>
              <a:t>)</a:t>
            </a:r>
          </a:p>
          <a:p>
            <a:r>
              <a:rPr lang="sl-SI" sz="3800" dirty="0"/>
              <a:t>Z</a:t>
            </a:r>
            <a:r>
              <a:rPr lang="sl-SI" sz="3800" dirty="0" smtClean="0"/>
              <a:t> njim delamo prihodnjik, preteklik, </a:t>
            </a:r>
            <a:r>
              <a:rPr lang="sl-SI" sz="3800" dirty="0" err="1" smtClean="0"/>
              <a:t>predpret</a:t>
            </a:r>
            <a:r>
              <a:rPr lang="sl-SI" sz="3800" dirty="0" smtClean="0"/>
              <a:t>., pogojnik.</a:t>
            </a:r>
          </a:p>
          <a:p>
            <a:r>
              <a:rPr lang="sl-SI" sz="3800" dirty="0" smtClean="0"/>
              <a:t>Tvorimo ga iz </a:t>
            </a:r>
            <a:r>
              <a:rPr lang="sl-SI" sz="4000" dirty="0"/>
              <a:t>_____________</a:t>
            </a:r>
            <a:r>
              <a:rPr lang="sl-SI" sz="3800" dirty="0" smtClean="0"/>
              <a:t>.</a:t>
            </a:r>
            <a:endParaRPr lang="sl-SI" sz="3800" dirty="0" smtClean="0"/>
          </a:p>
          <a:p>
            <a:r>
              <a:rPr lang="sl-SI" sz="3800" dirty="0" smtClean="0"/>
              <a:t>Ima končnice za vse tri </a:t>
            </a:r>
            <a:r>
              <a:rPr lang="sl-SI" sz="4000" dirty="0" smtClean="0"/>
              <a:t>____</a:t>
            </a:r>
            <a:r>
              <a:rPr lang="sl-SI" sz="3800" dirty="0" smtClean="0"/>
              <a:t>, </a:t>
            </a:r>
            <a:r>
              <a:rPr lang="sl-SI" sz="3800" dirty="0" smtClean="0"/>
              <a:t>npr. </a:t>
            </a:r>
            <a:r>
              <a:rPr lang="sl-SI" sz="3800" i="1" dirty="0" smtClean="0"/>
              <a:t>potoval-0, -a, -o</a:t>
            </a:r>
            <a:r>
              <a:rPr lang="sl-SI" sz="3800" dirty="0" smtClean="0"/>
              <a:t>.</a:t>
            </a:r>
          </a:p>
          <a:p>
            <a:r>
              <a:rPr lang="sl-SI" sz="3800" dirty="0" smtClean="0"/>
              <a:t>Ima končnice za vsa tri </a:t>
            </a:r>
            <a:r>
              <a:rPr lang="sl-SI" sz="4000" dirty="0"/>
              <a:t>_____________</a:t>
            </a:r>
            <a:r>
              <a:rPr lang="sl-SI" sz="3800" dirty="0" smtClean="0"/>
              <a:t>, </a:t>
            </a:r>
            <a:r>
              <a:rPr lang="sl-SI" sz="3800" dirty="0" smtClean="0"/>
              <a:t>npr. </a:t>
            </a:r>
            <a:r>
              <a:rPr lang="sl-SI" sz="3800" i="1" dirty="0"/>
              <a:t>potoval-0, -a, </a:t>
            </a:r>
            <a:r>
              <a:rPr lang="sl-SI" sz="3800" i="1" dirty="0" smtClean="0"/>
              <a:t>-</a:t>
            </a:r>
            <a:r>
              <a:rPr lang="sl-SI" sz="3800" i="1" dirty="0"/>
              <a:t>i</a:t>
            </a:r>
            <a:r>
              <a:rPr lang="sl-SI" sz="3800" i="1" dirty="0" smtClean="0"/>
              <a:t>.</a:t>
            </a:r>
            <a:endParaRPr lang="sl-SI" sz="3800" dirty="0"/>
          </a:p>
          <a:p>
            <a:endParaRPr lang="sl-SI" dirty="0" smtClean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sz="3300" b="1" dirty="0" smtClean="0">
                <a:solidFill>
                  <a:srgbClr val="00B050"/>
                </a:solidFill>
              </a:rPr>
              <a:t>Trpni deležnik na -n/-t </a:t>
            </a:r>
            <a:r>
              <a:rPr lang="sl-SI" sz="3300" dirty="0" smtClean="0"/>
              <a:t>(</a:t>
            </a:r>
            <a:r>
              <a:rPr lang="sl-SI" sz="3300" i="1" dirty="0" smtClean="0"/>
              <a:t>izbran</a:t>
            </a:r>
            <a:r>
              <a:rPr lang="sl-SI" sz="3300" dirty="0" smtClean="0"/>
              <a:t>, </a:t>
            </a:r>
            <a:r>
              <a:rPr lang="sl-SI" sz="3300" i="1" dirty="0" smtClean="0"/>
              <a:t>razbit</a:t>
            </a:r>
            <a:r>
              <a:rPr lang="sl-SI" sz="3300" dirty="0" smtClean="0"/>
              <a:t>)</a:t>
            </a:r>
          </a:p>
          <a:p>
            <a:r>
              <a:rPr lang="sl-SI" sz="3300" dirty="0" smtClean="0"/>
              <a:t>Z njim delamo trpnik ali ga rabimo kot </a:t>
            </a:r>
            <a:r>
              <a:rPr lang="sl-SI" sz="3600" dirty="0"/>
              <a:t>_____________</a:t>
            </a:r>
            <a:r>
              <a:rPr lang="sl-SI" sz="3300" dirty="0" smtClean="0"/>
              <a:t>.</a:t>
            </a:r>
            <a:endParaRPr lang="sl-SI" sz="3300" dirty="0" smtClean="0"/>
          </a:p>
          <a:p>
            <a:r>
              <a:rPr lang="sl-SI" sz="3300" dirty="0" smtClean="0"/>
              <a:t>Tvorimo ga iz </a:t>
            </a:r>
            <a:r>
              <a:rPr lang="sl-SI" sz="3600" dirty="0"/>
              <a:t>_____________</a:t>
            </a:r>
            <a:r>
              <a:rPr lang="sl-SI" sz="3300" dirty="0" smtClean="0"/>
              <a:t>.</a:t>
            </a:r>
            <a:endParaRPr lang="sl-SI" sz="3300" dirty="0" smtClean="0"/>
          </a:p>
          <a:p>
            <a:r>
              <a:rPr lang="sl-SI" sz="3300" dirty="0"/>
              <a:t>Ima končnice za vse tri spole, npr. </a:t>
            </a:r>
            <a:r>
              <a:rPr lang="sl-SI" sz="3300" dirty="0" smtClean="0"/>
              <a:t>izbran</a:t>
            </a:r>
            <a:r>
              <a:rPr lang="sl-SI" sz="3300" i="1" dirty="0" smtClean="0"/>
              <a:t>-0</a:t>
            </a:r>
            <a:r>
              <a:rPr lang="sl-SI" sz="3300" i="1" dirty="0"/>
              <a:t>, -a, -o</a:t>
            </a:r>
            <a:r>
              <a:rPr lang="sl-SI" sz="3300" dirty="0"/>
              <a:t>.</a:t>
            </a:r>
          </a:p>
          <a:p>
            <a:r>
              <a:rPr lang="sl-SI" sz="3300" dirty="0"/>
              <a:t>Ima končnice za vsa tri števila, npr. </a:t>
            </a:r>
            <a:r>
              <a:rPr lang="sl-SI" sz="3300" i="1" dirty="0" smtClean="0"/>
              <a:t>izbran-0</a:t>
            </a:r>
            <a:r>
              <a:rPr lang="sl-SI" sz="3300" i="1" dirty="0"/>
              <a:t>, -a, -i</a:t>
            </a:r>
            <a:r>
              <a:rPr lang="sl-SI" sz="3300" i="1" dirty="0" smtClean="0"/>
              <a:t>.</a:t>
            </a:r>
          </a:p>
          <a:p>
            <a:r>
              <a:rPr lang="sl-SI" sz="3300" dirty="0" smtClean="0"/>
              <a:t>Lahko ga sklanjamo.</a:t>
            </a:r>
            <a:endParaRPr lang="sl-SI" sz="33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884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0470" y="294468"/>
            <a:ext cx="7729728" cy="68318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GLAGOLI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12181" y="977650"/>
            <a:ext cx="10996050" cy="553289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600" b="1" dirty="0">
                <a:solidFill>
                  <a:srgbClr val="00B050"/>
                </a:solidFill>
              </a:rPr>
              <a:t>Glagoli</a:t>
            </a:r>
            <a:r>
              <a:rPr lang="sl-SI" sz="3600" dirty="0"/>
              <a:t> (</a:t>
            </a:r>
            <a:r>
              <a:rPr lang="sl-SI" sz="3600" dirty="0" smtClean="0"/>
              <a:t>verbumi) </a:t>
            </a:r>
            <a:r>
              <a:rPr lang="sl-SI" sz="3600" dirty="0"/>
              <a:t>so besede, s katerimi poimenujemo:</a:t>
            </a:r>
          </a:p>
          <a:p>
            <a:r>
              <a:rPr lang="sl-SI" sz="3600" dirty="0" smtClean="0"/>
              <a:t>_______________, </a:t>
            </a:r>
            <a:r>
              <a:rPr lang="sl-SI" sz="3600" dirty="0"/>
              <a:t>npr. </a:t>
            </a:r>
            <a:r>
              <a:rPr lang="sl-SI" sz="3600" i="1" dirty="0"/>
              <a:t>postavim</a:t>
            </a:r>
            <a:r>
              <a:rPr lang="sl-SI" sz="3600" dirty="0"/>
              <a:t>;</a:t>
            </a:r>
          </a:p>
          <a:p>
            <a:r>
              <a:rPr lang="sl-SI" sz="3600" dirty="0"/>
              <a:t>_______________, </a:t>
            </a:r>
            <a:r>
              <a:rPr lang="sl-SI" sz="3600" dirty="0"/>
              <a:t>npr. </a:t>
            </a:r>
            <a:r>
              <a:rPr lang="sl-SI" sz="3600" i="1" dirty="0"/>
              <a:t>stojim</a:t>
            </a:r>
            <a:r>
              <a:rPr lang="sl-SI" sz="3600" dirty="0"/>
              <a:t>;</a:t>
            </a:r>
          </a:p>
          <a:p>
            <a:r>
              <a:rPr lang="sl-SI" sz="3600" dirty="0"/>
              <a:t>_______________, </a:t>
            </a:r>
            <a:r>
              <a:rPr lang="sl-SI" sz="3600" dirty="0"/>
              <a:t>npr. </a:t>
            </a:r>
            <a:r>
              <a:rPr lang="sl-SI" sz="3600" i="1" dirty="0"/>
              <a:t>rastem;</a:t>
            </a:r>
          </a:p>
          <a:p>
            <a:r>
              <a:rPr lang="sl-SI" sz="3600" dirty="0"/>
              <a:t>_______________, </a:t>
            </a:r>
            <a:r>
              <a:rPr lang="sl-SI" sz="3600" dirty="0"/>
              <a:t>npr. </a:t>
            </a:r>
            <a:r>
              <a:rPr lang="sl-SI" sz="3600" i="1" dirty="0" smtClean="0"/>
              <a:t>vidim</a:t>
            </a:r>
            <a:r>
              <a:rPr lang="sl-SI" sz="3600" dirty="0" smtClean="0"/>
              <a:t>;</a:t>
            </a:r>
            <a:endParaRPr lang="sl-SI" sz="3600" dirty="0"/>
          </a:p>
          <a:p>
            <a:r>
              <a:rPr lang="sl-SI" sz="3600" dirty="0"/>
              <a:t>_______________, </a:t>
            </a:r>
            <a:r>
              <a:rPr lang="sl-SI" sz="3600" dirty="0"/>
              <a:t>npr. </a:t>
            </a:r>
            <a:r>
              <a:rPr lang="sl-SI" sz="3600" i="1" dirty="0" smtClean="0"/>
              <a:t>hočem</a:t>
            </a:r>
            <a:r>
              <a:rPr lang="sl-SI" sz="3600" dirty="0" smtClean="0"/>
              <a:t>;</a:t>
            </a:r>
            <a:endParaRPr lang="sl-SI" sz="3600" dirty="0" smtClean="0"/>
          </a:p>
          <a:p>
            <a:r>
              <a:rPr lang="sl-SI" sz="3600" dirty="0" smtClean="0"/>
              <a:t>ipd.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32372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neosebne glagolske oblike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sz="3800" b="1" dirty="0" smtClean="0">
                <a:solidFill>
                  <a:srgbClr val="00B050"/>
                </a:solidFill>
              </a:rPr>
              <a:t>Glagolnik </a:t>
            </a:r>
            <a:r>
              <a:rPr lang="sl-SI" sz="3800" dirty="0" smtClean="0"/>
              <a:t>(</a:t>
            </a:r>
            <a:r>
              <a:rPr lang="sl-SI" sz="3800" i="1" dirty="0" smtClean="0"/>
              <a:t>branje</a:t>
            </a:r>
            <a:r>
              <a:rPr lang="sl-SI" sz="3800" dirty="0" smtClean="0"/>
              <a:t>)</a:t>
            </a:r>
          </a:p>
          <a:p>
            <a:r>
              <a:rPr lang="sl-SI" sz="3800" dirty="0" smtClean="0"/>
              <a:t>Je </a:t>
            </a:r>
            <a:r>
              <a:rPr lang="sl-SI" sz="4000" dirty="0"/>
              <a:t>_____________</a:t>
            </a:r>
            <a:r>
              <a:rPr lang="sl-SI" sz="3800" dirty="0" smtClean="0"/>
              <a:t>, </a:t>
            </a:r>
            <a:r>
              <a:rPr lang="sl-SI" sz="3800" dirty="0" smtClean="0"/>
              <a:t>ki je tvorjen iz glagola.</a:t>
            </a:r>
          </a:p>
          <a:p>
            <a:r>
              <a:rPr lang="sl-SI" sz="3800" dirty="0" smtClean="0"/>
              <a:t>Poimenuje dejanje/stanje/potek.</a:t>
            </a:r>
          </a:p>
          <a:p>
            <a:pPr marL="0" indent="0">
              <a:buNone/>
            </a:pPr>
            <a:endParaRPr lang="sl-SI" sz="3800" dirty="0" smtClean="0"/>
          </a:p>
          <a:p>
            <a:pPr marL="0" indent="0">
              <a:buNone/>
            </a:pPr>
            <a:r>
              <a:rPr lang="sl-SI" sz="3800" i="1" dirty="0" smtClean="0"/>
              <a:t>Ker je močno snežilo, so zaprli cesto na Vršič. </a:t>
            </a:r>
            <a:r>
              <a:rPr lang="sl-SI" sz="3800" i="1" dirty="0" smtClean="0">
                <a:sym typeface="Wingdings" panose="05000000000000000000" pitchFamily="2" charset="2"/>
              </a:rPr>
              <a:t> Zaradi močnega sneženja so zaprli cesto na Vršič.</a:t>
            </a:r>
            <a:endParaRPr lang="sl-SI" sz="3800" i="1" dirty="0" smtClean="0"/>
          </a:p>
          <a:p>
            <a:endParaRPr lang="sl-SI" dirty="0" smtClean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sz="3800" b="1" dirty="0" smtClean="0">
                <a:solidFill>
                  <a:srgbClr val="00B050"/>
                </a:solidFill>
              </a:rPr>
              <a:t>Deležnik na -č </a:t>
            </a:r>
            <a:r>
              <a:rPr lang="sl-SI" sz="3800" dirty="0" smtClean="0"/>
              <a:t>(</a:t>
            </a:r>
            <a:r>
              <a:rPr lang="sl-SI" sz="3800" i="1" dirty="0" smtClean="0"/>
              <a:t>boječ, pišoč</a:t>
            </a:r>
            <a:r>
              <a:rPr lang="sl-SI" sz="3800" dirty="0" smtClean="0"/>
              <a:t>)</a:t>
            </a:r>
          </a:p>
          <a:p>
            <a:r>
              <a:rPr lang="sl-SI" sz="3800" dirty="0" smtClean="0"/>
              <a:t>Je </a:t>
            </a:r>
            <a:r>
              <a:rPr lang="sl-SI" sz="4000" dirty="0"/>
              <a:t>_____________</a:t>
            </a:r>
            <a:r>
              <a:rPr lang="sl-SI" sz="3800" dirty="0" smtClean="0"/>
              <a:t>, </a:t>
            </a:r>
            <a:r>
              <a:rPr lang="sl-SI" sz="3800" dirty="0" smtClean="0"/>
              <a:t>tvorjen iz glagola.</a:t>
            </a:r>
          </a:p>
          <a:p>
            <a:r>
              <a:rPr lang="sl-SI" sz="3800" dirty="0"/>
              <a:t>Poimenuje dejanje/stanje/potek</a:t>
            </a:r>
            <a:r>
              <a:rPr lang="sl-SI" sz="3800" dirty="0" smtClean="0"/>
              <a:t>.</a:t>
            </a:r>
          </a:p>
          <a:p>
            <a:pPr marL="0" indent="0">
              <a:buNone/>
            </a:pPr>
            <a:endParaRPr lang="sl-SI" sz="3800" dirty="0"/>
          </a:p>
          <a:p>
            <a:pPr marL="0" indent="0">
              <a:buNone/>
            </a:pPr>
            <a:r>
              <a:rPr lang="sl-SI" sz="3800" i="1" dirty="0" smtClean="0"/>
              <a:t>V vazi je vrtnica, ki lepo diši. </a:t>
            </a:r>
            <a:r>
              <a:rPr lang="sl-SI" sz="3800" i="1" dirty="0" smtClean="0">
                <a:sym typeface="Wingdings" panose="05000000000000000000" pitchFamily="2" charset="2"/>
              </a:rPr>
              <a:t> V vazi je lepo dišeča vrtnica</a:t>
            </a:r>
            <a:r>
              <a:rPr lang="sl-SI" i="1" dirty="0" smtClean="0">
                <a:sym typeface="Wingdings" panose="05000000000000000000" pitchFamily="2" charset="2"/>
              </a:rPr>
              <a:t>.</a:t>
            </a: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7829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neosebne glagolske oblike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46009" y="1364277"/>
            <a:ext cx="11071653" cy="46955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800" b="1" dirty="0" smtClean="0">
                <a:solidFill>
                  <a:srgbClr val="00B050"/>
                </a:solidFill>
              </a:rPr>
              <a:t>Deležje na </a:t>
            </a:r>
            <a:r>
              <a:rPr lang="sl-SI" sz="3800" b="1" dirty="0">
                <a:solidFill>
                  <a:srgbClr val="00B050"/>
                </a:solidFill>
              </a:rPr>
              <a:t>-</a:t>
            </a:r>
            <a:r>
              <a:rPr lang="sl-SI" sz="3800" b="1" dirty="0" smtClean="0">
                <a:solidFill>
                  <a:srgbClr val="00B050"/>
                </a:solidFill>
              </a:rPr>
              <a:t>e/-č </a:t>
            </a:r>
            <a:r>
              <a:rPr lang="sl-SI" sz="3800" dirty="0" smtClean="0"/>
              <a:t>(</a:t>
            </a:r>
            <a:r>
              <a:rPr lang="sl-SI" sz="3800" i="1" dirty="0" smtClean="0"/>
              <a:t>stoje, stoječ</a:t>
            </a:r>
            <a:r>
              <a:rPr lang="sl-SI" sz="3800" dirty="0" smtClean="0"/>
              <a:t>)</a:t>
            </a:r>
          </a:p>
          <a:p>
            <a:r>
              <a:rPr lang="sl-SI" sz="3800" dirty="0" smtClean="0"/>
              <a:t>Je </a:t>
            </a:r>
            <a:r>
              <a:rPr lang="sl-SI" sz="4000" dirty="0"/>
              <a:t>_____________</a:t>
            </a:r>
            <a:r>
              <a:rPr lang="sl-SI" sz="3800" dirty="0" smtClean="0"/>
              <a:t>, </a:t>
            </a:r>
            <a:r>
              <a:rPr lang="sl-SI" sz="3800" dirty="0" smtClean="0"/>
              <a:t>ki je tvorjen iz glagola.</a:t>
            </a:r>
          </a:p>
          <a:p>
            <a:r>
              <a:rPr lang="sl-SI" sz="3800" dirty="0" smtClean="0"/>
              <a:t>Poimenuje dejanje/stanje/potek.</a:t>
            </a:r>
          </a:p>
          <a:p>
            <a:pPr marL="0" indent="0">
              <a:buNone/>
            </a:pPr>
            <a:endParaRPr lang="sl-SI" sz="3800" dirty="0" smtClean="0"/>
          </a:p>
          <a:p>
            <a:pPr marL="0" indent="0">
              <a:buNone/>
            </a:pPr>
            <a:r>
              <a:rPr lang="sl-SI" sz="3800" i="1" dirty="0" smtClean="0"/>
              <a:t>Predavatelj je predaval tako, da je stal. </a:t>
            </a:r>
            <a:r>
              <a:rPr lang="sl-SI" sz="3800" i="1" dirty="0" smtClean="0">
                <a:sym typeface="Wingdings" panose="05000000000000000000" pitchFamily="2" charset="2"/>
              </a:rPr>
              <a:t> Predavatelj je predaval stoje.</a:t>
            </a:r>
            <a:endParaRPr lang="sl-SI" sz="3800" i="1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6575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glagolske oblike v </a:t>
            </a:r>
            <a:r>
              <a:rPr lang="sl-SI" i="1" dirty="0" err="1" smtClean="0"/>
              <a:t>sp</a:t>
            </a:r>
            <a:endParaRPr lang="sl-SI" i="1" dirty="0"/>
          </a:p>
        </p:txBody>
      </p:sp>
      <p:pic>
        <p:nvPicPr>
          <p:cNvPr id="5" name="Označba mesta vsebine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3723" t="56732" r="17328" b="27689"/>
          <a:stretch/>
        </p:blipFill>
        <p:spPr bwMode="auto">
          <a:xfrm>
            <a:off x="646223" y="2881117"/>
            <a:ext cx="11071225" cy="1407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498442" y="1744133"/>
            <a:ext cx="1625600" cy="4845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rgbClr val="0070C0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965662" y="4664786"/>
            <a:ext cx="1889159" cy="4845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rgbClr val="0070C0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4940237" y="4647112"/>
            <a:ext cx="2261691" cy="4845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rgbClr val="0070C0"/>
              </a:solidFill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3075086" y="4647112"/>
            <a:ext cx="1625600" cy="4845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rgbClr val="0070C0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2620368" y="1744133"/>
            <a:ext cx="2319869" cy="4845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rgbClr val="0070C0"/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5128034" y="1755510"/>
            <a:ext cx="2404535" cy="4845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rgbClr val="0070C0"/>
              </a:solidFill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7445198" y="4647632"/>
            <a:ext cx="2175936" cy="4845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rgbClr val="0070C0"/>
              </a:solidFill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7720366" y="1744133"/>
            <a:ext cx="1625600" cy="4845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rgbClr val="0070C0"/>
              </a:solidFill>
            </a:endParaRPr>
          </a:p>
        </p:txBody>
      </p:sp>
      <p:cxnSp>
        <p:nvCxnSpPr>
          <p:cNvPr id="27" name="Raven puščični povezovalnik 26"/>
          <p:cNvCxnSpPr>
            <a:stCxn id="8" idx="0"/>
          </p:cNvCxnSpPr>
          <p:nvPr/>
        </p:nvCxnSpPr>
        <p:spPr>
          <a:xfrm flipH="1" flipV="1">
            <a:off x="5326380" y="3387012"/>
            <a:ext cx="744703" cy="126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uščični povezovalnik 28"/>
          <p:cNvCxnSpPr>
            <a:stCxn id="12" idx="0"/>
          </p:cNvCxnSpPr>
          <p:nvPr/>
        </p:nvCxnSpPr>
        <p:spPr>
          <a:xfrm flipH="1" flipV="1">
            <a:off x="6071082" y="3370092"/>
            <a:ext cx="2462084" cy="1277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uščični povezovalnik 30"/>
          <p:cNvCxnSpPr>
            <a:stCxn id="6" idx="2"/>
          </p:cNvCxnSpPr>
          <p:nvPr/>
        </p:nvCxnSpPr>
        <p:spPr>
          <a:xfrm flipH="1">
            <a:off x="1120140" y="2228710"/>
            <a:ext cx="191102" cy="743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uščični povezovalnik 32"/>
          <p:cNvCxnSpPr>
            <a:stCxn id="10" idx="2"/>
          </p:cNvCxnSpPr>
          <p:nvPr/>
        </p:nvCxnSpPr>
        <p:spPr>
          <a:xfrm flipH="1">
            <a:off x="3337560" y="2228710"/>
            <a:ext cx="442743" cy="834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puščični povezovalnik 34"/>
          <p:cNvCxnSpPr>
            <a:stCxn id="11" idx="2"/>
          </p:cNvCxnSpPr>
          <p:nvPr/>
        </p:nvCxnSpPr>
        <p:spPr>
          <a:xfrm flipH="1">
            <a:off x="3887886" y="2240087"/>
            <a:ext cx="2442416" cy="857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uščični povezovalnik 36"/>
          <p:cNvCxnSpPr>
            <a:stCxn id="13" idx="2"/>
          </p:cNvCxnSpPr>
          <p:nvPr/>
        </p:nvCxnSpPr>
        <p:spPr>
          <a:xfrm flipH="1">
            <a:off x="6892290" y="2228710"/>
            <a:ext cx="1640876" cy="721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en puščični povezovalnik 38"/>
          <p:cNvCxnSpPr>
            <a:stCxn id="7" idx="0"/>
          </p:cNvCxnSpPr>
          <p:nvPr/>
        </p:nvCxnSpPr>
        <p:spPr>
          <a:xfrm flipH="1" flipV="1">
            <a:off x="1897048" y="3387012"/>
            <a:ext cx="13194" cy="1277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en puščični povezovalnik 40"/>
          <p:cNvCxnSpPr>
            <a:stCxn id="9" idx="0"/>
          </p:cNvCxnSpPr>
          <p:nvPr/>
        </p:nvCxnSpPr>
        <p:spPr>
          <a:xfrm flipV="1">
            <a:off x="3887886" y="3423031"/>
            <a:ext cx="626964" cy="1224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29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glagolske oblike v </a:t>
            </a:r>
            <a:r>
              <a:rPr lang="sl-SI" i="1" dirty="0" err="1" smtClean="0"/>
              <a:t>sp</a:t>
            </a:r>
            <a:endParaRPr lang="sl-SI" i="1" dirty="0"/>
          </a:p>
        </p:txBody>
      </p:sp>
      <p:pic>
        <p:nvPicPr>
          <p:cNvPr id="14" name="Slika 13"/>
          <p:cNvPicPr/>
          <p:nvPr/>
        </p:nvPicPr>
        <p:blipFill rotWithShape="1">
          <a:blip r:embed="rId2"/>
          <a:srcRect l="14550" t="32628" r="44114" b="59729"/>
          <a:stretch/>
        </p:blipFill>
        <p:spPr bwMode="auto">
          <a:xfrm>
            <a:off x="2046545" y="2868983"/>
            <a:ext cx="8193086" cy="883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Pravokotnik 14"/>
          <p:cNvSpPr/>
          <p:nvPr/>
        </p:nvSpPr>
        <p:spPr>
          <a:xfrm>
            <a:off x="4859867" y="4219943"/>
            <a:ext cx="1625600" cy="4845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400" dirty="0">
              <a:solidFill>
                <a:srgbClr val="0070C0"/>
              </a:solidFill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4669916" y="1843089"/>
            <a:ext cx="2447960" cy="4845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rgbClr val="0070C0"/>
              </a:solidFill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7432586" y="1850458"/>
            <a:ext cx="2447960" cy="4845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rgbClr val="0070C0"/>
              </a:solidFill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7983902" y="4219942"/>
            <a:ext cx="1625600" cy="4845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400" dirty="0">
              <a:solidFill>
                <a:srgbClr val="0070C0"/>
              </a:solidFill>
            </a:endParaRPr>
          </a:p>
        </p:txBody>
      </p:sp>
      <p:cxnSp>
        <p:nvCxnSpPr>
          <p:cNvPr id="20" name="Raven puščični povezovalnik 19"/>
          <p:cNvCxnSpPr>
            <a:stCxn id="16" idx="2"/>
          </p:cNvCxnSpPr>
          <p:nvPr/>
        </p:nvCxnSpPr>
        <p:spPr>
          <a:xfrm>
            <a:off x="5893896" y="2327666"/>
            <a:ext cx="986964" cy="884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/>
          <p:cNvCxnSpPr>
            <a:stCxn id="17" idx="2"/>
          </p:cNvCxnSpPr>
          <p:nvPr/>
        </p:nvCxnSpPr>
        <p:spPr>
          <a:xfrm flipH="1">
            <a:off x="7543800" y="2335035"/>
            <a:ext cx="1112766" cy="853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uščični povezovalnik 23"/>
          <p:cNvCxnSpPr>
            <a:stCxn id="15" idx="0"/>
          </p:cNvCxnSpPr>
          <p:nvPr/>
        </p:nvCxnSpPr>
        <p:spPr>
          <a:xfrm flipV="1">
            <a:off x="5672667" y="3566160"/>
            <a:ext cx="373803" cy="653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povezovalnik 25"/>
          <p:cNvCxnSpPr>
            <a:stCxn id="18" idx="0"/>
          </p:cNvCxnSpPr>
          <p:nvPr/>
        </p:nvCxnSpPr>
        <p:spPr>
          <a:xfrm flipH="1" flipV="1">
            <a:off x="8789670" y="3657600"/>
            <a:ext cx="7032" cy="562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79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0470" y="294468"/>
            <a:ext cx="7729728" cy="683182"/>
          </a:xfrm>
        </p:spPr>
        <p:txBody>
          <a:bodyPr>
            <a:normAutofit fontScale="90000"/>
          </a:bodyPr>
          <a:lstStyle/>
          <a:p>
            <a:r>
              <a:rPr lang="sl-SI" dirty="0" err="1" smtClean="0"/>
              <a:t>GLAGOLi</a:t>
            </a:r>
            <a:r>
              <a:rPr lang="sl-SI" dirty="0" smtClean="0"/>
              <a:t> – NALOGE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12181" y="977650"/>
            <a:ext cx="10996050" cy="553289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l-SI" sz="3200" dirty="0"/>
              <a:t>Navedite glagola iz naslednje povedi.</a:t>
            </a:r>
          </a:p>
          <a:p>
            <a:pPr marL="0" lvl="0" indent="0">
              <a:buNone/>
            </a:pPr>
            <a:endParaRPr lang="sl-SI" sz="3200" i="1" dirty="0"/>
          </a:p>
          <a:p>
            <a:pPr marL="0" lvl="0" indent="0">
              <a:buNone/>
            </a:pPr>
            <a:r>
              <a:rPr lang="sl-SI" sz="3200" i="1" dirty="0"/>
              <a:t>Ali zna predšolski otrok postaviti števila v pravilni vrstni red? </a:t>
            </a:r>
          </a:p>
          <a:p>
            <a:pPr marL="0" lvl="0" indent="0">
              <a:buNone/>
            </a:pPr>
            <a:endParaRPr lang="sl-SI" sz="3200" dirty="0"/>
          </a:p>
          <a:p>
            <a:pPr marL="0" lvl="0" indent="0">
              <a:buNone/>
            </a:pPr>
            <a:r>
              <a:rPr lang="sl-SI" sz="3200" dirty="0"/>
              <a:t>Določite jima osebo in število.</a:t>
            </a:r>
          </a:p>
          <a:p>
            <a:pPr marL="0" lvl="0" indent="0">
              <a:buNone/>
            </a:pPr>
            <a:r>
              <a:rPr lang="sl-SI" sz="3200" dirty="0"/>
              <a:t>Kateri glagol je </a:t>
            </a:r>
            <a:r>
              <a:rPr lang="sl-SI" sz="3200" dirty="0">
                <a:solidFill>
                  <a:srgbClr val="00B050"/>
                </a:solidFill>
              </a:rPr>
              <a:t>osebni</a:t>
            </a:r>
            <a:r>
              <a:rPr lang="sl-SI" sz="3200" dirty="0"/>
              <a:t> in kateri v </a:t>
            </a:r>
            <a:r>
              <a:rPr lang="sl-SI" sz="3200" dirty="0">
                <a:solidFill>
                  <a:srgbClr val="00B050"/>
                </a:solidFill>
              </a:rPr>
              <a:t>neosebni glagolski obliki</a:t>
            </a:r>
            <a:r>
              <a:rPr lang="sl-SI" sz="3200" dirty="0"/>
              <a:t>? Zakaj?</a:t>
            </a:r>
          </a:p>
        </p:txBody>
      </p:sp>
    </p:spTree>
    <p:extLst>
      <p:ext uri="{BB962C8B-B14F-4D97-AF65-F5344CB8AC3E}">
        <p14:creationId xmlns:p14="http://schemas.microsoft.com/office/powerpoint/2010/main" val="31941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0470" y="294468"/>
            <a:ext cx="7729728" cy="683182"/>
          </a:xfrm>
        </p:spPr>
        <p:txBody>
          <a:bodyPr>
            <a:normAutofit fontScale="90000"/>
          </a:bodyPr>
          <a:lstStyle/>
          <a:p>
            <a:r>
              <a:rPr lang="sl-SI" dirty="0" err="1" smtClean="0"/>
              <a:t>GLAGOLi</a:t>
            </a:r>
            <a:r>
              <a:rPr lang="sl-SI" dirty="0" smtClean="0"/>
              <a:t> – NALOGE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12181" y="977650"/>
            <a:ext cx="10996050" cy="553289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200" dirty="0" smtClean="0"/>
              <a:t>Tople vrelce so odkrili l. 1797, a jih je l. 1842 preplavila Sava. Nato so jih ponovno odkrili l. 1854. L. 1924 so jih pričeli urejati v zdravilišče.</a:t>
            </a:r>
          </a:p>
          <a:p>
            <a:endParaRPr lang="sl-SI" sz="3200" dirty="0"/>
          </a:p>
          <a:p>
            <a:r>
              <a:rPr lang="sl-SI" sz="3200" dirty="0" smtClean="0"/>
              <a:t>Podčrtajte glagole.</a:t>
            </a:r>
          </a:p>
          <a:p>
            <a:r>
              <a:rPr lang="sl-SI" sz="3200" dirty="0" smtClean="0"/>
              <a:t>Povejte, kateri so glede na pomenske lastnosti.</a:t>
            </a:r>
          </a:p>
          <a:p>
            <a:r>
              <a:rPr lang="sl-SI" sz="3200" dirty="0" smtClean="0"/>
              <a:t>Kateri </a:t>
            </a:r>
            <a:r>
              <a:rPr lang="sl-SI" sz="3200" dirty="0" err="1" smtClean="0"/>
              <a:t>nepolnopomenski</a:t>
            </a:r>
            <a:r>
              <a:rPr lang="sl-SI" sz="3200" dirty="0" smtClean="0"/>
              <a:t> glagol je v povedi – naklonski, fazni ali z oslabljenim pomenom?</a:t>
            </a:r>
          </a:p>
          <a:p>
            <a:r>
              <a:rPr lang="sl-SI" sz="3200" dirty="0" smtClean="0"/>
              <a:t>Kateri glagol je v neosebni glagolski obliki? Kako jo imenujemo? Kdaj jo uporabljamo?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8982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0470" y="294468"/>
            <a:ext cx="7729728" cy="683182"/>
          </a:xfrm>
        </p:spPr>
        <p:txBody>
          <a:bodyPr>
            <a:normAutofit fontScale="90000"/>
          </a:bodyPr>
          <a:lstStyle/>
          <a:p>
            <a:r>
              <a:rPr lang="sl-SI" dirty="0" err="1" smtClean="0"/>
              <a:t>GLAGOLi</a:t>
            </a:r>
            <a:r>
              <a:rPr lang="sl-SI" dirty="0" smtClean="0"/>
              <a:t> – NALOGE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12181" y="977650"/>
            <a:ext cx="10996050" cy="553289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200" dirty="0" smtClean="0"/>
              <a:t>Terme Čatež ležijo na nadmorski višini </a:t>
            </a:r>
            <a:r>
              <a:rPr lang="sl-SI" sz="3200" dirty="0" smtClean="0"/>
              <a:t>ok. </a:t>
            </a:r>
            <a:r>
              <a:rPr lang="sl-SI" sz="3200" dirty="0" smtClean="0"/>
              <a:t>145 m na desnem bregu reke Save.</a:t>
            </a:r>
          </a:p>
          <a:p>
            <a:pPr marL="0" indent="0">
              <a:buNone/>
            </a:pPr>
            <a:r>
              <a:rPr lang="sl-SI" sz="3200" dirty="0" smtClean="0"/>
              <a:t>Sava je l. 1842 preplavila tople vrelce.</a:t>
            </a:r>
          </a:p>
          <a:p>
            <a:endParaRPr lang="sl-SI" sz="3200" dirty="0"/>
          </a:p>
          <a:p>
            <a:r>
              <a:rPr lang="sl-SI" sz="3200" dirty="0" smtClean="0"/>
              <a:t>Podčrtajte glagola.</a:t>
            </a:r>
          </a:p>
          <a:p>
            <a:r>
              <a:rPr lang="sl-SI" sz="3200" dirty="0" smtClean="0"/>
              <a:t>Določita jima osebo, število, naklon, čas in vid.</a:t>
            </a:r>
          </a:p>
          <a:p>
            <a:r>
              <a:rPr lang="sl-SI" sz="3200" dirty="0" smtClean="0"/>
              <a:t>Napišite glagola v drugem vidu.</a:t>
            </a:r>
          </a:p>
          <a:p>
            <a:r>
              <a:rPr lang="sl-SI" sz="3200" dirty="0" smtClean="0"/>
              <a:t>Zakaj sta glagola v isti naklonski obliki?</a:t>
            </a:r>
          </a:p>
          <a:p>
            <a:r>
              <a:rPr lang="sl-SI" sz="3200" dirty="0" smtClean="0"/>
              <a:t>Zakaj pa nista v isti časovni obliki?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1865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0470" y="294468"/>
            <a:ext cx="7729728" cy="68318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Glagoli </a:t>
            </a:r>
            <a:r>
              <a:rPr lang="sl-SI" dirty="0" smtClean="0"/>
              <a:t>– NALOGE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12181" y="977650"/>
            <a:ext cx="10996050" cy="553289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b="1" dirty="0" smtClean="0"/>
              <a:t>Odpravite napake.</a:t>
            </a:r>
          </a:p>
          <a:p>
            <a:r>
              <a:rPr lang="sl-SI" sz="2000" dirty="0" smtClean="0"/>
              <a:t>Kako dobro si se </a:t>
            </a:r>
            <a:r>
              <a:rPr lang="sl-SI" sz="2000" dirty="0" err="1" smtClean="0"/>
              <a:t>znajdel</a:t>
            </a:r>
            <a:r>
              <a:rPr lang="sl-SI" sz="2000" dirty="0" smtClean="0"/>
              <a:t> v nepričakovanih okoliščinah!</a:t>
            </a:r>
          </a:p>
          <a:p>
            <a:r>
              <a:rPr lang="sl-SI" sz="2000" dirty="0" smtClean="0"/>
              <a:t>Če bo bil zbor sklepčen, bomo določili zapisnikarja.</a:t>
            </a:r>
          </a:p>
          <a:p>
            <a:r>
              <a:rPr lang="sl-SI" sz="2000" dirty="0" smtClean="0"/>
              <a:t>En član nadzornega odbora ni mogel več opravljati te funkcije, zato so ga mogli razrešit.</a:t>
            </a:r>
          </a:p>
          <a:p>
            <a:r>
              <a:rPr lang="sl-SI" sz="2000" dirty="0" smtClean="0"/>
              <a:t>Odpri usta in reči a.</a:t>
            </a:r>
          </a:p>
          <a:p>
            <a:r>
              <a:rPr lang="sl-SI" sz="2000" dirty="0" smtClean="0"/>
              <a:t>Prišel sem vas obiskati.</a:t>
            </a:r>
          </a:p>
          <a:p>
            <a:r>
              <a:rPr lang="sl-SI" sz="2000" dirty="0" smtClean="0"/>
              <a:t>Dajte nas čim prej poklicat.</a:t>
            </a:r>
          </a:p>
          <a:p>
            <a:r>
              <a:rPr lang="sl-SI" sz="2000" dirty="0" smtClean="0"/>
              <a:t>Na zadnje predavanje ne rabite priti.</a:t>
            </a:r>
          </a:p>
          <a:p>
            <a:r>
              <a:rPr lang="sl-SI" sz="2000" dirty="0" smtClean="0"/>
              <a:t>Ali rabimo znati to za izpit?</a:t>
            </a:r>
          </a:p>
          <a:p>
            <a:r>
              <a:rPr lang="sl-SI" sz="2000" dirty="0" smtClean="0"/>
              <a:t>Ne odgovori mu takoj.</a:t>
            </a:r>
          </a:p>
          <a:p>
            <a:r>
              <a:rPr lang="sl-SI" sz="2000" dirty="0" smtClean="0"/>
              <a:t>Jutri ga nebo v šolo.</a:t>
            </a:r>
          </a:p>
          <a:p>
            <a:r>
              <a:rPr lang="sl-SI" sz="2000" dirty="0" err="1" smtClean="0"/>
              <a:t>Nevem</a:t>
            </a:r>
            <a:r>
              <a:rPr lang="sl-SI" sz="2000" dirty="0"/>
              <a:t> </a:t>
            </a:r>
            <a:r>
              <a:rPr lang="sl-SI" sz="2000" dirty="0" smtClean="0"/>
              <a:t>še, ali se bom vrnil domov že danes.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7051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769537" y="1229727"/>
            <a:ext cx="10637215" cy="483517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 smtClean="0"/>
              <a:t>Kaj </a:t>
            </a:r>
            <a:r>
              <a:rPr lang="sl-SI" sz="2800" dirty="0"/>
              <a:t>je pravilno?</a:t>
            </a:r>
          </a:p>
          <a:p>
            <a:pPr marL="0" indent="0">
              <a:buNone/>
            </a:pPr>
            <a:r>
              <a:rPr lang="sl-SI" sz="2800" dirty="0" smtClean="0"/>
              <a:t>a) </a:t>
            </a:r>
            <a:r>
              <a:rPr lang="sl-SI" sz="2800" i="1" dirty="0" smtClean="0"/>
              <a:t>Lézite</a:t>
            </a:r>
            <a:r>
              <a:rPr lang="sl-SI" sz="2800" dirty="0" smtClean="0"/>
              <a:t> </a:t>
            </a:r>
            <a:r>
              <a:rPr lang="sl-SI" sz="2800" dirty="0"/>
              <a:t>na trebuh</a:t>
            </a:r>
            <a:r>
              <a:rPr lang="sl-SI" sz="2800" dirty="0" smtClean="0"/>
              <a:t>.		a) </a:t>
            </a:r>
            <a:r>
              <a:rPr lang="sl-SI" sz="2800" i="1" dirty="0" smtClean="0"/>
              <a:t>Lêgli</a:t>
            </a:r>
            <a:r>
              <a:rPr lang="sl-SI" sz="2800" dirty="0" smtClean="0"/>
              <a:t> so na posteljo.</a:t>
            </a:r>
            <a:endParaRPr lang="sl-SI" sz="2800" dirty="0"/>
          </a:p>
          <a:p>
            <a:pPr marL="0" indent="0">
              <a:buNone/>
            </a:pPr>
            <a:r>
              <a:rPr lang="sl-SI" sz="2800" dirty="0" smtClean="0"/>
              <a:t>b) </a:t>
            </a:r>
            <a:r>
              <a:rPr lang="sl-SI" sz="2800" i="1" dirty="0" smtClean="0"/>
              <a:t>Léžite</a:t>
            </a:r>
            <a:r>
              <a:rPr lang="sl-SI" sz="2800" dirty="0" smtClean="0"/>
              <a:t> </a:t>
            </a:r>
            <a:r>
              <a:rPr lang="sl-SI" sz="2800" dirty="0"/>
              <a:t>na trebuh</a:t>
            </a:r>
            <a:r>
              <a:rPr lang="sl-SI" sz="2800" dirty="0" smtClean="0"/>
              <a:t>.		b) </a:t>
            </a:r>
            <a:r>
              <a:rPr lang="sl-SI" sz="2800" i="1" dirty="0" smtClean="0"/>
              <a:t>Légli</a:t>
            </a:r>
            <a:r>
              <a:rPr lang="sl-SI" sz="2800" dirty="0" smtClean="0"/>
              <a:t> so na posteljo.</a:t>
            </a:r>
            <a:endParaRPr lang="sl-SI" sz="2800" dirty="0"/>
          </a:p>
          <a:p>
            <a:pPr marL="0" indent="0">
              <a:buNone/>
            </a:pPr>
            <a:r>
              <a:rPr lang="sl-SI" sz="2800" dirty="0" smtClean="0"/>
              <a:t>c) </a:t>
            </a:r>
            <a:r>
              <a:rPr lang="sl-SI" sz="2800" i="1" dirty="0" smtClean="0"/>
              <a:t>Lezíte</a:t>
            </a:r>
            <a:r>
              <a:rPr lang="sl-SI" sz="2800" dirty="0" smtClean="0"/>
              <a:t> </a:t>
            </a:r>
            <a:r>
              <a:rPr lang="sl-SI" sz="2800" dirty="0"/>
              <a:t>na trebuh.</a:t>
            </a:r>
          </a:p>
          <a:p>
            <a:pPr marL="0" indent="0">
              <a:buNone/>
            </a:pPr>
            <a:r>
              <a:rPr lang="sl-SI" sz="2800" dirty="0" smtClean="0"/>
              <a:t>č) </a:t>
            </a:r>
            <a:r>
              <a:rPr lang="sl-SI" sz="2800" i="1" dirty="0" smtClean="0"/>
              <a:t>Ležíte</a:t>
            </a:r>
            <a:r>
              <a:rPr lang="sl-SI" sz="2800" dirty="0" smtClean="0"/>
              <a:t> </a:t>
            </a:r>
            <a:r>
              <a:rPr lang="sl-SI" sz="2800" dirty="0"/>
              <a:t>na trebuh.</a:t>
            </a:r>
          </a:p>
          <a:p>
            <a:endParaRPr lang="sl-SI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187" y="4045970"/>
            <a:ext cx="7545913" cy="196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769537" y="1229727"/>
            <a:ext cx="10637215" cy="483517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 smtClean="0"/>
              <a:t>Kaj </a:t>
            </a:r>
            <a:r>
              <a:rPr lang="sl-SI" sz="2800" dirty="0"/>
              <a:t>je pravilno?</a:t>
            </a:r>
          </a:p>
          <a:p>
            <a:pPr marL="0" indent="0">
              <a:buNone/>
            </a:pPr>
            <a:r>
              <a:rPr lang="sl-SI" sz="2800" dirty="0" smtClean="0"/>
              <a:t>a) </a:t>
            </a:r>
            <a:r>
              <a:rPr lang="sl-SI" sz="2800" i="1" dirty="0" smtClean="0"/>
              <a:t>Rísala</a:t>
            </a:r>
            <a:r>
              <a:rPr lang="sl-SI" sz="2800" dirty="0" smtClean="0"/>
              <a:t> </a:t>
            </a:r>
            <a:r>
              <a:rPr lang="sl-SI" sz="2800" dirty="0" smtClean="0"/>
              <a:t>je celo dopoldne.	</a:t>
            </a:r>
            <a:endParaRPr lang="sl-SI" sz="2800" dirty="0" smtClean="0"/>
          </a:p>
          <a:p>
            <a:pPr marL="0" indent="0">
              <a:buNone/>
            </a:pPr>
            <a:r>
              <a:rPr lang="sl-SI" sz="2800" dirty="0" smtClean="0"/>
              <a:t>b</a:t>
            </a:r>
            <a:r>
              <a:rPr lang="sl-SI" sz="2800" dirty="0" smtClean="0"/>
              <a:t>) </a:t>
            </a:r>
            <a:r>
              <a:rPr lang="sl-SI" sz="2800" i="1" dirty="0" smtClean="0"/>
              <a:t>Risála</a:t>
            </a:r>
            <a:r>
              <a:rPr lang="sl-SI" sz="2800" dirty="0" smtClean="0"/>
              <a:t> </a:t>
            </a:r>
            <a:r>
              <a:rPr lang="sl-SI" sz="2800" dirty="0"/>
              <a:t>je celo dopoldne. </a:t>
            </a:r>
            <a:r>
              <a:rPr lang="sl-SI" sz="2800" dirty="0" smtClean="0"/>
              <a:t>		</a:t>
            </a:r>
          </a:p>
          <a:p>
            <a:pPr marL="0" indent="0">
              <a:buNone/>
            </a:pPr>
            <a:r>
              <a:rPr lang="sl-SI" sz="2800" dirty="0" smtClean="0"/>
              <a:t>c) </a:t>
            </a:r>
            <a:r>
              <a:rPr lang="sl-SI" sz="2800" i="1" dirty="0" smtClean="0"/>
              <a:t>Rísala/risála</a:t>
            </a:r>
            <a:r>
              <a:rPr lang="sl-SI" sz="2800" dirty="0" smtClean="0"/>
              <a:t> </a:t>
            </a:r>
            <a:r>
              <a:rPr lang="sl-SI" sz="2800" dirty="0" smtClean="0"/>
              <a:t>je </a:t>
            </a:r>
            <a:r>
              <a:rPr lang="sl-SI" sz="2800" dirty="0"/>
              <a:t>celo dopoldne. </a:t>
            </a:r>
            <a:endParaRPr lang="sl-SI" sz="2800" dirty="0" smtClean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r>
              <a:rPr lang="sl-SI" sz="2800" dirty="0" smtClean="0"/>
              <a:t>a) </a:t>
            </a:r>
            <a:r>
              <a:rPr lang="sl-SI" sz="2800" i="1" dirty="0" err="1" smtClean="0"/>
              <a:t>Risoč</a:t>
            </a:r>
            <a:r>
              <a:rPr lang="sl-SI" sz="2800" dirty="0" smtClean="0"/>
              <a:t> </a:t>
            </a:r>
            <a:r>
              <a:rPr lang="sl-SI" sz="2800" dirty="0"/>
              <a:t>celo </a:t>
            </a:r>
            <a:r>
              <a:rPr lang="sl-SI" sz="2800" dirty="0" smtClean="0"/>
              <a:t>dopoldne, </a:t>
            </a:r>
            <a:r>
              <a:rPr lang="sl-SI" sz="2800" dirty="0"/>
              <a:t>se je sprostila</a:t>
            </a:r>
            <a:r>
              <a:rPr lang="sl-SI" sz="2800" dirty="0" smtClean="0"/>
              <a:t>.</a:t>
            </a:r>
          </a:p>
          <a:p>
            <a:pPr marL="0" indent="0">
              <a:buNone/>
            </a:pPr>
            <a:r>
              <a:rPr lang="sl-SI" sz="2800" dirty="0" smtClean="0"/>
              <a:t>b) </a:t>
            </a:r>
            <a:r>
              <a:rPr lang="sl-SI" sz="2800" i="1" dirty="0" err="1" smtClean="0"/>
              <a:t>Rišoč</a:t>
            </a:r>
            <a:r>
              <a:rPr lang="sl-SI" sz="2800" dirty="0" smtClean="0"/>
              <a:t> </a:t>
            </a:r>
            <a:r>
              <a:rPr lang="sl-SI" sz="2800" dirty="0"/>
              <a:t>celo </a:t>
            </a:r>
            <a:r>
              <a:rPr lang="sl-SI" sz="2800" dirty="0" smtClean="0"/>
              <a:t>dopoldne, </a:t>
            </a:r>
            <a:r>
              <a:rPr lang="sl-SI" sz="2800" dirty="0"/>
              <a:t>se je sprostila</a:t>
            </a:r>
            <a:r>
              <a:rPr lang="sl-SI" sz="2800" dirty="0" smtClean="0"/>
              <a:t>.</a:t>
            </a:r>
            <a:endParaRPr lang="sl-SI" sz="2800" dirty="0"/>
          </a:p>
          <a:p>
            <a:pPr marL="0" indent="0">
              <a:buNone/>
            </a:pPr>
            <a:endParaRPr lang="sl-SI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144" y="1904087"/>
            <a:ext cx="5151894" cy="85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934655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5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32731" y="1186249"/>
            <a:ext cx="11241866" cy="483517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Kaj je pravilno?</a:t>
            </a:r>
          </a:p>
          <a:p>
            <a:pPr marL="0" indent="0">
              <a:buNone/>
            </a:pPr>
            <a:r>
              <a:rPr lang="sl-SI" sz="2400" dirty="0"/>
              <a:t>a) </a:t>
            </a:r>
            <a:r>
              <a:rPr lang="sl-SI" sz="2400" dirty="0" smtClean="0"/>
              <a:t>Zaradi naraščanja pretoka reke Drave so se v Vuzenici </a:t>
            </a:r>
            <a:r>
              <a:rPr lang="sl-SI" sz="2400" i="1" dirty="0" smtClean="0"/>
              <a:t>spróžile</a:t>
            </a:r>
            <a:r>
              <a:rPr lang="sl-SI" sz="2400" dirty="0" smtClean="0"/>
              <a:t> sirene.</a:t>
            </a:r>
            <a:r>
              <a:rPr lang="sl-SI" sz="2400" dirty="0"/>
              <a:t>	</a:t>
            </a:r>
          </a:p>
          <a:p>
            <a:pPr marL="0" indent="0">
              <a:buNone/>
            </a:pPr>
            <a:r>
              <a:rPr lang="sl-SI" sz="2400" dirty="0" smtClean="0"/>
              <a:t>b) Zaradi </a:t>
            </a:r>
            <a:r>
              <a:rPr lang="sl-SI" sz="2400" dirty="0"/>
              <a:t>naraščanja </a:t>
            </a:r>
            <a:r>
              <a:rPr lang="sl-SI" sz="2400" dirty="0" smtClean="0"/>
              <a:t>pretoka </a:t>
            </a:r>
            <a:r>
              <a:rPr lang="sl-SI" sz="2400" dirty="0"/>
              <a:t>reke Drave so se v Vuzenici </a:t>
            </a:r>
            <a:r>
              <a:rPr lang="sl-SI" sz="2400" i="1" dirty="0" smtClean="0"/>
              <a:t>sprožíle</a:t>
            </a:r>
            <a:r>
              <a:rPr lang="sl-SI" sz="2400" dirty="0" smtClean="0"/>
              <a:t> </a:t>
            </a:r>
            <a:r>
              <a:rPr lang="sl-SI" sz="2400" dirty="0"/>
              <a:t>sirene. 	 </a:t>
            </a:r>
            <a:endParaRPr lang="sl-SI" sz="2400" dirty="0" smtClean="0"/>
          </a:p>
          <a:p>
            <a:pPr marL="0" indent="0">
              <a:buNone/>
            </a:pPr>
            <a:r>
              <a:rPr lang="sl-SI" sz="2400" dirty="0" smtClean="0"/>
              <a:t>c) </a:t>
            </a:r>
            <a:r>
              <a:rPr lang="sl-SI" sz="2400" dirty="0"/>
              <a:t>Zaradi naraščanja </a:t>
            </a:r>
            <a:r>
              <a:rPr lang="sl-SI" sz="2400" dirty="0" smtClean="0"/>
              <a:t>pretoka </a:t>
            </a:r>
            <a:r>
              <a:rPr lang="sl-SI" sz="2400" dirty="0"/>
              <a:t>reke Drave so se v Vuzenici </a:t>
            </a:r>
            <a:r>
              <a:rPr lang="sl-SI" sz="2400" i="1" dirty="0" smtClean="0"/>
              <a:t>spróžile/sprožíle</a:t>
            </a:r>
            <a:r>
              <a:rPr lang="sl-SI" sz="2400" dirty="0" smtClean="0"/>
              <a:t> </a:t>
            </a:r>
            <a:r>
              <a:rPr lang="sl-SI" sz="2400" dirty="0"/>
              <a:t>sirene. 	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94" y="4973874"/>
            <a:ext cx="7173326" cy="91452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94" y="3192801"/>
            <a:ext cx="9021434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UČNI NAČRT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2885" y="1138518"/>
            <a:ext cx="10846230" cy="514000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200" dirty="0"/>
              <a:t>V katerem razredu morajo učenci poznati jezikoslovne izraze:</a:t>
            </a:r>
          </a:p>
          <a:p>
            <a:r>
              <a:rPr lang="en-GB" sz="3200" dirty="0" err="1"/>
              <a:t>glagol</a:t>
            </a:r>
            <a:r>
              <a:rPr lang="en-GB" sz="3200" dirty="0"/>
              <a:t>; </a:t>
            </a:r>
            <a:endParaRPr lang="sl-SI" sz="3200" dirty="0" smtClean="0"/>
          </a:p>
          <a:p>
            <a:r>
              <a:rPr lang="en-GB" sz="3200" dirty="0" err="1" smtClean="0"/>
              <a:t>časovna</a:t>
            </a:r>
            <a:r>
              <a:rPr lang="en-GB" sz="3200" dirty="0" smtClean="0"/>
              <a:t> </a:t>
            </a:r>
            <a:r>
              <a:rPr lang="en-GB" sz="3200" dirty="0" err="1"/>
              <a:t>oblika</a:t>
            </a:r>
            <a:r>
              <a:rPr lang="en-GB" sz="3200" dirty="0"/>
              <a:t>: </a:t>
            </a:r>
            <a:r>
              <a:rPr lang="en-GB" sz="3200" dirty="0" err="1"/>
              <a:t>sedanjik</a:t>
            </a:r>
            <a:r>
              <a:rPr lang="en-GB" sz="3200" dirty="0"/>
              <a:t>, </a:t>
            </a:r>
            <a:r>
              <a:rPr lang="en-GB" sz="3200" dirty="0" err="1"/>
              <a:t>preteklik</a:t>
            </a:r>
            <a:r>
              <a:rPr lang="en-GB" sz="3200" dirty="0"/>
              <a:t>, </a:t>
            </a:r>
            <a:r>
              <a:rPr lang="en-GB" sz="3200" dirty="0" err="1"/>
              <a:t>prihodnjik</a:t>
            </a:r>
            <a:r>
              <a:rPr lang="en-GB" sz="3200" dirty="0"/>
              <a:t>; </a:t>
            </a:r>
            <a:endParaRPr lang="sl-SI" sz="3200" dirty="0" smtClean="0"/>
          </a:p>
          <a:p>
            <a:r>
              <a:rPr lang="en-GB" sz="3200" dirty="0" err="1" smtClean="0"/>
              <a:t>neosebna</a:t>
            </a:r>
            <a:r>
              <a:rPr lang="en-GB" sz="3200" dirty="0" smtClean="0"/>
              <a:t> </a:t>
            </a:r>
            <a:r>
              <a:rPr lang="en-GB" sz="3200" dirty="0" err="1" smtClean="0"/>
              <a:t>oblika</a:t>
            </a:r>
            <a:r>
              <a:rPr lang="en-GB" sz="3200" dirty="0" smtClean="0"/>
              <a:t>:</a:t>
            </a:r>
            <a:r>
              <a:rPr lang="sl-SI" sz="3200" dirty="0" smtClean="0"/>
              <a:t> </a:t>
            </a:r>
            <a:r>
              <a:rPr lang="en-GB" sz="3200" dirty="0" err="1" smtClean="0"/>
              <a:t>nedoločnik</a:t>
            </a:r>
            <a:r>
              <a:rPr lang="en-GB" sz="3200" dirty="0"/>
              <a:t>, </a:t>
            </a:r>
            <a:r>
              <a:rPr lang="en-GB" sz="3200" dirty="0" err="1" smtClean="0"/>
              <a:t>namenilnik</a:t>
            </a:r>
            <a:r>
              <a:rPr lang="sl-SI" sz="3200" dirty="0"/>
              <a:t>;</a:t>
            </a:r>
            <a:endParaRPr lang="sl-SI" sz="3200" dirty="0" smtClean="0"/>
          </a:p>
          <a:p>
            <a:r>
              <a:rPr lang="en-GB" sz="3200" dirty="0" err="1"/>
              <a:t>glagolski</a:t>
            </a:r>
            <a:r>
              <a:rPr lang="en-GB" sz="3200" dirty="0"/>
              <a:t> vid, </a:t>
            </a:r>
            <a:r>
              <a:rPr lang="en-GB" sz="3200" dirty="0" err="1"/>
              <a:t>nedovršnik</a:t>
            </a:r>
            <a:r>
              <a:rPr lang="en-GB" sz="3200" dirty="0"/>
              <a:t>, </a:t>
            </a:r>
            <a:r>
              <a:rPr lang="en-GB" sz="3200" dirty="0" err="1" smtClean="0"/>
              <a:t>dovršnik</a:t>
            </a:r>
            <a:r>
              <a:rPr lang="sl-SI" sz="3200" dirty="0"/>
              <a:t>;</a:t>
            </a:r>
            <a:endParaRPr lang="sl-SI" sz="3200" dirty="0" smtClean="0"/>
          </a:p>
          <a:p>
            <a:r>
              <a:rPr lang="sl-SI" sz="3200" dirty="0" smtClean="0"/>
              <a:t>tvorni, trpni stavek?</a:t>
            </a:r>
            <a:endParaRPr lang="sl-SI" sz="3200" dirty="0"/>
          </a:p>
          <a:p>
            <a:pPr marL="0" indent="0">
              <a:buNone/>
            </a:pP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136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626533" y="583290"/>
          <a:ext cx="10893904" cy="5439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48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/>
              <a:t>prislovI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10747" y="1482811"/>
            <a:ext cx="5384126" cy="46955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800" b="1" dirty="0" smtClean="0">
                <a:solidFill>
                  <a:srgbClr val="00B050"/>
                </a:solidFill>
              </a:rPr>
              <a:t>Prislovi</a:t>
            </a:r>
            <a:r>
              <a:rPr lang="sl-SI" sz="2800" dirty="0" smtClean="0"/>
              <a:t> (adverbi) so besede, s katerimi poimenujemo:</a:t>
            </a:r>
          </a:p>
          <a:p>
            <a:pPr lvl="1"/>
            <a:r>
              <a:rPr lang="sl-SI" sz="2800" dirty="0" smtClean="0"/>
              <a:t>_____________, </a:t>
            </a:r>
            <a:r>
              <a:rPr lang="sl-SI" sz="2800" dirty="0" smtClean="0"/>
              <a:t>npr. </a:t>
            </a:r>
            <a:r>
              <a:rPr lang="sl-SI" sz="2800" i="1" dirty="0" smtClean="0"/>
              <a:t>doma</a:t>
            </a:r>
            <a:r>
              <a:rPr lang="sl-SI" sz="2800" dirty="0" smtClean="0"/>
              <a:t>, </a:t>
            </a:r>
            <a:r>
              <a:rPr lang="sl-SI" sz="2800" i="1" dirty="0" smtClean="0"/>
              <a:t>daleč</a:t>
            </a:r>
            <a:r>
              <a:rPr lang="sl-SI" sz="2800" dirty="0" smtClean="0"/>
              <a:t>;</a:t>
            </a:r>
          </a:p>
          <a:p>
            <a:pPr lvl="1"/>
            <a:r>
              <a:rPr lang="sl-SI" sz="2800" dirty="0" smtClean="0"/>
              <a:t>_____________, </a:t>
            </a:r>
            <a:r>
              <a:rPr lang="sl-SI" sz="2800" dirty="0" smtClean="0"/>
              <a:t>npr. </a:t>
            </a:r>
            <a:r>
              <a:rPr lang="sl-SI" sz="2800" i="1" dirty="0" smtClean="0"/>
              <a:t>danes</a:t>
            </a:r>
            <a:r>
              <a:rPr lang="sl-SI" sz="2800" dirty="0" smtClean="0"/>
              <a:t>, </a:t>
            </a:r>
            <a:r>
              <a:rPr lang="sl-SI" sz="2800" i="1" dirty="0" smtClean="0"/>
              <a:t>nekdaj</a:t>
            </a:r>
            <a:r>
              <a:rPr lang="sl-SI" sz="2800" dirty="0" smtClean="0"/>
              <a:t>;</a:t>
            </a:r>
          </a:p>
          <a:p>
            <a:pPr lvl="1"/>
            <a:r>
              <a:rPr lang="sl-SI" sz="2800" dirty="0" smtClean="0"/>
              <a:t>_____________, </a:t>
            </a:r>
            <a:r>
              <a:rPr lang="sl-SI" sz="2800" dirty="0" smtClean="0"/>
              <a:t>npr. </a:t>
            </a:r>
            <a:r>
              <a:rPr lang="sl-SI" sz="2800" i="1" dirty="0" smtClean="0"/>
              <a:t>počasi</a:t>
            </a:r>
            <a:r>
              <a:rPr lang="sl-SI" sz="2800" dirty="0" smtClean="0"/>
              <a:t>, </a:t>
            </a:r>
            <a:r>
              <a:rPr lang="sl-SI" sz="2800" i="1" dirty="0" smtClean="0"/>
              <a:t>tako</a:t>
            </a:r>
            <a:r>
              <a:rPr lang="sl-SI" sz="2800" dirty="0" smtClean="0"/>
              <a:t>;</a:t>
            </a:r>
          </a:p>
          <a:p>
            <a:pPr lvl="1"/>
            <a:r>
              <a:rPr lang="sl-SI" sz="2800" dirty="0"/>
              <a:t>_____________, </a:t>
            </a:r>
            <a:r>
              <a:rPr lang="sl-SI" sz="2800" dirty="0" smtClean="0"/>
              <a:t>npr. </a:t>
            </a:r>
            <a:r>
              <a:rPr lang="sl-SI" sz="2800" i="1" dirty="0" smtClean="0"/>
              <a:t>nalašč</a:t>
            </a:r>
            <a:r>
              <a:rPr lang="sl-SI" sz="2800" dirty="0" smtClean="0"/>
              <a:t>;</a:t>
            </a:r>
          </a:p>
          <a:p>
            <a:pPr lvl="1"/>
            <a:r>
              <a:rPr lang="sl-SI" sz="2800" dirty="0"/>
              <a:t>_____________ </a:t>
            </a:r>
            <a:r>
              <a:rPr lang="sl-SI" sz="2800" dirty="0" smtClean="0"/>
              <a:t>dejanja, npr. </a:t>
            </a:r>
            <a:r>
              <a:rPr lang="sl-SI" sz="2800" i="1" dirty="0" smtClean="0"/>
              <a:t>namenoma</a:t>
            </a:r>
            <a:r>
              <a:rPr lang="sl-SI" sz="2800" dirty="0" smtClean="0"/>
              <a:t>.</a:t>
            </a:r>
            <a:endParaRPr lang="sl-SI" sz="2800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9184316"/>
              </p:ext>
            </p:extLst>
          </p:nvPr>
        </p:nvGraphicFramePr>
        <p:xfrm>
          <a:off x="6181836" y="1161535"/>
          <a:ext cx="4980474" cy="4695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16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prislovi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10747" y="1482811"/>
            <a:ext cx="5384126" cy="469556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sz="2800" dirty="0" smtClean="0"/>
              <a:t>Večinoma so tvorjeni iz:</a:t>
            </a:r>
          </a:p>
          <a:p>
            <a:r>
              <a:rPr lang="sl-SI" sz="2800" dirty="0"/>
              <a:t>_____________, </a:t>
            </a:r>
            <a:r>
              <a:rPr lang="sl-SI" sz="2800" dirty="0" smtClean="0"/>
              <a:t>npr. </a:t>
            </a:r>
            <a:r>
              <a:rPr lang="sl-SI" sz="2800" i="1" dirty="0" smtClean="0"/>
              <a:t>danes</a:t>
            </a:r>
            <a:r>
              <a:rPr lang="sl-SI" sz="2800" dirty="0" smtClean="0"/>
              <a:t>;</a:t>
            </a:r>
          </a:p>
          <a:p>
            <a:r>
              <a:rPr lang="sl-SI" sz="2800" dirty="0"/>
              <a:t>_____________, </a:t>
            </a:r>
            <a:r>
              <a:rPr lang="sl-SI" sz="2800" dirty="0" smtClean="0"/>
              <a:t>npr. </a:t>
            </a:r>
            <a:r>
              <a:rPr lang="sl-SI" sz="2800" i="1" dirty="0" smtClean="0"/>
              <a:t>lépo</a:t>
            </a:r>
            <a:r>
              <a:rPr lang="sl-SI" sz="2800" dirty="0" smtClean="0"/>
              <a:t> – </a:t>
            </a:r>
            <a:r>
              <a:rPr lang="sl-SI" sz="2800" i="1" dirty="0" smtClean="0"/>
              <a:t>lepó</a:t>
            </a:r>
            <a:r>
              <a:rPr lang="sl-SI" sz="2800" dirty="0" smtClean="0"/>
              <a:t>;</a:t>
            </a:r>
          </a:p>
          <a:p>
            <a:r>
              <a:rPr lang="sl-SI" sz="2800" dirty="0" smtClean="0"/>
              <a:t>_____________, </a:t>
            </a:r>
            <a:r>
              <a:rPr lang="sl-SI" sz="2800" dirty="0" smtClean="0"/>
              <a:t>npr. </a:t>
            </a:r>
            <a:r>
              <a:rPr lang="sl-SI" sz="2800" i="1" dirty="0" smtClean="0"/>
              <a:t>šepetaje/šepetajoč</a:t>
            </a:r>
            <a:r>
              <a:rPr lang="sl-SI" sz="2800" dirty="0" smtClean="0"/>
              <a:t> = </a:t>
            </a:r>
            <a:r>
              <a:rPr lang="sl-SI" sz="2800" dirty="0"/>
              <a:t>_____________</a:t>
            </a:r>
            <a:r>
              <a:rPr lang="sl-SI" sz="2800" dirty="0" smtClean="0"/>
              <a:t>.</a:t>
            </a:r>
            <a:endParaRPr lang="sl-SI" sz="2800" dirty="0" smtClean="0"/>
          </a:p>
          <a:p>
            <a:r>
              <a:rPr lang="sl-SI" sz="2800" dirty="0" smtClean="0"/>
              <a:t>Običajno stojijo ob </a:t>
            </a:r>
            <a:r>
              <a:rPr lang="sl-SI" sz="2800" dirty="0"/>
              <a:t>_____________, </a:t>
            </a:r>
            <a:r>
              <a:rPr lang="sl-SI" sz="2800" dirty="0" smtClean="0"/>
              <a:t>lahko tudi ob </a:t>
            </a:r>
            <a:r>
              <a:rPr lang="sl-SI" sz="2800" dirty="0"/>
              <a:t>_____________, </a:t>
            </a:r>
            <a:r>
              <a:rPr lang="sl-SI" sz="2800" dirty="0" smtClean="0"/>
              <a:t>npr. </a:t>
            </a:r>
            <a:r>
              <a:rPr lang="sl-SI" sz="2800" i="1" u="sng" dirty="0" smtClean="0"/>
              <a:t>glasno</a:t>
            </a:r>
            <a:r>
              <a:rPr lang="sl-SI" sz="2800" i="1" dirty="0" smtClean="0"/>
              <a:t> pojem, </a:t>
            </a:r>
            <a:r>
              <a:rPr lang="sl-SI" sz="2800" i="1" u="sng" dirty="0" smtClean="0"/>
              <a:t>pasje</a:t>
            </a:r>
            <a:r>
              <a:rPr lang="sl-SI" sz="2800" i="1" dirty="0" smtClean="0"/>
              <a:t> vroče</a:t>
            </a:r>
            <a:r>
              <a:rPr lang="sl-SI" sz="2800" dirty="0" smtClean="0"/>
              <a:t>.</a:t>
            </a:r>
          </a:p>
          <a:p>
            <a:r>
              <a:rPr lang="sl-SI" sz="2800" dirty="0" smtClean="0"/>
              <a:t>Med prislove uvrščamo tudi t. i. </a:t>
            </a:r>
            <a:r>
              <a:rPr lang="sl-SI" sz="2800" dirty="0"/>
              <a:t>_____________, </a:t>
            </a:r>
            <a:r>
              <a:rPr lang="sl-SI" sz="2800" dirty="0" smtClean="0"/>
              <a:t>npr. </a:t>
            </a:r>
            <a:r>
              <a:rPr lang="sl-SI" sz="2800" i="1" dirty="0" smtClean="0"/>
              <a:t>nekje, kje, nikjer marsikje, tu, tam, kam </a:t>
            </a:r>
            <a:r>
              <a:rPr lang="sl-SI" sz="2800" dirty="0" smtClean="0"/>
              <a:t>…</a:t>
            </a:r>
            <a:endParaRPr lang="sl-SI" sz="280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sl-SI" sz="2800" dirty="0" smtClean="0"/>
              <a:t>Se </a:t>
            </a:r>
            <a:r>
              <a:rPr lang="sl-SI" sz="2800" dirty="0"/>
              <a:t>_____________.</a:t>
            </a:r>
            <a:endParaRPr lang="sl-SI" sz="2800" dirty="0" smtClean="0"/>
          </a:p>
          <a:p>
            <a:r>
              <a:rPr lang="sl-SI" sz="2800" dirty="0" smtClean="0"/>
              <a:t>Načinovne iz vrednostnih prid. </a:t>
            </a:r>
            <a:r>
              <a:rPr lang="sl-SI" sz="2800" b="1" dirty="0">
                <a:solidFill>
                  <a:srgbClr val="00B050"/>
                </a:solidFill>
              </a:rPr>
              <a:t>lahko </a:t>
            </a:r>
            <a:r>
              <a:rPr lang="sl-SI" sz="2800" dirty="0"/>
              <a:t>_____________, </a:t>
            </a:r>
            <a:r>
              <a:rPr lang="sl-SI" sz="2800" dirty="0" smtClean="0"/>
              <a:t>npr. </a:t>
            </a:r>
            <a:r>
              <a:rPr lang="sl-SI" sz="2800" i="1" dirty="0" smtClean="0"/>
              <a:t>lepo (piše)</a:t>
            </a:r>
            <a:r>
              <a:rPr lang="sl-SI" sz="2800" dirty="0" smtClean="0"/>
              <a:t> – </a:t>
            </a:r>
            <a:r>
              <a:rPr lang="sl-SI" sz="2800" i="1" dirty="0" smtClean="0"/>
              <a:t>lepše</a:t>
            </a:r>
            <a:r>
              <a:rPr lang="sl-SI" sz="2800" dirty="0" smtClean="0"/>
              <a:t> – </a:t>
            </a:r>
            <a:r>
              <a:rPr lang="sl-SI" sz="2800" i="1" dirty="0" smtClean="0"/>
              <a:t>najlepše</a:t>
            </a:r>
            <a:r>
              <a:rPr lang="sl-SI" sz="2800" dirty="0" smtClean="0"/>
              <a:t>.</a:t>
            </a:r>
          </a:p>
          <a:p>
            <a:endParaRPr lang="sl-SI" sz="2800" dirty="0" smtClean="0"/>
          </a:p>
          <a:p>
            <a:r>
              <a:rPr lang="sl-SI" sz="2800" dirty="0" smtClean="0"/>
              <a:t>Vedno </a:t>
            </a:r>
            <a:r>
              <a:rPr lang="sl-SI" sz="2800" b="1" dirty="0">
                <a:solidFill>
                  <a:srgbClr val="00B050"/>
                </a:solidFill>
              </a:rPr>
              <a:t>samo </a:t>
            </a:r>
            <a:r>
              <a:rPr lang="sl-SI" sz="2800" dirty="0"/>
              <a:t>_____________.</a:t>
            </a:r>
            <a:endParaRPr lang="sl-SI" sz="2800" dirty="0" smtClean="0"/>
          </a:p>
          <a:p>
            <a:pPr marL="228600" lvl="1" indent="0">
              <a:buNone/>
            </a:pPr>
            <a:r>
              <a:rPr lang="sl-SI" sz="2800" i="1" dirty="0" smtClean="0"/>
              <a:t>doma – tukaj – v šoli</a:t>
            </a:r>
          </a:p>
          <a:p>
            <a:pPr marL="228600" lvl="1" indent="0">
              <a:buNone/>
            </a:pPr>
            <a:r>
              <a:rPr lang="sl-SI" sz="2800" i="1" dirty="0" smtClean="0"/>
              <a:t>lani – takrat – v petek</a:t>
            </a:r>
          </a:p>
          <a:p>
            <a:pPr marL="228600" lvl="1" indent="0">
              <a:buNone/>
            </a:pPr>
            <a:r>
              <a:rPr lang="sl-SI" sz="2800" i="1" dirty="0" smtClean="0"/>
              <a:t>lepo – tako – z veseljem</a:t>
            </a:r>
            <a:endParaRPr lang="sl-SI" sz="2800" i="1" dirty="0"/>
          </a:p>
        </p:txBody>
      </p:sp>
    </p:spTree>
    <p:extLst>
      <p:ext uri="{BB962C8B-B14F-4D97-AF65-F5344CB8AC3E}">
        <p14:creationId xmlns:p14="http://schemas.microsoft.com/office/powerpoint/2010/main" val="15571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/>
              <a:t>predlogI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10747" y="1482811"/>
            <a:ext cx="5572812" cy="40543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2800" b="1" dirty="0" smtClean="0">
                <a:solidFill>
                  <a:srgbClr val="00B050"/>
                </a:solidFill>
              </a:rPr>
              <a:t>Predlogi</a:t>
            </a:r>
            <a:r>
              <a:rPr lang="sl-SI" sz="2800" dirty="0" smtClean="0"/>
              <a:t> (prepozicije) poimenujejo </a:t>
            </a:r>
            <a:r>
              <a:rPr lang="sl-SI" sz="2800" dirty="0"/>
              <a:t>_____________</a:t>
            </a:r>
            <a:r>
              <a:rPr lang="sl-SI" sz="2800" b="1" dirty="0" smtClean="0">
                <a:solidFill>
                  <a:srgbClr val="00B050"/>
                </a:solidFill>
              </a:rPr>
              <a:t> </a:t>
            </a:r>
            <a:r>
              <a:rPr lang="sl-SI" sz="2800" b="1" dirty="0">
                <a:solidFill>
                  <a:srgbClr val="00B050"/>
                </a:solidFill>
              </a:rPr>
              <a:t>razmerje </a:t>
            </a:r>
            <a:r>
              <a:rPr lang="sl-SI" sz="2800" dirty="0" smtClean="0"/>
              <a:t>med prvinami stvarnosti.</a:t>
            </a:r>
          </a:p>
          <a:p>
            <a:r>
              <a:rPr lang="sl-SI" sz="2800" dirty="0" smtClean="0"/>
              <a:t>Stojijo </a:t>
            </a:r>
            <a:r>
              <a:rPr lang="sl-SI" sz="2800" dirty="0" smtClean="0"/>
              <a:t>______ </a:t>
            </a:r>
            <a:r>
              <a:rPr lang="sl-SI" sz="2800" dirty="0" smtClean="0"/>
              <a:t>samostalnikom/sam. BZ/zaimkom.</a:t>
            </a:r>
          </a:p>
          <a:p>
            <a:r>
              <a:rPr lang="sl-SI" sz="2800" b="1" dirty="0">
                <a:solidFill>
                  <a:srgbClr val="00B050"/>
                </a:solidFill>
              </a:rPr>
              <a:t>Vplivajo na </a:t>
            </a:r>
            <a:r>
              <a:rPr lang="sl-SI" sz="2800" dirty="0"/>
              <a:t>_____________</a:t>
            </a:r>
            <a:r>
              <a:rPr lang="sl-SI" sz="2800" b="1" dirty="0" smtClean="0">
                <a:solidFill>
                  <a:srgbClr val="00B050"/>
                </a:solidFill>
              </a:rPr>
              <a:t> </a:t>
            </a:r>
            <a:r>
              <a:rPr lang="sl-SI" sz="2800" dirty="0" smtClean="0"/>
              <a:t>samostalnika/zaimka, npr. </a:t>
            </a:r>
            <a:r>
              <a:rPr lang="sl-SI" sz="2800" i="1" dirty="0" smtClean="0"/>
              <a:t>v škatli</a:t>
            </a:r>
            <a:r>
              <a:rPr lang="sl-SI" sz="2800" dirty="0" smtClean="0"/>
              <a:t>, </a:t>
            </a:r>
            <a:r>
              <a:rPr lang="sl-SI" sz="2800" i="1" dirty="0" smtClean="0"/>
              <a:t>pred škatlo</a:t>
            </a:r>
            <a:r>
              <a:rPr lang="sl-SI" sz="2800" dirty="0" smtClean="0"/>
              <a:t>, </a:t>
            </a:r>
            <a:r>
              <a:rPr lang="sl-SI" sz="2800" i="1" dirty="0" smtClean="0"/>
              <a:t>med škatlama</a:t>
            </a:r>
            <a:r>
              <a:rPr lang="sl-SI" sz="2800" dirty="0" smtClean="0"/>
              <a:t>.</a:t>
            </a:r>
          </a:p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610164" y="1482811"/>
            <a:ext cx="4980474" cy="40543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2800" dirty="0"/>
              <a:t>Poimenujejo naslednja razmerja:</a:t>
            </a:r>
          </a:p>
          <a:p>
            <a:pPr lvl="1"/>
            <a:r>
              <a:rPr lang="sl-SI" sz="2800" dirty="0"/>
              <a:t>_____________, </a:t>
            </a:r>
            <a:r>
              <a:rPr lang="sl-SI" sz="2800" dirty="0"/>
              <a:t>npr. </a:t>
            </a:r>
            <a:r>
              <a:rPr lang="sl-SI" sz="2800" i="1" dirty="0"/>
              <a:t>pred škatlo</a:t>
            </a:r>
            <a:r>
              <a:rPr lang="sl-SI" sz="2800" dirty="0"/>
              <a:t>;</a:t>
            </a:r>
          </a:p>
          <a:p>
            <a:pPr lvl="1"/>
            <a:r>
              <a:rPr lang="sl-SI" sz="2800" dirty="0"/>
              <a:t>_____________, </a:t>
            </a:r>
            <a:r>
              <a:rPr lang="sl-SI" sz="2800" dirty="0"/>
              <a:t>npr. </a:t>
            </a:r>
            <a:r>
              <a:rPr lang="sl-SI" sz="2800" i="1" dirty="0"/>
              <a:t>med počitnicami</a:t>
            </a:r>
            <a:r>
              <a:rPr lang="sl-SI" sz="2800" dirty="0"/>
              <a:t>;</a:t>
            </a:r>
          </a:p>
          <a:p>
            <a:pPr lvl="1"/>
            <a:r>
              <a:rPr lang="sl-SI" sz="2800" dirty="0"/>
              <a:t>_____________, </a:t>
            </a:r>
            <a:r>
              <a:rPr lang="sl-SI" sz="2800" dirty="0"/>
              <a:t>npr. </a:t>
            </a:r>
            <a:r>
              <a:rPr lang="sl-SI" sz="2800" i="1" dirty="0"/>
              <a:t>z očali</a:t>
            </a:r>
            <a:r>
              <a:rPr lang="sl-SI" sz="2800" dirty="0"/>
              <a:t>;</a:t>
            </a:r>
          </a:p>
          <a:p>
            <a:pPr lvl="1"/>
            <a:r>
              <a:rPr lang="sl-SI" sz="2800" dirty="0"/>
              <a:t>_____________, </a:t>
            </a:r>
            <a:r>
              <a:rPr lang="sl-SI" sz="2800" dirty="0"/>
              <a:t>npr. </a:t>
            </a:r>
            <a:r>
              <a:rPr lang="sl-SI" sz="2800" i="1" dirty="0"/>
              <a:t>zaradi dežja</a:t>
            </a:r>
            <a:r>
              <a:rPr lang="sl-SI" sz="2800" dirty="0"/>
              <a:t>;</a:t>
            </a:r>
          </a:p>
          <a:p>
            <a:pPr lvl="1"/>
            <a:r>
              <a:rPr lang="sl-SI" sz="2800" dirty="0"/>
              <a:t>_____________, </a:t>
            </a:r>
            <a:r>
              <a:rPr lang="sl-SI" sz="2800" dirty="0"/>
              <a:t>npr. </a:t>
            </a:r>
            <a:r>
              <a:rPr lang="sl-SI" sz="2800" i="1" dirty="0"/>
              <a:t>ob lepem vremenu</a:t>
            </a:r>
            <a:r>
              <a:rPr lang="sl-SI" sz="2800" dirty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389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2458" y="536297"/>
            <a:ext cx="8618096" cy="73860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PREDLOGI</a:t>
            </a:r>
            <a:endParaRPr lang="sl-SI" dirty="0"/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177831"/>
              </p:ext>
            </p:extLst>
          </p:nvPr>
        </p:nvGraphicFramePr>
        <p:xfrm>
          <a:off x="819988" y="1358058"/>
          <a:ext cx="10945300" cy="4790816"/>
        </p:xfrm>
        <a:graphic>
          <a:graphicData uri="http://schemas.openxmlformats.org/drawingml/2006/table">
            <a:tbl>
              <a:tblPr bandRow="1">
                <a:tableStyleId>{F2DE63D5-997A-4646-A377-4702673A728D}</a:tableStyleId>
              </a:tblPr>
              <a:tblGrid>
                <a:gridCol w="1249680">
                  <a:extLst>
                    <a:ext uri="{9D8B030D-6E8A-4147-A177-3AD203B41FA5}">
                      <a16:colId xmlns:a16="http://schemas.microsoft.com/office/drawing/2014/main" val="2382156684"/>
                    </a:ext>
                  </a:extLst>
                </a:gridCol>
                <a:gridCol w="4847810">
                  <a:extLst>
                    <a:ext uri="{9D8B030D-6E8A-4147-A177-3AD203B41FA5}">
                      <a16:colId xmlns:a16="http://schemas.microsoft.com/office/drawing/2014/main" val="2584223071"/>
                    </a:ext>
                  </a:extLst>
                </a:gridCol>
                <a:gridCol w="4847810">
                  <a:extLst>
                    <a:ext uri="{9D8B030D-6E8A-4147-A177-3AD203B41FA5}">
                      <a16:colId xmlns:a16="http://schemas.microsoft.com/office/drawing/2014/main" val="1770385457"/>
                    </a:ext>
                  </a:extLst>
                </a:gridCol>
              </a:tblGrid>
              <a:tr h="642885">
                <a:tc>
                  <a:txBody>
                    <a:bodyPr/>
                    <a:lstStyle/>
                    <a:p>
                      <a:r>
                        <a:rPr lang="sl-SI" sz="2800" b="1" dirty="0" smtClean="0">
                          <a:solidFill>
                            <a:srgbClr val="0070C0"/>
                          </a:solidFill>
                        </a:rPr>
                        <a:t>Sklon</a:t>
                      </a:r>
                      <a:endParaRPr lang="sl-SI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800" b="1" dirty="0" smtClean="0">
                          <a:solidFill>
                            <a:srgbClr val="0070C0"/>
                          </a:solidFill>
                        </a:rPr>
                        <a:t>Predlog</a:t>
                      </a:r>
                      <a:endParaRPr lang="sl-SI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800" b="1" dirty="0" smtClean="0">
                          <a:solidFill>
                            <a:srgbClr val="0070C0"/>
                          </a:solidFill>
                        </a:rPr>
                        <a:t>Primer</a:t>
                      </a:r>
                      <a:endParaRPr lang="sl-SI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841825"/>
                  </a:ext>
                </a:extLst>
              </a:tr>
              <a:tr h="1109638">
                <a:tc>
                  <a:txBody>
                    <a:bodyPr/>
                    <a:lstStyle/>
                    <a:p>
                      <a:r>
                        <a:rPr lang="sl-SI" sz="2800" b="1" dirty="0" smtClean="0">
                          <a:solidFill>
                            <a:srgbClr val="0070C0"/>
                          </a:solidFill>
                        </a:rPr>
                        <a:t>R</a:t>
                      </a:r>
                      <a:endParaRPr lang="sl-SI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800" dirty="0" smtClean="0">
                          <a:solidFill>
                            <a:srgbClr val="0070C0"/>
                          </a:solidFill>
                        </a:rPr>
                        <a:t>brez, iz, od, izmed, izpod, izpred,</a:t>
                      </a:r>
                      <a:r>
                        <a:rPr lang="sl-SI" sz="2800" baseline="0" dirty="0" smtClean="0">
                          <a:solidFill>
                            <a:srgbClr val="0070C0"/>
                          </a:solidFill>
                        </a:rPr>
                        <a:t> nasproti</a:t>
                      </a:r>
                      <a:endParaRPr lang="sl-SI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481144"/>
                  </a:ext>
                </a:extLst>
              </a:tr>
              <a:tr h="642885">
                <a:tc>
                  <a:txBody>
                    <a:bodyPr/>
                    <a:lstStyle/>
                    <a:p>
                      <a:r>
                        <a:rPr lang="sl-SI" sz="2800" b="1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endParaRPr lang="sl-SI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800" dirty="0" smtClean="0">
                          <a:solidFill>
                            <a:srgbClr val="0070C0"/>
                          </a:solidFill>
                        </a:rPr>
                        <a:t>k/h, kljub, nasproti, proti</a:t>
                      </a:r>
                      <a:endParaRPr lang="sl-SI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926157"/>
                  </a:ext>
                </a:extLst>
              </a:tr>
              <a:tr h="1109638">
                <a:tc>
                  <a:txBody>
                    <a:bodyPr/>
                    <a:lstStyle/>
                    <a:p>
                      <a:r>
                        <a:rPr lang="sl-SI" sz="2800" b="1" dirty="0" smtClean="0">
                          <a:solidFill>
                            <a:srgbClr val="0070C0"/>
                          </a:solidFill>
                        </a:rPr>
                        <a:t>T</a:t>
                      </a:r>
                      <a:endParaRPr lang="sl-SI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800" dirty="0" smtClean="0">
                          <a:solidFill>
                            <a:srgbClr val="0070C0"/>
                          </a:solidFill>
                        </a:rPr>
                        <a:t>čez, skozi, na, ob, v, po, med, nad, pod, pred, za</a:t>
                      </a:r>
                      <a:endParaRPr lang="sl-SI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288419"/>
                  </a:ext>
                </a:extLst>
              </a:tr>
              <a:tr h="642885">
                <a:tc>
                  <a:txBody>
                    <a:bodyPr/>
                    <a:lstStyle/>
                    <a:p>
                      <a:r>
                        <a:rPr lang="sl-SI" sz="2800" b="1" dirty="0" smtClean="0">
                          <a:solidFill>
                            <a:srgbClr val="0070C0"/>
                          </a:solidFill>
                        </a:rPr>
                        <a:t>M</a:t>
                      </a:r>
                      <a:endParaRPr lang="sl-SI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800" dirty="0" smtClean="0">
                          <a:solidFill>
                            <a:srgbClr val="0070C0"/>
                          </a:solidFill>
                        </a:rPr>
                        <a:t>pri, na, ob, o, v, po</a:t>
                      </a:r>
                      <a:endParaRPr lang="sl-SI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67443"/>
                  </a:ext>
                </a:extLst>
              </a:tr>
              <a:tr h="642885">
                <a:tc>
                  <a:txBody>
                    <a:bodyPr/>
                    <a:lstStyle/>
                    <a:p>
                      <a:r>
                        <a:rPr lang="sl-SI" sz="2800" b="1" dirty="0" smtClean="0">
                          <a:solidFill>
                            <a:srgbClr val="0070C0"/>
                          </a:solidFill>
                        </a:rPr>
                        <a:t>O</a:t>
                      </a:r>
                      <a:endParaRPr lang="sl-SI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800" dirty="0" smtClean="0">
                          <a:solidFill>
                            <a:srgbClr val="0070C0"/>
                          </a:solidFill>
                        </a:rPr>
                        <a:t>z/s, med, nad, pod, pred, za</a:t>
                      </a:r>
                      <a:endParaRPr lang="sl-SI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22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8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2458" y="536297"/>
            <a:ext cx="8618096" cy="73860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pogoste napake v rabi predlogov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sl-SI" sz="2800" i="1" dirty="0" smtClean="0"/>
              <a:t>na pomolu – s pomola</a:t>
            </a:r>
          </a:p>
          <a:p>
            <a:r>
              <a:rPr lang="sl-SI" sz="2800" i="1" dirty="0" smtClean="0"/>
              <a:t>v hiši – iz hiše</a:t>
            </a:r>
          </a:p>
          <a:p>
            <a:r>
              <a:rPr lang="sl-SI" sz="2800" i="1" dirty="0" smtClean="0"/>
              <a:t>na Ptuju/Bledu – s Ptuja/z Bleda</a:t>
            </a:r>
          </a:p>
          <a:p>
            <a:r>
              <a:rPr lang="sl-SI" sz="2800" i="1" dirty="0" smtClean="0"/>
              <a:t>v Mariboru/Ljubljani – iz Maribora/Ljubljane</a:t>
            </a:r>
          </a:p>
          <a:p>
            <a:endParaRPr lang="sl-SI" sz="2800" i="1" dirty="0" smtClean="0"/>
          </a:p>
          <a:p>
            <a:r>
              <a:rPr lang="sl-SI" sz="2800" i="1" dirty="0" smtClean="0"/>
              <a:t>Pošiljam ti lepe pozdrave iz morja/Cresa.</a:t>
            </a:r>
          </a:p>
          <a:p>
            <a:r>
              <a:rPr lang="sl-SI" sz="2800" i="1" dirty="0" smtClean="0"/>
              <a:t>Šal je od Nine.</a:t>
            </a:r>
          </a:p>
          <a:p>
            <a:endParaRPr lang="sl-SI" sz="2800" i="1" dirty="0" smtClean="0"/>
          </a:p>
          <a:p>
            <a:r>
              <a:rPr lang="sl-SI" sz="2800" i="1" dirty="0" smtClean="0"/>
              <a:t>Vazo je dala na mizo. Vaza je na mizi.</a:t>
            </a:r>
            <a:endParaRPr lang="sl-SI" sz="2800" i="1" dirty="0"/>
          </a:p>
        </p:txBody>
      </p:sp>
      <p:sp>
        <p:nvSpPr>
          <p:cNvPr id="4" name="Zaobljeni pravokotnik 3"/>
          <p:cNvSpPr/>
          <p:nvPr/>
        </p:nvSpPr>
        <p:spPr>
          <a:xfrm>
            <a:off x="8664419" y="2238140"/>
            <a:ext cx="2167467" cy="1066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rgbClr val="0070C0"/>
                </a:solidFill>
              </a:rPr>
              <a:t>na – s/z </a:t>
            </a:r>
          </a:p>
          <a:p>
            <a:pPr algn="ctr"/>
            <a:r>
              <a:rPr lang="sl-SI" sz="3200" dirty="0" smtClean="0">
                <a:solidFill>
                  <a:srgbClr val="0070C0"/>
                </a:solidFill>
              </a:rPr>
              <a:t>v – iz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8664420" y="5139667"/>
            <a:ext cx="2167467" cy="1066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200" dirty="0" smtClean="0">
                <a:solidFill>
                  <a:srgbClr val="0070C0"/>
                </a:solidFill>
              </a:rPr>
              <a:t>Kam?  T </a:t>
            </a:r>
          </a:p>
          <a:p>
            <a:r>
              <a:rPr lang="sl-SI" sz="3200" dirty="0" smtClean="0">
                <a:solidFill>
                  <a:srgbClr val="0070C0"/>
                </a:solidFill>
              </a:rPr>
              <a:t>Kje?  M</a:t>
            </a:r>
            <a:endParaRPr lang="sl-SI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2458" y="536297"/>
            <a:ext cx="8618096" cy="73860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pogoste napake v rabi predlogov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i="1" dirty="0" smtClean="0"/>
              <a:t>Prijavnico Vam bom poslala prek e-pošte. </a:t>
            </a:r>
            <a:endParaRPr lang="sl-SI" sz="3200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3200" i="1" dirty="0" smtClean="0">
                <a:sym typeface="Wingdings" panose="05000000000000000000" pitchFamily="2" charset="2"/>
              </a:rPr>
              <a:t>Učenci se učijo skozi igro. </a:t>
            </a:r>
            <a:endParaRPr lang="sl-SI" sz="3200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3200" i="1" dirty="0" smtClean="0">
                <a:sym typeface="Wingdings" panose="05000000000000000000" pitchFamily="2" charset="2"/>
              </a:rPr>
              <a:t>Tekom </a:t>
            </a:r>
            <a:r>
              <a:rPr lang="sl-SI" sz="3200" i="1" dirty="0" smtClean="0">
                <a:sym typeface="Wingdings" panose="05000000000000000000" pitchFamily="2" charset="2"/>
              </a:rPr>
              <a:t>pouka ne jemo. </a:t>
            </a:r>
          </a:p>
          <a:p>
            <a:pPr marL="0" indent="0">
              <a:buNone/>
            </a:pPr>
            <a:r>
              <a:rPr lang="sl-SI" sz="3200" i="1" dirty="0" smtClean="0">
                <a:sym typeface="Wingdings" panose="05000000000000000000" pitchFamily="2" charset="2"/>
              </a:rPr>
              <a:t>V primeru, da bo deževalo, izlet odpade. </a:t>
            </a:r>
            <a:endParaRPr lang="sl-SI" sz="3200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3200" i="1" dirty="0" smtClean="0">
                <a:sym typeface="Wingdings" panose="05000000000000000000" pitchFamily="2" charset="2"/>
              </a:rPr>
              <a:t>v </a:t>
            </a:r>
            <a:r>
              <a:rPr lang="sl-SI" sz="3200" i="1" dirty="0" smtClean="0">
                <a:sym typeface="Wingdings" panose="05000000000000000000" pitchFamily="2" charset="2"/>
              </a:rPr>
              <a:t>kolikor bom </a:t>
            </a:r>
            <a:r>
              <a:rPr lang="sl-SI" sz="3200" i="1" dirty="0" smtClean="0">
                <a:sym typeface="Wingdings" panose="05000000000000000000" pitchFamily="2" charset="2"/>
              </a:rPr>
              <a:t>lahko</a:t>
            </a:r>
            <a:endParaRPr lang="sl-SI" sz="3200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3200" i="1" dirty="0" smtClean="0">
                <a:sym typeface="Wingdings" panose="05000000000000000000" pitchFamily="2" charset="2"/>
              </a:rPr>
              <a:t>iti v smeri </a:t>
            </a:r>
            <a:r>
              <a:rPr lang="sl-SI" sz="3200" i="1" dirty="0" smtClean="0">
                <a:sym typeface="Wingdings" panose="05000000000000000000" pitchFamily="2" charset="2"/>
              </a:rPr>
              <a:t>mesta</a:t>
            </a:r>
            <a:endParaRPr lang="sl-SI" sz="3200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3200" i="1" dirty="0" smtClean="0">
                <a:sym typeface="Wingdings" panose="05000000000000000000" pitchFamily="2" charset="2"/>
              </a:rPr>
              <a:t>ne jezi se nad </a:t>
            </a:r>
            <a:r>
              <a:rPr lang="sl-SI" sz="3200" i="1" dirty="0" smtClean="0">
                <a:sym typeface="Wingdings" panose="05000000000000000000" pitchFamily="2" charset="2"/>
              </a:rPr>
              <a:t>mano</a:t>
            </a:r>
            <a:endParaRPr lang="sl-SI" sz="3200" i="1" dirty="0"/>
          </a:p>
        </p:txBody>
      </p:sp>
    </p:spTree>
    <p:extLst>
      <p:ext uri="{BB962C8B-B14F-4D97-AF65-F5344CB8AC3E}">
        <p14:creationId xmlns:p14="http://schemas.microsoft.com/office/powerpoint/2010/main" val="26487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2458" y="536297"/>
            <a:ext cx="8618096" cy="738603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pogoste napake v rabi predlogov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i="1" dirty="0" smtClean="0"/>
              <a:t>ne pogajajta se okoli </a:t>
            </a:r>
            <a:r>
              <a:rPr lang="sl-SI" sz="2800" i="1" dirty="0" smtClean="0"/>
              <a:t>cene</a:t>
            </a:r>
            <a:endParaRPr lang="sl-SI" sz="2800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800" i="1" dirty="0" smtClean="0">
                <a:sym typeface="Wingdings" panose="05000000000000000000" pitchFamily="2" charset="2"/>
              </a:rPr>
              <a:t>zainteresiran sem na tem </a:t>
            </a:r>
            <a:endParaRPr lang="sl-SI" sz="2800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800" i="1" dirty="0" smtClean="0">
                <a:sym typeface="Wingdings" panose="05000000000000000000" pitchFamily="2" charset="2"/>
              </a:rPr>
              <a:t>na </a:t>
            </a:r>
            <a:r>
              <a:rPr lang="sl-SI" sz="2800" i="1" dirty="0" smtClean="0">
                <a:sym typeface="Wingdings" panose="05000000000000000000" pitchFamily="2" charset="2"/>
              </a:rPr>
              <a:t>to ne bo privolili </a:t>
            </a:r>
            <a:endParaRPr lang="sl-SI" sz="2800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800" i="1" dirty="0" smtClean="0">
                <a:sym typeface="Wingdings" panose="05000000000000000000" pitchFamily="2" charset="2"/>
              </a:rPr>
              <a:t>Kaj </a:t>
            </a:r>
            <a:r>
              <a:rPr lang="sl-SI" sz="2800" i="1" dirty="0" smtClean="0">
                <a:sym typeface="Wingdings" panose="05000000000000000000" pitchFamily="2" charset="2"/>
              </a:rPr>
              <a:t>je na tem? </a:t>
            </a:r>
            <a:endParaRPr lang="sl-SI" sz="2800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800" i="1" dirty="0" smtClean="0">
                <a:sym typeface="Wingdings" panose="05000000000000000000" pitchFamily="2" charset="2"/>
              </a:rPr>
              <a:t>dvomim </a:t>
            </a:r>
            <a:r>
              <a:rPr lang="sl-SI" sz="2800" i="1" dirty="0" smtClean="0">
                <a:sym typeface="Wingdings" panose="05000000000000000000" pitchFamily="2" charset="2"/>
              </a:rPr>
              <a:t>v njegovo </a:t>
            </a:r>
            <a:r>
              <a:rPr lang="sl-SI" sz="2800" i="1" dirty="0" smtClean="0">
                <a:sym typeface="Wingdings" panose="05000000000000000000" pitchFamily="2" charset="2"/>
              </a:rPr>
              <a:t>poštenost</a:t>
            </a:r>
            <a:endParaRPr lang="sl-SI" sz="2800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800" i="1" dirty="0" smtClean="0">
                <a:sym typeface="Wingdings" panose="05000000000000000000" pitchFamily="2" charset="2"/>
              </a:rPr>
              <a:t>Hvala na kosilu</a:t>
            </a:r>
            <a:r>
              <a:rPr lang="sl-SI" sz="2800" i="1" dirty="0" smtClean="0">
                <a:sym typeface="Wingdings" panose="05000000000000000000" pitchFamily="2" charset="2"/>
              </a:rPr>
              <a:t>.</a:t>
            </a:r>
            <a:endParaRPr lang="sl-SI" sz="2800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800" i="1" dirty="0" smtClean="0">
                <a:sym typeface="Wingdings" panose="05000000000000000000" pitchFamily="2" charset="2"/>
              </a:rPr>
              <a:t>V to ne bo pristal. </a:t>
            </a:r>
            <a:endParaRPr lang="sl-SI" sz="2800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800" i="1" dirty="0" smtClean="0">
                <a:sym typeface="Wingdings" panose="05000000000000000000" pitchFamily="2" charset="2"/>
              </a:rPr>
              <a:t>pridobiti </a:t>
            </a:r>
            <a:r>
              <a:rPr lang="sl-SI" sz="2800" i="1" dirty="0" smtClean="0">
                <a:sym typeface="Wingdings" panose="05000000000000000000" pitchFamily="2" charset="2"/>
              </a:rPr>
              <a:t>na </a:t>
            </a:r>
            <a:r>
              <a:rPr lang="sl-SI" sz="2800" i="1" dirty="0" smtClean="0">
                <a:sym typeface="Wingdings" panose="05000000000000000000" pitchFamily="2" charset="2"/>
              </a:rPr>
              <a:t>času</a:t>
            </a:r>
            <a:endParaRPr lang="sl-SI" sz="2800" i="1" dirty="0"/>
          </a:p>
        </p:txBody>
      </p:sp>
    </p:spTree>
    <p:extLst>
      <p:ext uri="{BB962C8B-B14F-4D97-AF65-F5344CB8AC3E}">
        <p14:creationId xmlns:p14="http://schemas.microsoft.com/office/powerpoint/2010/main" val="258969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0470" y="294468"/>
            <a:ext cx="7729728" cy="68318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POMENSKE LASTNOSTI GLAGOLOV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12181" y="977650"/>
            <a:ext cx="10996050" cy="553289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600" b="1" dirty="0" smtClean="0">
                <a:solidFill>
                  <a:srgbClr val="00B050"/>
                </a:solidFill>
              </a:rPr>
              <a:t>Polnopomenski </a:t>
            </a:r>
            <a:r>
              <a:rPr lang="sl-SI" sz="3600" dirty="0"/>
              <a:t>glagoli:</a:t>
            </a:r>
          </a:p>
          <a:p>
            <a:pPr lvl="1"/>
            <a:r>
              <a:rPr lang="sl-SI" sz="3400" dirty="0" smtClean="0"/>
              <a:t>vzbudijo predstavo o konkretnem dejanju, stanju ipd.;</a:t>
            </a:r>
          </a:p>
          <a:p>
            <a:pPr lvl="1"/>
            <a:r>
              <a:rPr lang="sl-SI" sz="3400" dirty="0" smtClean="0"/>
              <a:t>pogosto jih uporabljamo pri </a:t>
            </a:r>
            <a:r>
              <a:rPr lang="sl-SI" sz="3200" dirty="0" smtClean="0"/>
              <a:t>____________________</a:t>
            </a:r>
            <a:r>
              <a:rPr lang="sl-SI" sz="3400" dirty="0" smtClean="0"/>
              <a:t>, </a:t>
            </a:r>
            <a:r>
              <a:rPr lang="sl-SI" sz="3200" dirty="0"/>
              <a:t>_______________</a:t>
            </a:r>
            <a:r>
              <a:rPr lang="sl-SI" sz="3400" dirty="0" smtClean="0"/>
              <a:t> </a:t>
            </a:r>
            <a:r>
              <a:rPr lang="sl-SI" sz="3400" dirty="0" smtClean="0"/>
              <a:t>nastanka naravnih pojavov, </a:t>
            </a:r>
            <a:r>
              <a:rPr lang="sl-SI" sz="3200" dirty="0"/>
              <a:t>_______________</a:t>
            </a:r>
            <a:r>
              <a:rPr lang="sl-SI" sz="3400" dirty="0" smtClean="0"/>
              <a:t> </a:t>
            </a:r>
            <a:r>
              <a:rPr lang="sl-SI" sz="3400" dirty="0" smtClean="0"/>
              <a:t>o dogodkih;</a:t>
            </a:r>
          </a:p>
          <a:p>
            <a:pPr lvl="1"/>
            <a:r>
              <a:rPr lang="sl-SI" sz="3400" dirty="0" smtClean="0"/>
              <a:t>ob sebi predvidevajo obvezne udeležence dejanja, stanja … </a:t>
            </a:r>
            <a:r>
              <a:rPr lang="sl-SI" sz="3400" dirty="0" smtClean="0">
                <a:sym typeface="Wingdings" panose="05000000000000000000" pitchFamily="2" charset="2"/>
              </a:rPr>
              <a:t> </a:t>
            </a:r>
            <a:r>
              <a:rPr lang="sl-SI" sz="3200" dirty="0"/>
              <a:t>_______________</a:t>
            </a:r>
            <a:r>
              <a:rPr lang="sl-SI" sz="3400" dirty="0" smtClean="0">
                <a:sym typeface="Wingdings" panose="05000000000000000000" pitchFamily="2" charset="2"/>
              </a:rPr>
              <a:t>;</a:t>
            </a:r>
            <a:endParaRPr lang="sl-SI" sz="3400" dirty="0" smtClean="0">
              <a:sym typeface="Wingdings" panose="05000000000000000000" pitchFamily="2" charset="2"/>
            </a:endParaRPr>
          </a:p>
          <a:p>
            <a:pPr lvl="1"/>
            <a:r>
              <a:rPr lang="sl-SI" sz="3400" dirty="0" smtClean="0">
                <a:sym typeface="Wingdings" panose="05000000000000000000" pitchFamily="2" charset="2"/>
              </a:rPr>
              <a:t>posebna skupina so </a:t>
            </a:r>
            <a:r>
              <a:rPr lang="sl-SI" sz="3200" dirty="0"/>
              <a:t>_______________</a:t>
            </a:r>
            <a:r>
              <a:rPr lang="sl-SI" sz="3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sl-SI" sz="3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glagoli </a:t>
            </a:r>
            <a:r>
              <a:rPr lang="sl-SI" sz="3400" dirty="0" smtClean="0">
                <a:sym typeface="Wingdings" panose="05000000000000000000" pitchFamily="2" charset="2"/>
              </a:rPr>
              <a:t>(</a:t>
            </a:r>
            <a:r>
              <a:rPr lang="sl-SI" sz="3200" dirty="0"/>
              <a:t>_______________</a:t>
            </a:r>
            <a:r>
              <a:rPr lang="sl-SI" sz="3400" dirty="0" smtClean="0">
                <a:sym typeface="Wingdings" panose="05000000000000000000" pitchFamily="2" charset="2"/>
              </a:rPr>
              <a:t>, </a:t>
            </a:r>
            <a:r>
              <a:rPr lang="sl-SI" sz="3200" dirty="0"/>
              <a:t>_______________</a:t>
            </a:r>
            <a:r>
              <a:rPr lang="sl-SI" sz="3400" dirty="0" smtClean="0">
                <a:sym typeface="Wingdings" panose="05000000000000000000" pitchFamily="2" charset="2"/>
              </a:rPr>
              <a:t> </a:t>
            </a:r>
            <a:r>
              <a:rPr lang="sl-SI" sz="3400" dirty="0" smtClean="0">
                <a:sym typeface="Wingdings" panose="05000000000000000000" pitchFamily="2" charset="2"/>
              </a:rPr>
              <a:t>– gl. SJ 1).</a:t>
            </a:r>
            <a:endParaRPr lang="sl-SI" sz="3400" dirty="0"/>
          </a:p>
        </p:txBody>
      </p:sp>
    </p:spTree>
    <p:extLst>
      <p:ext uri="{BB962C8B-B14F-4D97-AF65-F5344CB8AC3E}">
        <p14:creationId xmlns:p14="http://schemas.microsoft.com/office/powerpoint/2010/main" val="1348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/>
              <a:t>veznikI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sl-SI" sz="2800" b="1" dirty="0" smtClean="0">
                <a:solidFill>
                  <a:srgbClr val="00B050"/>
                </a:solidFill>
              </a:rPr>
              <a:t>Vezniki</a:t>
            </a:r>
            <a:r>
              <a:rPr lang="sl-SI" sz="2800" dirty="0" smtClean="0"/>
              <a:t> (konjunkcije) so besede, s katerimi povezujemo </a:t>
            </a:r>
            <a:r>
              <a:rPr lang="sl-SI" sz="2800" dirty="0"/>
              <a:t>_____________ </a:t>
            </a:r>
            <a:r>
              <a:rPr lang="sl-SI" sz="2800" dirty="0" smtClean="0"/>
              <a:t>(</a:t>
            </a:r>
            <a:r>
              <a:rPr lang="sl-SI" sz="2800" i="1" dirty="0" smtClean="0"/>
              <a:t>pevci in igralci</a:t>
            </a:r>
            <a:r>
              <a:rPr lang="sl-SI" sz="2800" dirty="0" smtClean="0"/>
              <a:t>) ali </a:t>
            </a:r>
            <a:r>
              <a:rPr lang="sl-SI" sz="2800" dirty="0"/>
              <a:t>_____________ </a:t>
            </a:r>
            <a:r>
              <a:rPr lang="sl-SI" sz="2800" dirty="0" smtClean="0"/>
              <a:t>(</a:t>
            </a:r>
            <a:r>
              <a:rPr lang="sl-SI" sz="2800" i="1" dirty="0" smtClean="0"/>
              <a:t>Pogosto govorim prehitro in navajam preveč podrobnosti.</a:t>
            </a:r>
            <a:r>
              <a:rPr lang="sl-SI" sz="2800" dirty="0" smtClean="0"/>
              <a:t>).</a:t>
            </a:r>
          </a:p>
          <a:p>
            <a:r>
              <a:rPr lang="sl-SI" sz="2800" dirty="0" smtClean="0"/>
              <a:t>Poimenujejo </a:t>
            </a:r>
            <a:r>
              <a:rPr lang="sl-SI" sz="2800" dirty="0"/>
              <a:t>_____________</a:t>
            </a:r>
            <a:r>
              <a:rPr lang="sl-SI" sz="2800" b="1" dirty="0" smtClean="0">
                <a:solidFill>
                  <a:srgbClr val="00B050"/>
                </a:solidFill>
              </a:rPr>
              <a:t> </a:t>
            </a:r>
            <a:r>
              <a:rPr lang="sl-SI" sz="2800" b="1" dirty="0">
                <a:solidFill>
                  <a:srgbClr val="00B050"/>
                </a:solidFill>
              </a:rPr>
              <a:t>razmerja </a:t>
            </a:r>
            <a:r>
              <a:rPr lang="sl-SI" sz="2800" dirty="0" smtClean="0"/>
              <a:t>med prvinami </a:t>
            </a:r>
            <a:r>
              <a:rPr lang="sl-SI" sz="2800" dirty="0"/>
              <a:t>predmetnosti.</a:t>
            </a:r>
          </a:p>
          <a:p>
            <a:endParaRPr lang="sl-SI" sz="2800" dirty="0" smtClean="0"/>
          </a:p>
          <a:p>
            <a:r>
              <a:rPr lang="sl-SI" sz="2800" dirty="0"/>
              <a:t>_____________</a:t>
            </a:r>
            <a:r>
              <a:rPr lang="sl-SI" sz="2800" b="1" dirty="0" smtClean="0">
                <a:solidFill>
                  <a:srgbClr val="00B050"/>
                </a:solidFill>
              </a:rPr>
              <a:t> </a:t>
            </a:r>
            <a:r>
              <a:rPr lang="sl-SI" sz="2800" b="1" dirty="0">
                <a:solidFill>
                  <a:srgbClr val="00B050"/>
                </a:solidFill>
              </a:rPr>
              <a:t>vezniki </a:t>
            </a:r>
            <a:r>
              <a:rPr lang="sl-SI" sz="2800" dirty="0"/>
              <a:t>poimenujejo </a:t>
            </a:r>
            <a:r>
              <a:rPr lang="sl-SI" sz="2800" dirty="0"/>
              <a:t>_____________ </a:t>
            </a:r>
            <a:r>
              <a:rPr lang="sl-SI" sz="2800" dirty="0"/>
              <a:t>razmerje </a:t>
            </a:r>
            <a:r>
              <a:rPr lang="sl-SI" sz="2800" dirty="0" smtClean="0"/>
              <a:t>med </a:t>
            </a:r>
            <a:r>
              <a:rPr lang="sl-SI" sz="2800" dirty="0"/>
              <a:t>besedami ali </a:t>
            </a:r>
            <a:r>
              <a:rPr lang="sl-SI" sz="2800" dirty="0" smtClean="0"/>
              <a:t>stavki, npr.:</a:t>
            </a:r>
          </a:p>
          <a:p>
            <a:pPr lvl="1"/>
            <a:r>
              <a:rPr lang="sl-SI" sz="2400" dirty="0"/>
              <a:t>_____________</a:t>
            </a:r>
            <a:r>
              <a:rPr lang="sl-SI" sz="2600" dirty="0" smtClean="0"/>
              <a:t> </a:t>
            </a:r>
            <a:r>
              <a:rPr lang="sl-SI" sz="2600" dirty="0" smtClean="0"/>
              <a:t>– </a:t>
            </a:r>
            <a:r>
              <a:rPr lang="sl-SI" sz="2600" i="1" dirty="0" smtClean="0"/>
              <a:t>in</a:t>
            </a:r>
            <a:r>
              <a:rPr lang="sl-SI" sz="2600" dirty="0" smtClean="0"/>
              <a:t>;</a:t>
            </a:r>
          </a:p>
          <a:p>
            <a:pPr lvl="1"/>
            <a:r>
              <a:rPr lang="sl-SI" sz="2400" dirty="0"/>
              <a:t>_____________</a:t>
            </a:r>
            <a:r>
              <a:rPr lang="sl-SI" sz="2600" dirty="0" smtClean="0"/>
              <a:t> </a:t>
            </a:r>
            <a:r>
              <a:rPr lang="sl-SI" sz="2600" dirty="0" smtClean="0"/>
              <a:t>– </a:t>
            </a:r>
            <a:r>
              <a:rPr lang="sl-SI" sz="2600" i="1" dirty="0" smtClean="0"/>
              <a:t>vendar</a:t>
            </a:r>
            <a:r>
              <a:rPr lang="sl-SI" sz="2600" dirty="0" smtClean="0"/>
              <a:t>;</a:t>
            </a:r>
          </a:p>
          <a:p>
            <a:pPr lvl="1"/>
            <a:r>
              <a:rPr lang="sl-SI" sz="2800" dirty="0"/>
              <a:t>_____________</a:t>
            </a:r>
            <a:r>
              <a:rPr lang="sl-SI" sz="2600" dirty="0" smtClean="0"/>
              <a:t> </a:t>
            </a:r>
            <a:r>
              <a:rPr lang="sl-SI" sz="2600" dirty="0" smtClean="0"/>
              <a:t>– </a:t>
            </a:r>
            <a:r>
              <a:rPr lang="sl-SI" sz="2600" i="1" dirty="0" smtClean="0"/>
              <a:t>zato</a:t>
            </a:r>
            <a:r>
              <a:rPr lang="sl-SI" sz="2600" dirty="0"/>
              <a:t> </a:t>
            </a:r>
            <a:r>
              <a:rPr lang="sl-SI" sz="2600" dirty="0" smtClean="0"/>
              <a:t>.</a:t>
            </a:r>
            <a:endParaRPr lang="sl-SI" sz="260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sl-SI" sz="2800" dirty="0"/>
              <a:t>_____________</a:t>
            </a:r>
            <a:r>
              <a:rPr lang="sl-SI" sz="2800" b="1" dirty="0" smtClean="0">
                <a:solidFill>
                  <a:srgbClr val="00B050"/>
                </a:solidFill>
              </a:rPr>
              <a:t> </a:t>
            </a:r>
            <a:r>
              <a:rPr lang="sl-SI" sz="2800" b="1" dirty="0">
                <a:solidFill>
                  <a:srgbClr val="00B050"/>
                </a:solidFill>
              </a:rPr>
              <a:t>vezniki </a:t>
            </a:r>
            <a:r>
              <a:rPr lang="sl-SI" sz="2800" dirty="0"/>
              <a:t>poimenujejo </a:t>
            </a:r>
            <a:r>
              <a:rPr lang="sl-SI" sz="2800" dirty="0"/>
              <a:t>_____________ </a:t>
            </a:r>
            <a:r>
              <a:rPr lang="sl-SI" sz="2800" dirty="0"/>
              <a:t>razmerje med </a:t>
            </a:r>
            <a:r>
              <a:rPr lang="sl-SI" sz="2800" dirty="0" smtClean="0"/>
              <a:t>stavki, npr.: </a:t>
            </a:r>
          </a:p>
          <a:p>
            <a:pPr lvl="1"/>
            <a:r>
              <a:rPr lang="sl-SI" sz="2800" dirty="0"/>
              <a:t>_____________</a:t>
            </a:r>
            <a:r>
              <a:rPr lang="sl-SI" sz="2600" dirty="0" smtClean="0"/>
              <a:t> </a:t>
            </a:r>
            <a:r>
              <a:rPr lang="sl-SI" sz="2600" dirty="0" smtClean="0"/>
              <a:t>–</a:t>
            </a:r>
            <a:r>
              <a:rPr lang="sl-SI" sz="2600" i="1" dirty="0" smtClean="0"/>
              <a:t> ko</a:t>
            </a:r>
            <a:r>
              <a:rPr lang="sl-SI" sz="2600" dirty="0" smtClean="0"/>
              <a:t>;</a:t>
            </a:r>
          </a:p>
          <a:p>
            <a:pPr lvl="1"/>
            <a:r>
              <a:rPr lang="sl-SI" sz="2800" dirty="0"/>
              <a:t>_____________</a:t>
            </a:r>
            <a:r>
              <a:rPr lang="sl-SI" sz="2600" dirty="0" smtClean="0"/>
              <a:t> </a:t>
            </a:r>
            <a:r>
              <a:rPr lang="sl-SI" sz="2600" dirty="0" smtClean="0"/>
              <a:t>– </a:t>
            </a:r>
            <a:r>
              <a:rPr lang="sl-SI" sz="2600" i="1" dirty="0" smtClean="0"/>
              <a:t>ker</a:t>
            </a:r>
            <a:r>
              <a:rPr lang="sl-SI" sz="2600" dirty="0" smtClean="0"/>
              <a:t>;</a:t>
            </a:r>
          </a:p>
          <a:p>
            <a:pPr lvl="1"/>
            <a:r>
              <a:rPr lang="sl-SI" sz="2800" dirty="0"/>
              <a:t>_____________</a:t>
            </a:r>
            <a:r>
              <a:rPr lang="sl-SI" sz="2600" dirty="0" smtClean="0"/>
              <a:t> </a:t>
            </a:r>
            <a:r>
              <a:rPr lang="sl-SI" sz="2600" dirty="0" smtClean="0"/>
              <a:t>– da (bi);</a:t>
            </a:r>
          </a:p>
          <a:p>
            <a:pPr lvl="1"/>
            <a:r>
              <a:rPr lang="sl-SI" sz="2800" dirty="0"/>
              <a:t>_____________</a:t>
            </a:r>
            <a:r>
              <a:rPr lang="sl-SI" sz="2600" dirty="0" smtClean="0"/>
              <a:t> </a:t>
            </a:r>
            <a:r>
              <a:rPr lang="sl-SI" sz="2600" dirty="0" smtClean="0"/>
              <a:t>– </a:t>
            </a:r>
            <a:r>
              <a:rPr lang="sl-SI" sz="2600" i="1" dirty="0" smtClean="0"/>
              <a:t>če</a:t>
            </a:r>
            <a:r>
              <a:rPr lang="sl-SI" sz="2600" dirty="0" smtClean="0"/>
              <a:t>;</a:t>
            </a:r>
          </a:p>
          <a:p>
            <a:pPr lvl="1"/>
            <a:r>
              <a:rPr lang="sl-SI" sz="2800" dirty="0"/>
              <a:t>_____________</a:t>
            </a:r>
            <a:r>
              <a:rPr lang="sl-SI" sz="2600" dirty="0" smtClean="0"/>
              <a:t> </a:t>
            </a:r>
            <a:r>
              <a:rPr lang="sl-SI" sz="2600" dirty="0" smtClean="0"/>
              <a:t>– </a:t>
            </a:r>
            <a:r>
              <a:rPr lang="sl-SI" sz="2600" i="1" dirty="0" smtClean="0"/>
              <a:t>čeprav</a:t>
            </a:r>
            <a:r>
              <a:rPr lang="sl-SI" sz="2600" dirty="0" smtClean="0"/>
              <a:t>;</a:t>
            </a:r>
          </a:p>
          <a:p>
            <a:pPr lvl="1"/>
            <a:r>
              <a:rPr lang="sl-SI" sz="2800" dirty="0"/>
              <a:t>_____________</a:t>
            </a:r>
            <a:r>
              <a:rPr lang="sl-SI" sz="2600" dirty="0" smtClean="0"/>
              <a:t> </a:t>
            </a:r>
            <a:r>
              <a:rPr lang="sl-SI" sz="2600" dirty="0" smtClean="0"/>
              <a:t>– </a:t>
            </a:r>
            <a:r>
              <a:rPr lang="sl-SI" sz="2600" i="1" dirty="0" smtClean="0"/>
              <a:t>kot</a:t>
            </a:r>
            <a:r>
              <a:rPr lang="sl-SI" sz="2600" dirty="0" smtClean="0"/>
              <a:t>.</a:t>
            </a:r>
            <a:endParaRPr lang="sl-SI" sz="2600" dirty="0"/>
          </a:p>
          <a:p>
            <a:r>
              <a:rPr lang="sl-SI" sz="2800" dirty="0" smtClean="0"/>
              <a:t>Namesto podrednih veznikov pogosto uporabljamo:</a:t>
            </a:r>
          </a:p>
          <a:p>
            <a:pPr lvl="1"/>
            <a:r>
              <a:rPr lang="sl-SI" sz="2600" dirty="0" smtClean="0"/>
              <a:t>________ </a:t>
            </a:r>
            <a:r>
              <a:rPr lang="sl-SI" sz="2600" dirty="0" smtClean="0"/>
              <a:t>zaimke (</a:t>
            </a:r>
            <a:r>
              <a:rPr lang="sl-SI" sz="2600" i="1" dirty="0" smtClean="0"/>
              <a:t>Vprašal me je, </a:t>
            </a:r>
            <a:r>
              <a:rPr lang="sl-SI" sz="2600" i="1" u="sng" dirty="0" smtClean="0"/>
              <a:t>kako</a:t>
            </a:r>
            <a:r>
              <a:rPr lang="sl-SI" sz="2600" i="1" dirty="0" smtClean="0"/>
              <a:t> mi je ime.</a:t>
            </a:r>
            <a:r>
              <a:rPr lang="sl-SI" sz="2600" dirty="0" smtClean="0"/>
              <a:t>); </a:t>
            </a:r>
          </a:p>
          <a:p>
            <a:pPr lvl="1"/>
            <a:r>
              <a:rPr lang="sl-SI" sz="2600" dirty="0" smtClean="0"/>
              <a:t>_______ </a:t>
            </a:r>
            <a:r>
              <a:rPr lang="sl-SI" sz="2600" dirty="0" smtClean="0"/>
              <a:t>zaimke (</a:t>
            </a:r>
            <a:r>
              <a:rPr lang="sl-SI" sz="2600" i="1" u="sng" dirty="0" smtClean="0"/>
              <a:t>Kdor</a:t>
            </a:r>
            <a:r>
              <a:rPr lang="sl-SI" sz="2600" i="1" dirty="0" smtClean="0"/>
              <a:t> prej pride, prej melje.</a:t>
            </a:r>
            <a:r>
              <a:rPr lang="sl-SI" sz="2600" dirty="0" smtClean="0"/>
              <a:t>);</a:t>
            </a:r>
          </a:p>
          <a:p>
            <a:pPr lvl="1"/>
            <a:r>
              <a:rPr lang="sl-SI" sz="2600" dirty="0" smtClean="0"/>
              <a:t>_________ </a:t>
            </a:r>
            <a:r>
              <a:rPr lang="sl-SI" sz="2600" dirty="0" smtClean="0">
                <a:sym typeface="Wingdings" panose="05000000000000000000" pitchFamily="2" charset="2"/>
              </a:rPr>
              <a:t>(</a:t>
            </a:r>
            <a:r>
              <a:rPr lang="sl-SI" sz="2600" i="1" dirty="0" smtClean="0">
                <a:sym typeface="Wingdings" panose="05000000000000000000" pitchFamily="2" charset="2"/>
              </a:rPr>
              <a:t>Prosila si me, naj te obiščem.</a:t>
            </a:r>
            <a:r>
              <a:rPr lang="sl-SI" sz="2600" dirty="0" smtClean="0">
                <a:sym typeface="Wingdings" panose="05000000000000000000" pitchFamily="2" charset="2"/>
              </a:rPr>
              <a:t>).</a:t>
            </a:r>
            <a:r>
              <a:rPr lang="sl-SI" sz="2600" dirty="0">
                <a:sym typeface="Wingdings" panose="05000000000000000000" pitchFamily="2" charset="2"/>
              </a:rPr>
              <a:t> </a:t>
            </a:r>
            <a:endParaRPr lang="sl-SI" sz="2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800" dirty="0" smtClean="0">
                <a:sym typeface="Wingdings" panose="05000000000000000000" pitchFamily="2" charset="2"/>
              </a:rPr>
              <a:t> </a:t>
            </a:r>
            <a:r>
              <a:rPr lang="sl-SI" sz="2800" dirty="0"/>
              <a:t>_____________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48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26911"/>
              </p:ext>
            </p:extLst>
          </p:nvPr>
        </p:nvGraphicFramePr>
        <p:xfrm>
          <a:off x="851647" y="541868"/>
          <a:ext cx="10739718" cy="572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50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Predlogi in vezniki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10747" y="1482812"/>
            <a:ext cx="5384126" cy="416422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200" b="1" dirty="0" smtClean="0">
                <a:solidFill>
                  <a:srgbClr val="00B050"/>
                </a:solidFill>
              </a:rPr>
              <a:t>PREDLOGI</a:t>
            </a:r>
          </a:p>
          <a:p>
            <a:r>
              <a:rPr lang="sl-SI" sz="3200" dirty="0" smtClean="0"/>
              <a:t>Poimenujejo </a:t>
            </a:r>
            <a:r>
              <a:rPr lang="sl-SI" sz="3200" dirty="0"/>
              <a:t>_____________ </a:t>
            </a:r>
            <a:r>
              <a:rPr lang="sl-SI" sz="3200" dirty="0" smtClean="0"/>
              <a:t>razmerje.</a:t>
            </a:r>
          </a:p>
          <a:p>
            <a:r>
              <a:rPr lang="sl-SI" sz="3200" dirty="0" smtClean="0"/>
              <a:t>Stojijo </a:t>
            </a:r>
            <a:r>
              <a:rPr lang="sl-SI" sz="3200" dirty="0"/>
              <a:t>_____________ </a:t>
            </a:r>
            <a:r>
              <a:rPr lang="sl-SI" sz="3200" dirty="0" smtClean="0"/>
              <a:t>samostalniki/zaimki.</a:t>
            </a:r>
          </a:p>
          <a:p>
            <a:r>
              <a:rPr lang="sl-SI" sz="3200" dirty="0" smtClean="0"/>
              <a:t>Vplivajo na </a:t>
            </a:r>
            <a:r>
              <a:rPr lang="sl-SI" sz="3200" dirty="0"/>
              <a:t>_____________ </a:t>
            </a:r>
            <a:r>
              <a:rPr lang="sl-SI" sz="3200" dirty="0" smtClean="0"/>
              <a:t>besede za seboj.</a:t>
            </a:r>
            <a:endParaRPr lang="sl-SI" sz="320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610164" y="1482811"/>
            <a:ext cx="4980474" cy="41642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200" b="1" dirty="0">
                <a:solidFill>
                  <a:srgbClr val="00B050"/>
                </a:solidFill>
              </a:rPr>
              <a:t>VEZNIKI</a:t>
            </a:r>
          </a:p>
          <a:p>
            <a:r>
              <a:rPr lang="sl-SI" sz="3200" dirty="0" smtClean="0"/>
              <a:t>Poimenujejo </a:t>
            </a:r>
            <a:r>
              <a:rPr lang="sl-SI" sz="3200" dirty="0"/>
              <a:t>_____________ </a:t>
            </a:r>
            <a:r>
              <a:rPr lang="sl-SI" sz="3200" dirty="0" smtClean="0"/>
              <a:t>in </a:t>
            </a:r>
            <a:r>
              <a:rPr lang="sl-SI" sz="3200" dirty="0"/>
              <a:t>_____________ </a:t>
            </a:r>
            <a:r>
              <a:rPr lang="sl-SI" sz="3200" dirty="0" smtClean="0"/>
              <a:t>razmerje.</a:t>
            </a:r>
          </a:p>
          <a:p>
            <a:r>
              <a:rPr lang="sl-SI" sz="3200" dirty="0" smtClean="0"/>
              <a:t>Stojijo </a:t>
            </a:r>
            <a:r>
              <a:rPr lang="sl-SI" sz="3200" dirty="0" smtClean="0"/>
              <a:t>______ </a:t>
            </a:r>
            <a:r>
              <a:rPr lang="sl-SI" sz="3200" dirty="0" smtClean="0"/>
              <a:t>besedami.</a:t>
            </a:r>
          </a:p>
          <a:p>
            <a:r>
              <a:rPr lang="sl-SI" sz="3200" dirty="0"/>
              <a:t>N</a:t>
            </a:r>
            <a:r>
              <a:rPr lang="sl-SI" sz="3200" dirty="0" smtClean="0"/>
              <a:t>e vplivajo na sklon besede.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6211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/>
            </a:r>
            <a:br>
              <a:rPr lang="sl-SI" dirty="0"/>
            </a:br>
            <a:r>
              <a:rPr lang="sl-SI" dirty="0" err="1" smtClean="0"/>
              <a:t>čleNKI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 smtClean="0">
                <a:solidFill>
                  <a:srgbClr val="00B050"/>
                </a:solidFill>
              </a:rPr>
              <a:t>Členki</a:t>
            </a:r>
            <a:r>
              <a:rPr lang="sl-SI" sz="2800" dirty="0" smtClean="0"/>
              <a:t> (partikule) so besede, s katerimi sporočevalec izraža:</a:t>
            </a:r>
          </a:p>
          <a:p>
            <a:pPr lvl="1"/>
            <a:r>
              <a:rPr lang="sl-SI" sz="2800" dirty="0" smtClean="0"/>
              <a:t>svojo </a:t>
            </a:r>
            <a:r>
              <a:rPr lang="sl-SI" sz="2800" dirty="0"/>
              <a:t>_____________ </a:t>
            </a:r>
            <a:r>
              <a:rPr lang="sl-SI" sz="2800" dirty="0" smtClean="0"/>
              <a:t>stvarnosti, npr. </a:t>
            </a:r>
            <a:r>
              <a:rPr lang="sl-SI" sz="2800" i="1" dirty="0" smtClean="0"/>
              <a:t>le</a:t>
            </a:r>
            <a:r>
              <a:rPr lang="sl-SI" sz="2800" dirty="0" smtClean="0"/>
              <a:t>, </a:t>
            </a:r>
            <a:r>
              <a:rPr lang="sl-SI" sz="2800" i="1" dirty="0" smtClean="0"/>
              <a:t>tudi</a:t>
            </a:r>
            <a:r>
              <a:rPr lang="sl-SI" sz="2800" dirty="0" smtClean="0"/>
              <a:t>, </a:t>
            </a:r>
            <a:r>
              <a:rPr lang="sl-SI" sz="2800" i="1" dirty="0" smtClean="0"/>
              <a:t>predvsem</a:t>
            </a:r>
            <a:r>
              <a:rPr lang="sl-SI" sz="2800" dirty="0" smtClean="0"/>
              <a:t>, </a:t>
            </a:r>
            <a:r>
              <a:rPr lang="sl-SI" sz="2800" i="1" dirty="0" smtClean="0"/>
              <a:t>še</a:t>
            </a:r>
            <a:r>
              <a:rPr lang="sl-SI" sz="2800" dirty="0" smtClean="0"/>
              <a:t>;</a:t>
            </a:r>
          </a:p>
          <a:p>
            <a:pPr lvl="1"/>
            <a:r>
              <a:rPr lang="sl-SI" sz="2800" dirty="0" smtClean="0"/>
              <a:t>večjo/manjšo stopnjo svojega </a:t>
            </a:r>
            <a:r>
              <a:rPr lang="sl-SI" sz="2800" dirty="0"/>
              <a:t>_____________ </a:t>
            </a:r>
            <a:r>
              <a:rPr lang="sl-SI" sz="2800" dirty="0" smtClean="0"/>
              <a:t>o čem, npr. </a:t>
            </a:r>
            <a:r>
              <a:rPr lang="sl-SI" sz="2800" i="1" dirty="0" smtClean="0"/>
              <a:t>zagotovo</a:t>
            </a:r>
            <a:r>
              <a:rPr lang="sl-SI" sz="2800" dirty="0" smtClean="0"/>
              <a:t>, </a:t>
            </a:r>
            <a:r>
              <a:rPr lang="sl-SI" sz="2800" i="1" dirty="0" smtClean="0"/>
              <a:t>menda, morda, zares</a:t>
            </a:r>
            <a:r>
              <a:rPr lang="sl-SI" sz="2800" dirty="0" smtClean="0"/>
              <a:t>;</a:t>
            </a:r>
          </a:p>
          <a:p>
            <a:pPr lvl="1"/>
            <a:r>
              <a:rPr lang="sl-SI" sz="2800" dirty="0" smtClean="0"/>
              <a:t>svoje </a:t>
            </a:r>
            <a:r>
              <a:rPr lang="sl-SI" sz="2800" dirty="0"/>
              <a:t>_____________, </a:t>
            </a:r>
            <a:r>
              <a:rPr lang="sl-SI" sz="2800" dirty="0" smtClean="0"/>
              <a:t>npr. </a:t>
            </a:r>
            <a:r>
              <a:rPr lang="sl-SI" sz="2800" i="1" dirty="0" smtClean="0"/>
              <a:t>ja</a:t>
            </a:r>
            <a:r>
              <a:rPr lang="sl-SI" sz="2800" dirty="0" smtClean="0"/>
              <a:t>;</a:t>
            </a:r>
          </a:p>
          <a:p>
            <a:pPr lvl="1"/>
            <a:r>
              <a:rPr lang="sl-SI" sz="2800" dirty="0" smtClean="0"/>
              <a:t>svoje </a:t>
            </a:r>
            <a:r>
              <a:rPr lang="sl-SI" sz="2800" dirty="0"/>
              <a:t>_____________, </a:t>
            </a:r>
            <a:r>
              <a:rPr lang="sl-SI" sz="2800" dirty="0" smtClean="0"/>
              <a:t>npr. </a:t>
            </a:r>
            <a:r>
              <a:rPr lang="sl-SI" sz="2800" i="1" dirty="0" smtClean="0"/>
              <a:t>ne</a:t>
            </a:r>
            <a:r>
              <a:rPr lang="sl-SI" sz="2800" dirty="0" smtClean="0"/>
              <a:t>;</a:t>
            </a:r>
          </a:p>
          <a:p>
            <a:pPr lvl="1"/>
            <a:r>
              <a:rPr lang="sl-SI" sz="2800" dirty="0" smtClean="0"/>
              <a:t>svoje </a:t>
            </a:r>
            <a:r>
              <a:rPr lang="sl-SI" sz="2800" dirty="0"/>
              <a:t>_____________, </a:t>
            </a:r>
            <a:r>
              <a:rPr lang="sl-SI" sz="2800" dirty="0" smtClean="0"/>
              <a:t>npr. </a:t>
            </a:r>
            <a:r>
              <a:rPr lang="sl-SI" sz="2800" i="1" dirty="0" smtClean="0"/>
              <a:t>ali</a:t>
            </a:r>
            <a:r>
              <a:rPr lang="sl-SI" sz="2800" dirty="0" smtClean="0"/>
              <a:t>.</a:t>
            </a:r>
          </a:p>
          <a:p>
            <a:pPr marL="228600" lvl="1" indent="0">
              <a:buNone/>
            </a:pPr>
            <a:endParaRPr lang="sl-SI" sz="2800" dirty="0" smtClean="0"/>
          </a:p>
        </p:txBody>
      </p:sp>
      <p:sp>
        <p:nvSpPr>
          <p:cNvPr id="4" name="Zaobljeni pravokotnik 3"/>
          <p:cNvSpPr/>
          <p:nvPr/>
        </p:nvSpPr>
        <p:spPr>
          <a:xfrm>
            <a:off x="6450198" y="3560451"/>
            <a:ext cx="5141167" cy="2705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Členek ali prislov?</a:t>
            </a:r>
          </a:p>
          <a:p>
            <a:r>
              <a:rPr lang="sl-SI" sz="2400" dirty="0" smtClean="0"/>
              <a:t>Členek: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ne poimenuje </a:t>
            </a:r>
            <a:r>
              <a:rPr lang="sl-SI" sz="2400" dirty="0"/>
              <a:t>_____________;</a:t>
            </a:r>
            <a:endParaRPr lang="sl-S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zanj ni </a:t>
            </a:r>
            <a:r>
              <a:rPr lang="sl-SI" sz="2400" dirty="0"/>
              <a:t>_____________;</a:t>
            </a:r>
            <a:endParaRPr lang="sl-S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/>
              <a:t>ni samostojni </a:t>
            </a:r>
            <a:r>
              <a:rPr lang="sl-SI" sz="2400" dirty="0"/>
              <a:t>_____________.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5333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/>
              <a:t>medmetI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1647" y="1338944"/>
            <a:ext cx="10739718" cy="492738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 smtClean="0">
                <a:solidFill>
                  <a:srgbClr val="00B050"/>
                </a:solidFill>
              </a:rPr>
              <a:t>Medmeti</a:t>
            </a:r>
            <a:r>
              <a:rPr lang="sl-SI" sz="2800" dirty="0" smtClean="0"/>
              <a:t> so besede, s katerimi: </a:t>
            </a:r>
          </a:p>
          <a:p>
            <a:pPr lvl="1"/>
            <a:r>
              <a:rPr lang="sl-SI" sz="2800" dirty="0" smtClean="0"/>
              <a:t>izražamo svoje </a:t>
            </a:r>
            <a:r>
              <a:rPr lang="sl-SI" sz="2800" dirty="0"/>
              <a:t>_____________ </a:t>
            </a:r>
            <a:r>
              <a:rPr lang="sl-SI" sz="2800" dirty="0" smtClean="0"/>
              <a:t>ali doživljanje stvarnosti, tj. veselje, žalost, presenečenje, razočaranje ipd., npr. </a:t>
            </a:r>
            <a:r>
              <a:rPr lang="sl-SI" sz="2800" i="1" dirty="0" smtClean="0"/>
              <a:t>juhu</a:t>
            </a:r>
            <a:r>
              <a:rPr lang="sl-SI" sz="2800" dirty="0" smtClean="0"/>
              <a:t>, </a:t>
            </a:r>
            <a:r>
              <a:rPr lang="sl-SI" sz="2800" i="1" dirty="0" smtClean="0"/>
              <a:t>joj</a:t>
            </a:r>
            <a:r>
              <a:rPr lang="sl-SI" sz="2800" dirty="0" smtClean="0"/>
              <a:t>;</a:t>
            </a:r>
          </a:p>
          <a:p>
            <a:pPr lvl="1"/>
            <a:r>
              <a:rPr lang="sl-SI" sz="2800" dirty="0" smtClean="0"/>
              <a:t>posnemamo </a:t>
            </a:r>
            <a:r>
              <a:rPr lang="sl-SI" sz="2800" dirty="0"/>
              <a:t>_____________, </a:t>
            </a:r>
            <a:r>
              <a:rPr lang="sl-SI" sz="2800" dirty="0" smtClean="0"/>
              <a:t>npr. </a:t>
            </a:r>
            <a:r>
              <a:rPr lang="sl-SI" sz="2800" i="1" dirty="0" smtClean="0"/>
              <a:t>čiv</a:t>
            </a:r>
            <a:r>
              <a:rPr lang="sl-SI" sz="2800" dirty="0" smtClean="0"/>
              <a:t>, </a:t>
            </a:r>
            <a:r>
              <a:rPr lang="sl-SI" sz="2800" i="1" dirty="0" smtClean="0"/>
              <a:t>mijav</a:t>
            </a:r>
            <a:r>
              <a:rPr lang="sl-SI" sz="2800" dirty="0" smtClean="0"/>
              <a:t>, </a:t>
            </a:r>
            <a:r>
              <a:rPr lang="sl-SI" sz="2800" i="1" dirty="0" smtClean="0"/>
              <a:t>bim bam</a:t>
            </a:r>
            <a:r>
              <a:rPr lang="sl-SI" sz="2800" dirty="0" smtClean="0"/>
              <a:t>;</a:t>
            </a:r>
          </a:p>
          <a:p>
            <a:pPr lvl="1"/>
            <a:r>
              <a:rPr lang="sl-SI" sz="2800" dirty="0"/>
              <a:t>_____________ z </a:t>
            </a:r>
            <a:r>
              <a:rPr lang="sl-SI" sz="2800" dirty="0" smtClean="0"/>
              <a:t>ljudmi, npr. </a:t>
            </a:r>
            <a:r>
              <a:rPr lang="sl-SI" sz="2800" i="1" dirty="0" smtClean="0"/>
              <a:t>zdravo</a:t>
            </a:r>
            <a:r>
              <a:rPr lang="sl-SI" sz="2800" dirty="0" smtClean="0"/>
              <a:t>;</a:t>
            </a:r>
          </a:p>
          <a:p>
            <a:pPr lvl="1"/>
            <a:r>
              <a:rPr lang="sl-SI" sz="2800" dirty="0"/>
              <a:t>_____________, </a:t>
            </a:r>
            <a:r>
              <a:rPr lang="sl-SI" sz="2800" dirty="0" smtClean="0"/>
              <a:t>npr. </a:t>
            </a:r>
            <a:r>
              <a:rPr lang="sl-SI" sz="2800" i="1" dirty="0" smtClean="0"/>
              <a:t>pi </a:t>
            </a:r>
            <a:r>
              <a:rPr lang="sl-SI" sz="2800" i="1" dirty="0" err="1" smtClean="0"/>
              <a:t>pi</a:t>
            </a:r>
            <a:r>
              <a:rPr lang="sl-SI" sz="2800" dirty="0" smtClean="0"/>
              <a:t>;</a:t>
            </a:r>
          </a:p>
          <a:p>
            <a:pPr lvl="1"/>
            <a:r>
              <a:rPr lang="sl-SI" sz="2800" dirty="0"/>
              <a:t>_____________, </a:t>
            </a:r>
            <a:r>
              <a:rPr lang="sl-SI" sz="2800" dirty="0" smtClean="0"/>
              <a:t>npr. </a:t>
            </a:r>
            <a:r>
              <a:rPr lang="sl-SI" sz="2800" i="1" dirty="0" smtClean="0"/>
              <a:t>pst</a:t>
            </a:r>
            <a:r>
              <a:rPr lang="sl-SI" sz="2800" dirty="0" smtClean="0"/>
              <a:t>.</a:t>
            </a:r>
          </a:p>
          <a:p>
            <a:pPr marL="228600" lvl="1" indent="0">
              <a:buNone/>
            </a:pPr>
            <a:endParaRPr lang="sl-SI" sz="2800" dirty="0" smtClean="0"/>
          </a:p>
          <a:p>
            <a:pPr marL="0" indent="0">
              <a:buNone/>
            </a:pPr>
            <a:r>
              <a:rPr lang="sl-SI" sz="2800" dirty="0" smtClean="0">
                <a:sym typeface="Wingdings" panose="05000000000000000000" pitchFamily="2" charset="2"/>
              </a:rPr>
              <a:t> </a:t>
            </a:r>
            <a:r>
              <a:rPr lang="sl-SI" sz="2800" dirty="0"/>
              <a:t>_____________</a:t>
            </a:r>
            <a:r>
              <a:rPr lang="sl-SI" sz="2800" dirty="0" smtClean="0">
                <a:sym typeface="Wingdings" panose="05000000000000000000" pitchFamily="2" charset="2"/>
              </a:rPr>
              <a:t>, </a:t>
            </a:r>
            <a:r>
              <a:rPr lang="sl-SI" sz="2800" dirty="0"/>
              <a:t>_____________</a:t>
            </a:r>
            <a:r>
              <a:rPr lang="sl-SI" sz="2800" dirty="0" smtClean="0">
                <a:sym typeface="Wingdings" panose="05000000000000000000" pitchFamily="2" charset="2"/>
              </a:rPr>
              <a:t>, </a:t>
            </a:r>
            <a:r>
              <a:rPr lang="sl-SI" sz="2800" dirty="0"/>
              <a:t>_____________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4903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UČNI NAČRT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2885" y="1138518"/>
            <a:ext cx="10846230" cy="514000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200" dirty="0"/>
              <a:t>V katerem razredu morajo učenci poznati jezikoslovne izraze:</a:t>
            </a:r>
          </a:p>
          <a:p>
            <a:r>
              <a:rPr lang="sl-SI" sz="3200" dirty="0" smtClean="0"/>
              <a:t>prislov: </a:t>
            </a:r>
            <a:r>
              <a:rPr lang="sl-SI" sz="3200" dirty="0"/>
              <a:t>krajevni, časovni, načinovni</a:t>
            </a:r>
            <a:r>
              <a:rPr lang="en-GB" sz="3200" dirty="0"/>
              <a:t>; </a:t>
            </a:r>
            <a:endParaRPr lang="sl-SI" sz="3200" dirty="0"/>
          </a:p>
          <a:p>
            <a:r>
              <a:rPr lang="sl-SI" sz="3200" dirty="0" smtClean="0"/>
              <a:t>predlog</a:t>
            </a:r>
            <a:r>
              <a:rPr lang="en-GB" sz="3200" dirty="0" smtClean="0"/>
              <a:t>; </a:t>
            </a:r>
            <a:endParaRPr lang="sl-SI" sz="3200" dirty="0" smtClean="0"/>
          </a:p>
          <a:p>
            <a:r>
              <a:rPr lang="sl-SI" sz="3200" dirty="0" smtClean="0"/>
              <a:t>veznik, vezniška beseda;</a:t>
            </a:r>
            <a:endParaRPr lang="sl-SI" sz="3200" dirty="0" smtClean="0"/>
          </a:p>
          <a:p>
            <a:r>
              <a:rPr lang="sl-SI" sz="3200" dirty="0" smtClean="0"/>
              <a:t>členek;</a:t>
            </a:r>
          </a:p>
          <a:p>
            <a:r>
              <a:rPr lang="sl-SI" sz="3200" dirty="0" smtClean="0"/>
              <a:t>medmet?</a:t>
            </a:r>
            <a:endParaRPr lang="sl-SI" sz="3200" dirty="0" smtClean="0"/>
          </a:p>
        </p:txBody>
      </p:sp>
    </p:spTree>
    <p:extLst>
      <p:ext uri="{BB962C8B-B14F-4D97-AF65-F5344CB8AC3E}">
        <p14:creationId xmlns:p14="http://schemas.microsoft.com/office/powerpoint/2010/main" val="19032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Vezniki, predlogi, členki, medmeti?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74166" y="1120040"/>
            <a:ext cx="10643667" cy="549554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dirty="0" smtClean="0"/>
              <a:t>Razvrstite besede v preglednico glede na besedno vrsto.</a:t>
            </a:r>
          </a:p>
          <a:p>
            <a:pPr marL="0" indent="0">
              <a:buNone/>
            </a:pPr>
            <a:r>
              <a:rPr lang="sl-SI" dirty="0" smtClean="0"/>
              <a:t>ali, ampak, av, brez, bum, celó, če, čeprav, čez, da, do, h, hm, hej, in, iz, izza, joj, juhu, k, kajti, ker, kljub, le, med, mmm, morda, na, nad, naj, namreč, nasproti, ne, no, ob, od, oj, oziroma, pa, po, pod, pravzaprav, pred, predvsem, pri, proti, s, saj, seveda, sicer, skoraj, skozi, spet, še, ter, toda, torej, tudi, v, vendar, z, za, zaradi, zato, zgolj, zlasti, že</a:t>
            </a:r>
            <a:endParaRPr lang="sl-SI" sz="2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753495"/>
              </p:ext>
            </p:extLst>
          </p:nvPr>
        </p:nvGraphicFramePr>
        <p:xfrm>
          <a:off x="1104121" y="3042987"/>
          <a:ext cx="9983756" cy="3367143"/>
        </p:xfrm>
        <a:graphic>
          <a:graphicData uri="http://schemas.openxmlformats.org/drawingml/2006/table">
            <a:tbl>
              <a:tblPr bandRow="1">
                <a:tableStyleId>{F2DE63D5-997A-4646-A377-4702673A728D}</a:tableStyleId>
              </a:tblPr>
              <a:tblGrid>
                <a:gridCol w="2495939">
                  <a:extLst>
                    <a:ext uri="{9D8B030D-6E8A-4147-A177-3AD203B41FA5}">
                      <a16:colId xmlns:a16="http://schemas.microsoft.com/office/drawing/2014/main" val="920482470"/>
                    </a:ext>
                  </a:extLst>
                </a:gridCol>
                <a:gridCol w="2495939">
                  <a:extLst>
                    <a:ext uri="{9D8B030D-6E8A-4147-A177-3AD203B41FA5}">
                      <a16:colId xmlns:a16="http://schemas.microsoft.com/office/drawing/2014/main" val="3875261073"/>
                    </a:ext>
                  </a:extLst>
                </a:gridCol>
                <a:gridCol w="2495939">
                  <a:extLst>
                    <a:ext uri="{9D8B030D-6E8A-4147-A177-3AD203B41FA5}">
                      <a16:colId xmlns:a16="http://schemas.microsoft.com/office/drawing/2014/main" val="3789108534"/>
                    </a:ext>
                  </a:extLst>
                </a:gridCol>
                <a:gridCol w="2495939">
                  <a:extLst>
                    <a:ext uri="{9D8B030D-6E8A-4147-A177-3AD203B41FA5}">
                      <a16:colId xmlns:a16="http://schemas.microsoft.com/office/drawing/2014/main" val="2928324065"/>
                    </a:ext>
                  </a:extLst>
                </a:gridCol>
              </a:tblGrid>
              <a:tr h="524096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>
                          <a:solidFill>
                            <a:srgbClr val="0070C0"/>
                          </a:solidFill>
                        </a:rPr>
                        <a:t>Vezniki</a:t>
                      </a:r>
                      <a:endParaRPr lang="sl-SI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>
                          <a:solidFill>
                            <a:srgbClr val="0070C0"/>
                          </a:solidFill>
                        </a:rPr>
                        <a:t>Predlogi</a:t>
                      </a:r>
                      <a:endParaRPr lang="sl-SI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>
                          <a:solidFill>
                            <a:srgbClr val="0070C0"/>
                          </a:solidFill>
                        </a:rPr>
                        <a:t>Členki</a:t>
                      </a:r>
                      <a:endParaRPr lang="sl-SI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>
                          <a:solidFill>
                            <a:srgbClr val="0070C0"/>
                          </a:solidFill>
                        </a:rPr>
                        <a:t>Medmeti</a:t>
                      </a:r>
                      <a:endParaRPr lang="sl-SI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63844703"/>
                  </a:ext>
                </a:extLst>
              </a:tr>
              <a:tr h="2843047">
                <a:tc>
                  <a:txBody>
                    <a:bodyPr/>
                    <a:lstStyle/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/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80458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5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31136" y="298487"/>
            <a:ext cx="7729728" cy="421179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BESEDNE VRSTE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6490" y="877077"/>
            <a:ext cx="10984875" cy="56730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b="1" dirty="0"/>
              <a:t>Besedam določite besedno vrsto.</a:t>
            </a:r>
            <a:endParaRPr lang="sl-SI" sz="2000" b="1" dirty="0" smtClean="0"/>
          </a:p>
          <a:p>
            <a:pPr marL="0" indent="0">
              <a:buNone/>
            </a:pPr>
            <a:r>
              <a:rPr lang="sl-SI" sz="2000" dirty="0"/>
              <a:t>Zaradi naraščanja pretoka reke Drave so se v Dravogradu in Vuzenici pred 8. uro sprožile sirene, ki opozarjajo na nevarnost. Dopoldne je reka tam tudi prestopila bregove, zato so ob Ribiški poti </a:t>
            </a:r>
            <a:r>
              <a:rPr lang="sl-SI" sz="2000" dirty="0" smtClean="0"/>
              <a:t>že preventivno </a:t>
            </a:r>
            <a:r>
              <a:rPr lang="sl-SI" sz="2000" dirty="0"/>
              <a:t>evakuirali devet objektov oziroma 15 ljudi. </a:t>
            </a:r>
            <a:endParaRPr lang="sl-SI" sz="2000" dirty="0" smtClean="0"/>
          </a:p>
          <a:p>
            <a:pPr marL="0" indent="0">
              <a:buNone/>
            </a:pPr>
            <a:endParaRPr lang="sl-SI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630265"/>
              </p:ext>
            </p:extLst>
          </p:nvPr>
        </p:nvGraphicFramePr>
        <p:xfrm>
          <a:off x="692467" y="2476586"/>
          <a:ext cx="10807066" cy="3962400"/>
        </p:xfrm>
        <a:graphic>
          <a:graphicData uri="http://schemas.openxmlformats.org/drawingml/2006/table">
            <a:tbl>
              <a:tblPr bandRow="1">
                <a:tableStyleId>{F2DE63D5-997A-4646-A377-4702673A728D}</a:tableStyleId>
              </a:tblPr>
              <a:tblGrid>
                <a:gridCol w="1805305">
                  <a:extLst>
                    <a:ext uri="{9D8B030D-6E8A-4147-A177-3AD203B41FA5}">
                      <a16:colId xmlns:a16="http://schemas.microsoft.com/office/drawing/2014/main" val="1088940733"/>
                    </a:ext>
                  </a:extLst>
                </a:gridCol>
                <a:gridCol w="1100455">
                  <a:extLst>
                    <a:ext uri="{9D8B030D-6E8A-4147-A177-3AD203B41FA5}">
                      <a16:colId xmlns:a16="http://schemas.microsoft.com/office/drawing/2014/main" val="1302509264"/>
                    </a:ext>
                  </a:extLst>
                </a:gridCol>
                <a:gridCol w="1425893">
                  <a:extLst>
                    <a:ext uri="{9D8B030D-6E8A-4147-A177-3AD203B41FA5}">
                      <a16:colId xmlns:a16="http://schemas.microsoft.com/office/drawing/2014/main" val="1146295931"/>
                    </a:ext>
                  </a:extLst>
                </a:gridCol>
                <a:gridCol w="1100455">
                  <a:extLst>
                    <a:ext uri="{9D8B030D-6E8A-4147-A177-3AD203B41FA5}">
                      <a16:colId xmlns:a16="http://schemas.microsoft.com/office/drawing/2014/main" val="2099595858"/>
                    </a:ext>
                  </a:extLst>
                </a:gridCol>
                <a:gridCol w="1665605">
                  <a:extLst>
                    <a:ext uri="{9D8B030D-6E8A-4147-A177-3AD203B41FA5}">
                      <a16:colId xmlns:a16="http://schemas.microsoft.com/office/drawing/2014/main" val="768813221"/>
                    </a:ext>
                  </a:extLst>
                </a:gridCol>
                <a:gridCol w="1100455">
                  <a:extLst>
                    <a:ext uri="{9D8B030D-6E8A-4147-A177-3AD203B41FA5}">
                      <a16:colId xmlns:a16="http://schemas.microsoft.com/office/drawing/2014/main" val="3239864852"/>
                    </a:ext>
                  </a:extLst>
                </a:gridCol>
                <a:gridCol w="1565593">
                  <a:extLst>
                    <a:ext uri="{9D8B030D-6E8A-4147-A177-3AD203B41FA5}">
                      <a16:colId xmlns:a16="http://schemas.microsoft.com/office/drawing/2014/main" val="2889842417"/>
                    </a:ext>
                  </a:extLst>
                </a:gridCol>
                <a:gridCol w="1043305">
                  <a:extLst>
                    <a:ext uri="{9D8B030D-6E8A-4147-A177-3AD203B41FA5}">
                      <a16:colId xmlns:a16="http://schemas.microsoft.com/office/drawing/2014/main" val="2046857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2000" dirty="0" smtClean="0">
                          <a:solidFill>
                            <a:srgbClr val="0070C0"/>
                          </a:solidFill>
                        </a:rPr>
                        <a:t>Beseda</a:t>
                      </a:r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dirty="0" smtClean="0">
                          <a:solidFill>
                            <a:srgbClr val="0070C0"/>
                          </a:solidFill>
                        </a:rPr>
                        <a:t>BV</a:t>
                      </a:r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dirty="0" smtClean="0">
                          <a:solidFill>
                            <a:srgbClr val="0070C0"/>
                          </a:solidFill>
                        </a:rPr>
                        <a:t>Beseda</a:t>
                      </a:r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dirty="0" smtClean="0">
                          <a:solidFill>
                            <a:srgbClr val="0070C0"/>
                          </a:solidFill>
                        </a:rPr>
                        <a:t>BV</a:t>
                      </a:r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dirty="0" smtClean="0">
                          <a:solidFill>
                            <a:srgbClr val="0070C0"/>
                          </a:solidFill>
                        </a:rPr>
                        <a:t>Beseda</a:t>
                      </a:r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dirty="0" smtClean="0">
                          <a:solidFill>
                            <a:srgbClr val="0070C0"/>
                          </a:solidFill>
                        </a:rPr>
                        <a:t>BV</a:t>
                      </a:r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dirty="0" smtClean="0">
                          <a:solidFill>
                            <a:srgbClr val="0070C0"/>
                          </a:solidFill>
                        </a:rPr>
                        <a:t>Beseda</a:t>
                      </a:r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dirty="0" smtClean="0">
                          <a:solidFill>
                            <a:srgbClr val="0070C0"/>
                          </a:solidFill>
                        </a:rPr>
                        <a:t>BV</a:t>
                      </a:r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796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78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492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51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33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904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231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518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81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769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8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cs typeface="Calibri" panose="020F0502020204030204" pitchFamily="34" charset="0"/>
              </a:rPr>
              <a:t>VIRI IN LITERATURA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2265" y="1353540"/>
            <a:ext cx="10739718" cy="419485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sl-SI" sz="2600" dirty="0">
                <a:latin typeface="+mj-lt"/>
                <a:cs typeface="Calibri" panose="020F0502020204030204" pitchFamily="34" charset="0"/>
              </a:rPr>
              <a:t>Ahačič, K. (2017). </a:t>
            </a:r>
            <a:r>
              <a:rPr lang="sl-SI" sz="2600" i="1" dirty="0">
                <a:latin typeface="+mj-lt"/>
                <a:cs typeface="Calibri" panose="020F0502020204030204" pitchFamily="34" charset="0"/>
              </a:rPr>
              <a:t>Slovnica na kvadrat</a:t>
            </a:r>
            <a:r>
              <a:rPr lang="sl-SI" sz="2600" dirty="0">
                <a:latin typeface="+mj-lt"/>
                <a:cs typeface="Calibri" panose="020F0502020204030204" pitchFamily="34" charset="0"/>
              </a:rPr>
              <a:t>. Ljubljana: Rokus </a:t>
            </a:r>
            <a:r>
              <a:rPr lang="sl-SI" sz="2600" dirty="0" err="1">
                <a:latin typeface="+mj-lt"/>
                <a:cs typeface="Calibri" panose="020F0502020204030204" pitchFamily="34" charset="0"/>
              </a:rPr>
              <a:t>Klett</a:t>
            </a:r>
            <a:r>
              <a:rPr lang="sl-SI" sz="2600" dirty="0">
                <a:latin typeface="+mj-lt"/>
                <a:cs typeface="Calibri" panose="020F0502020204030204" pitchFamily="34" charset="0"/>
              </a:rPr>
              <a:t>.</a:t>
            </a:r>
          </a:p>
          <a:p>
            <a:r>
              <a:rPr lang="sl-SI" sz="2600" dirty="0">
                <a:latin typeface="+mj-lt"/>
                <a:cs typeface="Calibri" panose="020F0502020204030204" pitchFamily="34" charset="0"/>
              </a:rPr>
              <a:t>Križaj, M., idr. (2019). </a:t>
            </a:r>
            <a:r>
              <a:rPr lang="sl-SI" sz="2600" i="1" dirty="0">
                <a:latin typeface="+mj-lt"/>
                <a:cs typeface="Calibri" panose="020F0502020204030204" pitchFamily="34" charset="0"/>
              </a:rPr>
              <a:t>Na pragu besedila 2 – izdaja s plusom. Učbenik za slovenski jezik v 2. letniku gimnazij in srednjih strokovnih šol</a:t>
            </a:r>
            <a:r>
              <a:rPr lang="sl-SI" sz="2600" dirty="0">
                <a:latin typeface="+mj-lt"/>
                <a:cs typeface="Calibri" panose="020F0502020204030204" pitchFamily="34" charset="0"/>
              </a:rPr>
              <a:t>. Ljubljana: Rokus </a:t>
            </a:r>
            <a:r>
              <a:rPr lang="sl-SI" sz="2600" dirty="0" err="1">
                <a:latin typeface="+mj-lt"/>
                <a:cs typeface="Calibri" panose="020F0502020204030204" pitchFamily="34" charset="0"/>
              </a:rPr>
              <a:t>Klett</a:t>
            </a:r>
            <a:r>
              <a:rPr lang="sl-SI" sz="2600" dirty="0">
                <a:latin typeface="+mj-lt"/>
                <a:cs typeface="Calibri" panose="020F0502020204030204" pitchFamily="34" charset="0"/>
              </a:rPr>
              <a:t>.</a:t>
            </a:r>
          </a:p>
          <a:p>
            <a:r>
              <a:rPr lang="sl-SI" sz="2600" dirty="0">
                <a:latin typeface="+mj-lt"/>
                <a:cs typeface="Calibri" panose="020F0502020204030204" pitchFamily="34" charset="0"/>
              </a:rPr>
              <a:t>Križaj, M., in Bešter Turk, M. (2018). </a:t>
            </a:r>
            <a:r>
              <a:rPr lang="sl-SI" sz="2600" i="1" dirty="0">
                <a:latin typeface="+mj-lt"/>
                <a:cs typeface="Calibri" panose="020F0502020204030204" pitchFamily="34" charset="0"/>
              </a:rPr>
              <a:t>Jezikovni pouk: čemu, kaj in kako?</a:t>
            </a:r>
            <a:r>
              <a:rPr lang="sl-SI" sz="2600" dirty="0">
                <a:latin typeface="+mj-lt"/>
                <a:cs typeface="Calibri" panose="020F0502020204030204" pitchFamily="34" charset="0"/>
              </a:rPr>
              <a:t>. Ljubljana: Rokus </a:t>
            </a:r>
            <a:r>
              <a:rPr lang="sl-SI" sz="2600" dirty="0" err="1">
                <a:latin typeface="+mj-lt"/>
                <a:cs typeface="Calibri" panose="020F0502020204030204" pitchFamily="34" charset="0"/>
              </a:rPr>
              <a:t>Klett</a:t>
            </a:r>
            <a:r>
              <a:rPr lang="sl-SI" sz="2600" dirty="0">
                <a:latin typeface="+mj-lt"/>
                <a:cs typeface="Calibri" panose="020F0502020204030204" pitchFamily="34" charset="0"/>
              </a:rPr>
              <a:t>.</a:t>
            </a:r>
          </a:p>
          <a:p>
            <a:r>
              <a:rPr lang="sl-SI" sz="2600" dirty="0">
                <a:latin typeface="+mj-lt"/>
                <a:cs typeface="Calibri" panose="020F0502020204030204" pitchFamily="34" charset="0"/>
              </a:rPr>
              <a:t>Toporišič, J. (2000). </a:t>
            </a:r>
            <a:r>
              <a:rPr lang="sl-SI" sz="2600" i="1" dirty="0">
                <a:latin typeface="+mj-lt"/>
                <a:cs typeface="Calibri" panose="020F0502020204030204" pitchFamily="34" charset="0"/>
              </a:rPr>
              <a:t>Slovenska slovnica</a:t>
            </a:r>
            <a:r>
              <a:rPr lang="sl-SI" sz="2600" dirty="0">
                <a:latin typeface="+mj-lt"/>
                <a:cs typeface="Calibri" panose="020F0502020204030204" pitchFamily="34" charset="0"/>
              </a:rPr>
              <a:t>.</a:t>
            </a:r>
            <a:r>
              <a:rPr lang="sl-SI" sz="2600" i="1" dirty="0">
                <a:latin typeface="+mj-lt"/>
                <a:cs typeface="Calibri" panose="020F0502020204030204" pitchFamily="34" charset="0"/>
              </a:rPr>
              <a:t> </a:t>
            </a:r>
            <a:r>
              <a:rPr lang="sl-SI" sz="2600" dirty="0">
                <a:latin typeface="+mj-lt"/>
                <a:cs typeface="Calibri" panose="020F0502020204030204" pitchFamily="34" charset="0"/>
              </a:rPr>
              <a:t>Maribor: Založba Obzorja.</a:t>
            </a:r>
          </a:p>
          <a:p>
            <a:r>
              <a:rPr lang="sl-SI" sz="2600" i="1" dirty="0">
                <a:latin typeface="+mj-lt"/>
                <a:cs typeface="Calibri" panose="020F0502020204030204" pitchFamily="34" charset="0"/>
              </a:rPr>
              <a:t>Učni načrt. Program osnovna šola. Slovenščina</a:t>
            </a:r>
            <a:r>
              <a:rPr lang="sl-SI" sz="2600" dirty="0">
                <a:latin typeface="+mj-lt"/>
                <a:cs typeface="Calibri" panose="020F0502020204030204" pitchFamily="34" charset="0"/>
              </a:rPr>
              <a:t>. (2018). Ljubljana: Ministrstvo za izobraževanje, znanost in šport, Zavod RS za šolstvo.</a:t>
            </a:r>
          </a:p>
          <a:p>
            <a:pPr marL="0" indent="0">
              <a:buNone/>
            </a:pPr>
            <a:endParaRPr lang="sl-SI" sz="2600" dirty="0"/>
          </a:p>
        </p:txBody>
      </p:sp>
      <p:sp>
        <p:nvSpPr>
          <p:cNvPr id="4" name="AutoShape 2" descr="Slovenski kovan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68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vezljivost glagolov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sl-SI" sz="2400" dirty="0" smtClean="0"/>
              <a:t>Vezljivost je lastnost glagola, da predvideva ob sebi določene udeležence v določeni obliki = </a:t>
            </a:r>
            <a:r>
              <a:rPr lang="sl-SI" sz="2400" b="1" dirty="0" smtClean="0">
                <a:solidFill>
                  <a:srgbClr val="00B050"/>
                </a:solidFill>
              </a:rPr>
              <a:t>obvezna dopolnila o udeležencih</a:t>
            </a:r>
            <a:r>
              <a:rPr lang="sl-SI" sz="2400" dirty="0" smtClean="0"/>
              <a:t>.</a:t>
            </a:r>
          </a:p>
          <a:p>
            <a:r>
              <a:rPr lang="sl-SI" sz="2400" dirty="0" smtClean="0"/>
              <a:t>Izhaja iz pomena glagola in je splošna/univerzalna.</a:t>
            </a:r>
          </a:p>
          <a:p>
            <a:r>
              <a:rPr lang="sl-SI" sz="2400" dirty="0"/>
              <a:t>O</a:t>
            </a:r>
            <a:r>
              <a:rPr lang="sl-SI" sz="2400" dirty="0" smtClean="0"/>
              <a:t>dvisna je od konkretnega pomena.</a:t>
            </a:r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r>
              <a:rPr lang="sl-SI" sz="2400" i="1" dirty="0" smtClean="0"/>
              <a:t>podariti</a:t>
            </a:r>
            <a:r>
              <a:rPr lang="sl-SI" sz="2400" dirty="0" smtClean="0"/>
              <a:t>	</a:t>
            </a:r>
            <a:r>
              <a:rPr lang="sl-SI" sz="2400" dirty="0" smtClean="0">
                <a:sym typeface="Wingdings" panose="05000000000000000000" pitchFamily="2" charset="2"/>
              </a:rPr>
              <a:t> </a:t>
            </a:r>
            <a:r>
              <a:rPr lang="sl-SI" sz="2400" dirty="0" smtClean="0">
                <a:sym typeface="Wingdings" panose="05000000000000000000" pitchFamily="2" charset="2"/>
              </a:rPr>
              <a:t>Kdo</a:t>
            </a:r>
            <a:r>
              <a:rPr lang="sl-SI" sz="2400" dirty="0" smtClean="0">
                <a:sym typeface="Wingdings" panose="05000000000000000000" pitchFamily="2" charset="2"/>
              </a:rPr>
              <a:t>? </a:t>
            </a:r>
            <a:r>
              <a:rPr lang="sl-SI" sz="2400" dirty="0" smtClean="0">
                <a:sym typeface="Wingdings" panose="05000000000000000000" pitchFamily="2" charset="2"/>
              </a:rPr>
              <a:t>(</a:t>
            </a:r>
            <a:r>
              <a:rPr lang="sl-SI" sz="2400" dirty="0"/>
              <a:t>_______________</a:t>
            </a:r>
            <a:r>
              <a:rPr lang="sl-SI" sz="2400" dirty="0" smtClean="0">
                <a:sym typeface="Wingdings" panose="05000000000000000000" pitchFamily="2" charset="2"/>
              </a:rPr>
              <a:t>)</a:t>
            </a:r>
            <a:endParaRPr lang="sl-SI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400" dirty="0">
                <a:sym typeface="Wingdings" panose="05000000000000000000" pitchFamily="2" charset="2"/>
              </a:rPr>
              <a:t>	</a:t>
            </a:r>
            <a:r>
              <a:rPr lang="sl-SI" sz="2400" dirty="0" smtClean="0">
                <a:sym typeface="Wingdings" panose="05000000000000000000" pitchFamily="2" charset="2"/>
              </a:rPr>
              <a:t>	 Kaj? (predmet dejanja)</a:t>
            </a:r>
          </a:p>
          <a:p>
            <a:pPr marL="0" indent="0">
              <a:buNone/>
            </a:pPr>
            <a:r>
              <a:rPr lang="sl-SI" sz="2400" dirty="0">
                <a:sym typeface="Wingdings" panose="05000000000000000000" pitchFamily="2" charset="2"/>
              </a:rPr>
              <a:t>	</a:t>
            </a:r>
            <a:r>
              <a:rPr lang="sl-SI" sz="2400" dirty="0" smtClean="0">
                <a:sym typeface="Wingdings" panose="05000000000000000000" pitchFamily="2" charset="2"/>
              </a:rPr>
              <a:t>	 Komu? </a:t>
            </a:r>
            <a:r>
              <a:rPr lang="sl-SI" sz="2400" dirty="0" smtClean="0">
                <a:sym typeface="Wingdings" panose="05000000000000000000" pitchFamily="2" charset="2"/>
              </a:rPr>
              <a:t>(</a:t>
            </a:r>
            <a:r>
              <a:rPr lang="sl-SI" sz="2400" dirty="0"/>
              <a:t>_______________</a:t>
            </a:r>
            <a:r>
              <a:rPr lang="sl-SI" sz="2400" dirty="0" smtClean="0">
                <a:sym typeface="Wingdings" panose="05000000000000000000" pitchFamily="2" charset="2"/>
              </a:rPr>
              <a:t>)</a:t>
            </a:r>
            <a:endParaRPr lang="sl-SI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400" i="1" dirty="0" smtClean="0">
                <a:sym typeface="Wingdings" panose="05000000000000000000" pitchFamily="2" charset="2"/>
              </a:rPr>
              <a:t>stanovati</a:t>
            </a:r>
            <a:r>
              <a:rPr lang="sl-SI" sz="2400" dirty="0" smtClean="0">
                <a:sym typeface="Wingdings" panose="05000000000000000000" pitchFamily="2" charset="2"/>
              </a:rPr>
              <a:t>	 Kdo? (nosilec stanja)</a:t>
            </a:r>
          </a:p>
          <a:p>
            <a:pPr marL="0" indent="0">
              <a:buNone/>
            </a:pPr>
            <a:r>
              <a:rPr lang="sl-SI" sz="2400" dirty="0">
                <a:sym typeface="Wingdings" panose="05000000000000000000" pitchFamily="2" charset="2"/>
              </a:rPr>
              <a:t>	</a:t>
            </a:r>
            <a:r>
              <a:rPr lang="sl-SI" sz="2400" dirty="0" smtClean="0">
                <a:sym typeface="Wingdings" panose="05000000000000000000" pitchFamily="2" charset="2"/>
              </a:rPr>
              <a:t>	 Kje? </a:t>
            </a:r>
            <a:r>
              <a:rPr lang="sl-SI" sz="2400" dirty="0" smtClean="0">
                <a:sym typeface="Wingdings" panose="05000000000000000000" pitchFamily="2" charset="2"/>
              </a:rPr>
              <a:t>(</a:t>
            </a:r>
            <a:r>
              <a:rPr lang="sl-SI" sz="2400" dirty="0"/>
              <a:t>_______________</a:t>
            </a:r>
            <a:r>
              <a:rPr lang="sl-SI" sz="2400" dirty="0" smtClean="0">
                <a:sym typeface="Wingdings" panose="05000000000000000000" pitchFamily="2" charset="2"/>
              </a:rPr>
              <a:t>)</a:t>
            </a:r>
            <a:endParaRPr lang="sl-SI" sz="2400" dirty="0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16864" t="50853" r="42131" b="33863"/>
          <a:stretch/>
        </p:blipFill>
        <p:spPr bwMode="auto">
          <a:xfrm>
            <a:off x="7803533" y="2716260"/>
            <a:ext cx="3670300" cy="1356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/>
          <p:cNvPicPr/>
          <p:nvPr/>
        </p:nvPicPr>
        <p:blipFill rotWithShape="1">
          <a:blip r:embed="rId3"/>
          <a:srcRect l="17527" t="49970" r="34193" b="21811"/>
          <a:stretch/>
        </p:blipFill>
        <p:spPr bwMode="auto">
          <a:xfrm>
            <a:off x="7241732" y="4437690"/>
            <a:ext cx="4232101" cy="1727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96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0470" y="294468"/>
            <a:ext cx="7729728" cy="68318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POMENSKE LASTNOSTI GLAGOLOV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1939502"/>
              </p:ext>
            </p:extLst>
          </p:nvPr>
        </p:nvGraphicFramePr>
        <p:xfrm>
          <a:off x="612181" y="977650"/>
          <a:ext cx="10996050" cy="5532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0470" y="294468"/>
            <a:ext cx="7729728" cy="68318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POMENSKE LASTNOSTI GLAGOLOV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12181" y="977650"/>
            <a:ext cx="10996050" cy="553289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600" b="1" dirty="0">
                <a:solidFill>
                  <a:srgbClr val="00B050"/>
                </a:solidFill>
              </a:rPr>
              <a:t>Pomožni glagol </a:t>
            </a:r>
            <a:r>
              <a:rPr lang="sl-SI" sz="3600" b="1" i="1" dirty="0" smtClean="0">
                <a:solidFill>
                  <a:srgbClr val="00B050"/>
                </a:solidFill>
              </a:rPr>
              <a:t>biti</a:t>
            </a:r>
          </a:p>
          <a:p>
            <a:pPr marL="0" indent="0">
              <a:buNone/>
            </a:pPr>
            <a:endParaRPr lang="sl-SI" sz="3600" b="1" i="1" dirty="0">
              <a:solidFill>
                <a:srgbClr val="00B050"/>
              </a:solidFill>
            </a:endParaRPr>
          </a:p>
          <a:p>
            <a:r>
              <a:rPr lang="sl-SI" sz="3600" dirty="0"/>
              <a:t>Z njim tvorimo </a:t>
            </a:r>
            <a:r>
              <a:rPr lang="sl-SI" sz="3600" dirty="0" smtClean="0"/>
              <a:t>_______________________, </a:t>
            </a:r>
            <a:r>
              <a:rPr lang="sl-SI" sz="3600" dirty="0"/>
              <a:t>npr. </a:t>
            </a:r>
            <a:r>
              <a:rPr lang="sl-SI" sz="3600" dirty="0"/>
              <a:t>_________ </a:t>
            </a:r>
            <a:r>
              <a:rPr lang="sl-SI" sz="3600" dirty="0"/>
              <a:t>in </a:t>
            </a:r>
            <a:r>
              <a:rPr lang="sl-SI" sz="3600" dirty="0"/>
              <a:t>_________: </a:t>
            </a:r>
            <a:r>
              <a:rPr lang="sl-SI" sz="3600" i="1" dirty="0"/>
              <a:t>sem videl</a:t>
            </a:r>
            <a:r>
              <a:rPr lang="sl-SI" sz="3600" dirty="0"/>
              <a:t>, </a:t>
            </a:r>
            <a:r>
              <a:rPr lang="sl-SI" sz="3600" i="1" dirty="0"/>
              <a:t>bom videl</a:t>
            </a:r>
            <a:r>
              <a:rPr lang="sl-SI" sz="3600" dirty="0" smtClean="0"/>
              <a:t>.</a:t>
            </a:r>
          </a:p>
          <a:p>
            <a:endParaRPr lang="sl-SI" sz="3600" dirty="0" smtClean="0"/>
          </a:p>
          <a:p>
            <a:r>
              <a:rPr lang="sl-SI" sz="3600" dirty="0" smtClean="0"/>
              <a:t>Z njim izražamo </a:t>
            </a:r>
            <a:r>
              <a:rPr lang="sl-SI" sz="3600" dirty="0"/>
              <a:t>_________ </a:t>
            </a:r>
            <a:r>
              <a:rPr lang="sl-SI" sz="3600" dirty="0" smtClean="0"/>
              <a:t>in </a:t>
            </a:r>
            <a:r>
              <a:rPr lang="sl-SI" sz="3600" dirty="0"/>
              <a:t>_________ </a:t>
            </a:r>
            <a:r>
              <a:rPr lang="sl-SI" sz="3600" dirty="0" smtClean="0"/>
              <a:t>(</a:t>
            </a:r>
            <a:r>
              <a:rPr lang="sl-SI" sz="3600" i="1" u="sng" dirty="0"/>
              <a:t>sem</a:t>
            </a:r>
            <a:r>
              <a:rPr lang="sl-SI" sz="3600" i="1" dirty="0"/>
              <a:t> </a:t>
            </a:r>
            <a:r>
              <a:rPr lang="sl-SI" sz="3600" i="1" dirty="0" smtClean="0"/>
              <a:t>videl)</a:t>
            </a:r>
            <a:r>
              <a:rPr lang="sl-SI" sz="3600" dirty="0" smtClean="0"/>
              <a:t>, torej ima enak slovnični pomen kot končnica v sedanjiku, </a:t>
            </a:r>
            <a:r>
              <a:rPr lang="sl-SI" sz="3600" dirty="0" smtClean="0"/>
              <a:t>npr</a:t>
            </a:r>
            <a:r>
              <a:rPr lang="sl-SI" sz="3600" dirty="0" smtClean="0"/>
              <a:t>. </a:t>
            </a:r>
            <a:r>
              <a:rPr lang="sl-SI" sz="3600" i="1" dirty="0" smtClean="0"/>
              <a:t>se</a:t>
            </a:r>
            <a:r>
              <a:rPr lang="sl-SI" sz="3600" i="1" u="sng" dirty="0" smtClean="0"/>
              <a:t>m</a:t>
            </a:r>
            <a:r>
              <a:rPr lang="sl-SI" sz="3600" i="1" dirty="0" smtClean="0"/>
              <a:t> videl – vidi</a:t>
            </a:r>
            <a:r>
              <a:rPr lang="sl-SI" sz="3600" i="1" u="sng" dirty="0" smtClean="0"/>
              <a:t>m</a:t>
            </a:r>
            <a:r>
              <a:rPr lang="sl-SI" sz="3600" dirty="0" smtClean="0"/>
              <a:t>. </a:t>
            </a:r>
            <a:endParaRPr lang="sl-SI" sz="3400" dirty="0"/>
          </a:p>
        </p:txBody>
      </p:sp>
    </p:spTree>
    <p:extLst>
      <p:ext uri="{BB962C8B-B14F-4D97-AF65-F5344CB8AC3E}">
        <p14:creationId xmlns:p14="http://schemas.microsoft.com/office/powerpoint/2010/main" val="25205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osebne glagolske oblike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9600" y="1368612"/>
            <a:ext cx="10972800" cy="47589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 smtClean="0"/>
              <a:t>Osebnim glagolskim oblikam lahko določimo:</a:t>
            </a:r>
          </a:p>
          <a:p>
            <a:pPr lvl="1"/>
            <a:r>
              <a:rPr lang="sl-SI" sz="3200" dirty="0"/>
              <a:t>_________</a:t>
            </a:r>
            <a:r>
              <a:rPr lang="sl-SI" sz="3000" dirty="0" smtClean="0"/>
              <a:t> </a:t>
            </a:r>
            <a:r>
              <a:rPr lang="sl-SI" sz="3000" dirty="0" smtClean="0"/>
              <a:t>(1., 2., 3.)</a:t>
            </a:r>
          </a:p>
          <a:p>
            <a:pPr lvl="1"/>
            <a:r>
              <a:rPr lang="sl-SI" sz="3200" dirty="0"/>
              <a:t>_________</a:t>
            </a:r>
            <a:r>
              <a:rPr lang="sl-SI" sz="3000" dirty="0" smtClean="0"/>
              <a:t> </a:t>
            </a:r>
            <a:r>
              <a:rPr lang="sl-SI" sz="3000" dirty="0" smtClean="0"/>
              <a:t>(</a:t>
            </a:r>
            <a:r>
              <a:rPr lang="sl-SI" sz="3000" dirty="0" err="1" smtClean="0"/>
              <a:t>ed</a:t>
            </a:r>
            <a:r>
              <a:rPr lang="sl-SI" sz="3000" dirty="0" smtClean="0"/>
              <a:t>., dv., mn.)</a:t>
            </a:r>
          </a:p>
          <a:p>
            <a:pPr lvl="1"/>
            <a:r>
              <a:rPr lang="sl-SI" sz="3200" dirty="0"/>
              <a:t>_________</a:t>
            </a:r>
            <a:endParaRPr lang="sl-SI" sz="3000" dirty="0" smtClean="0"/>
          </a:p>
          <a:p>
            <a:pPr lvl="1"/>
            <a:r>
              <a:rPr lang="sl-SI" sz="3200" dirty="0"/>
              <a:t>_________</a:t>
            </a:r>
            <a:endParaRPr lang="sl-SI" sz="3000" dirty="0" smtClean="0"/>
          </a:p>
          <a:p>
            <a:pPr lvl="1"/>
            <a:r>
              <a:rPr lang="sl-SI" sz="3200" dirty="0"/>
              <a:t>_________</a:t>
            </a:r>
            <a:endParaRPr lang="sl-SI" sz="3000" dirty="0" smtClean="0"/>
          </a:p>
          <a:p>
            <a:pPr lvl="1"/>
            <a:r>
              <a:rPr lang="sl-SI" sz="3200" dirty="0"/>
              <a:t>_________</a:t>
            </a:r>
            <a:endParaRPr lang="sl-SI" sz="3000" dirty="0"/>
          </a:p>
        </p:txBody>
      </p:sp>
    </p:spTree>
    <p:extLst>
      <p:ext uri="{BB962C8B-B14F-4D97-AF65-F5344CB8AC3E}">
        <p14:creationId xmlns:p14="http://schemas.microsoft.com/office/powerpoint/2010/main" val="11654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osebne glagolske oblike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30621" y="1138518"/>
            <a:ext cx="10930758" cy="51095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sl-SI" sz="3200" dirty="0" smtClean="0"/>
              <a:t>Se pregibajo v osebi in številu </a:t>
            </a:r>
            <a:r>
              <a:rPr lang="sl-SI" sz="3200" dirty="0" smtClean="0">
                <a:sym typeface="Wingdings" panose="05000000000000000000" pitchFamily="2" charset="2"/>
              </a:rPr>
              <a:t> </a:t>
            </a:r>
            <a:r>
              <a:rPr lang="sl-SI" sz="3200" dirty="0"/>
              <a:t>_________</a:t>
            </a:r>
            <a:r>
              <a:rPr lang="sl-SI" sz="3200" dirty="0" smtClean="0">
                <a:sym typeface="Wingdings" panose="05000000000000000000" pitchFamily="2" charset="2"/>
              </a:rPr>
              <a:t>.</a:t>
            </a:r>
            <a:endParaRPr lang="sl-SI" sz="3200" dirty="0" smtClean="0">
              <a:sym typeface="Wingdings" panose="05000000000000000000" pitchFamily="2" charset="2"/>
            </a:endParaRPr>
          </a:p>
          <a:p>
            <a:r>
              <a:rPr lang="sl-SI" sz="3200" dirty="0" smtClean="0">
                <a:sym typeface="Wingdings" panose="05000000000000000000" pitchFamily="2" charset="2"/>
              </a:rPr>
              <a:t>Spregatveni vzorec/spregatev</a:t>
            </a:r>
          </a:p>
          <a:p>
            <a:endParaRPr lang="sl-SI" sz="3200" dirty="0">
              <a:sym typeface="Wingdings" panose="05000000000000000000" pitchFamily="2" charset="2"/>
            </a:endParaRPr>
          </a:p>
          <a:p>
            <a:endParaRPr lang="sl-SI" sz="3200" dirty="0" smtClean="0">
              <a:sym typeface="Wingdings" panose="05000000000000000000" pitchFamily="2" charset="2"/>
            </a:endParaRPr>
          </a:p>
          <a:p>
            <a:endParaRPr lang="sl-SI" sz="3200" dirty="0">
              <a:sym typeface="Wingdings" panose="05000000000000000000" pitchFamily="2" charset="2"/>
            </a:endParaRPr>
          </a:p>
          <a:p>
            <a:endParaRPr lang="sl-SI" sz="3200" dirty="0" smtClean="0">
              <a:sym typeface="Wingdings" panose="05000000000000000000" pitchFamily="2" charset="2"/>
            </a:endParaRPr>
          </a:p>
          <a:p>
            <a:r>
              <a:rPr lang="sl-SI" sz="3200" dirty="0">
                <a:sym typeface="Wingdings" panose="05000000000000000000" pitchFamily="2" charset="2"/>
              </a:rPr>
              <a:t>K</a:t>
            </a:r>
            <a:r>
              <a:rPr lang="sl-SI" sz="3200" dirty="0" smtClean="0">
                <a:sym typeface="Wingdings" panose="05000000000000000000" pitchFamily="2" charset="2"/>
              </a:rPr>
              <a:t>ako se spregajo glagoli </a:t>
            </a:r>
            <a:r>
              <a:rPr lang="sl-SI" sz="3200" i="1" dirty="0" smtClean="0">
                <a:sym typeface="Wingdings" panose="05000000000000000000" pitchFamily="2" charset="2"/>
              </a:rPr>
              <a:t>jesti</a:t>
            </a:r>
            <a:r>
              <a:rPr lang="sl-SI" sz="3200" dirty="0" smtClean="0">
                <a:sym typeface="Wingdings" panose="05000000000000000000" pitchFamily="2" charset="2"/>
              </a:rPr>
              <a:t>, </a:t>
            </a:r>
            <a:r>
              <a:rPr lang="sl-SI" sz="3200" i="1" dirty="0" smtClean="0">
                <a:sym typeface="Wingdings" panose="05000000000000000000" pitchFamily="2" charset="2"/>
              </a:rPr>
              <a:t>vedeti</a:t>
            </a:r>
            <a:r>
              <a:rPr lang="sl-SI" sz="3200" dirty="0" smtClean="0">
                <a:sym typeface="Wingdings" panose="05000000000000000000" pitchFamily="2" charset="2"/>
              </a:rPr>
              <a:t>, </a:t>
            </a:r>
            <a:r>
              <a:rPr lang="sl-SI" sz="3200" i="1" dirty="0" smtClean="0">
                <a:sym typeface="Wingdings" panose="05000000000000000000" pitchFamily="2" charset="2"/>
              </a:rPr>
              <a:t>dati</a:t>
            </a:r>
            <a:r>
              <a:rPr lang="sl-SI" sz="3200" dirty="0" smtClean="0">
                <a:sym typeface="Wingdings" panose="05000000000000000000" pitchFamily="2" charset="2"/>
              </a:rPr>
              <a:t> in </a:t>
            </a:r>
            <a:r>
              <a:rPr lang="sl-SI" sz="3200" i="1" dirty="0" smtClean="0">
                <a:sym typeface="Wingdings" panose="05000000000000000000" pitchFamily="2" charset="2"/>
              </a:rPr>
              <a:t>iti</a:t>
            </a:r>
            <a:r>
              <a:rPr lang="sl-SI" sz="3200" dirty="0" smtClean="0">
                <a:sym typeface="Wingdings" panose="05000000000000000000" pitchFamily="2" charset="2"/>
              </a:rPr>
              <a:t>?</a:t>
            </a:r>
          </a:p>
          <a:p>
            <a:r>
              <a:rPr lang="sl-SI" sz="3200" dirty="0" smtClean="0">
                <a:sym typeface="Wingdings" panose="05000000000000000000" pitchFamily="2" charset="2"/>
              </a:rPr>
              <a:t>Kako se sprega </a:t>
            </a:r>
            <a:r>
              <a:rPr lang="sl-SI" sz="3200" i="1" dirty="0" smtClean="0">
                <a:sym typeface="Wingdings" panose="05000000000000000000" pitchFamily="2" charset="2"/>
              </a:rPr>
              <a:t>biti</a:t>
            </a:r>
            <a:r>
              <a:rPr lang="sl-SI" sz="3200" dirty="0" smtClean="0">
                <a:sym typeface="Wingdings" panose="05000000000000000000" pitchFamily="2" charset="2"/>
              </a:rPr>
              <a:t>?</a:t>
            </a:r>
          </a:p>
          <a:p>
            <a:r>
              <a:rPr lang="sl-SI" sz="3200" i="1" dirty="0" smtClean="0">
                <a:sym typeface="Wingdings" panose="05000000000000000000" pitchFamily="2" charset="2"/>
              </a:rPr>
              <a:t>Kdaj grete domov?, Kaj </a:t>
            </a:r>
            <a:r>
              <a:rPr lang="sl-SI" sz="3200" i="1" dirty="0" err="1" smtClean="0">
                <a:sym typeface="Wingdings" panose="05000000000000000000" pitchFamily="2" charset="2"/>
              </a:rPr>
              <a:t>delaste</a:t>
            </a:r>
            <a:r>
              <a:rPr lang="sl-SI" sz="3200" i="1" dirty="0" smtClean="0">
                <a:sym typeface="Wingdings" panose="05000000000000000000" pitchFamily="2" charset="2"/>
              </a:rPr>
              <a:t>?, Koliko otrok </a:t>
            </a:r>
            <a:r>
              <a:rPr lang="sl-SI" sz="3200" i="1" dirty="0" err="1" smtClean="0">
                <a:sym typeface="Wingdings" panose="05000000000000000000" pitchFamily="2" charset="2"/>
              </a:rPr>
              <a:t>imaste</a:t>
            </a:r>
            <a:r>
              <a:rPr lang="sl-SI" sz="3200" i="1" dirty="0" smtClean="0">
                <a:sym typeface="Wingdings" panose="05000000000000000000" pitchFamily="2" charset="2"/>
              </a:rPr>
              <a:t>?</a:t>
            </a:r>
            <a:endParaRPr lang="sl-SI" sz="3200" i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711481"/>
              </p:ext>
            </p:extLst>
          </p:nvPr>
        </p:nvGraphicFramePr>
        <p:xfrm>
          <a:off x="3756803" y="2495555"/>
          <a:ext cx="467839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447">
                  <a:extLst>
                    <a:ext uri="{9D8B030D-6E8A-4147-A177-3AD203B41FA5}">
                      <a16:colId xmlns:a16="http://schemas.microsoft.com/office/drawing/2014/main" val="2673400372"/>
                    </a:ext>
                  </a:extLst>
                </a:gridCol>
                <a:gridCol w="946668">
                  <a:extLst>
                    <a:ext uri="{9D8B030D-6E8A-4147-A177-3AD203B41FA5}">
                      <a16:colId xmlns:a16="http://schemas.microsoft.com/office/drawing/2014/main" val="4061996783"/>
                    </a:ext>
                  </a:extLst>
                </a:gridCol>
                <a:gridCol w="934707">
                  <a:extLst>
                    <a:ext uri="{9D8B030D-6E8A-4147-A177-3AD203B41FA5}">
                      <a16:colId xmlns:a16="http://schemas.microsoft.com/office/drawing/2014/main" val="778137865"/>
                    </a:ext>
                  </a:extLst>
                </a:gridCol>
                <a:gridCol w="1077572">
                  <a:extLst>
                    <a:ext uri="{9D8B030D-6E8A-4147-A177-3AD203B41FA5}">
                      <a16:colId xmlns:a16="http://schemas.microsoft.com/office/drawing/2014/main" val="948494098"/>
                    </a:ext>
                  </a:extLst>
                </a:gridCol>
              </a:tblGrid>
              <a:tr h="490062">
                <a:tc>
                  <a:txBody>
                    <a:bodyPr/>
                    <a:lstStyle/>
                    <a:p>
                      <a:endParaRPr lang="sl-SI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b="1" dirty="0" smtClean="0">
                          <a:solidFill>
                            <a:srgbClr val="0070C0"/>
                          </a:solidFill>
                        </a:rPr>
                        <a:t>ED.</a:t>
                      </a:r>
                      <a:endParaRPr lang="sl-SI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b="1" dirty="0" smtClean="0">
                          <a:solidFill>
                            <a:srgbClr val="0070C0"/>
                          </a:solidFill>
                        </a:rPr>
                        <a:t>DV.</a:t>
                      </a:r>
                      <a:endParaRPr lang="sl-SI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b="1" dirty="0" smtClean="0">
                          <a:solidFill>
                            <a:srgbClr val="0070C0"/>
                          </a:solidFill>
                        </a:rPr>
                        <a:t>MN.</a:t>
                      </a:r>
                      <a:endParaRPr lang="sl-SI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934762"/>
                  </a:ext>
                </a:extLst>
              </a:tr>
              <a:tr h="49006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l-SI" sz="2800" b="1" dirty="0" smtClean="0">
                          <a:solidFill>
                            <a:srgbClr val="0070C0"/>
                          </a:solidFill>
                        </a:rPr>
                        <a:t>1. oseba</a:t>
                      </a:r>
                      <a:endParaRPr lang="sl-SI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078506"/>
                  </a:ext>
                </a:extLst>
              </a:tr>
              <a:tr h="490062">
                <a:tc>
                  <a:txBody>
                    <a:bodyPr/>
                    <a:lstStyle/>
                    <a:p>
                      <a:r>
                        <a:rPr lang="sl-SI" sz="2800" b="1" dirty="0" smtClean="0">
                          <a:solidFill>
                            <a:srgbClr val="0070C0"/>
                          </a:solidFill>
                        </a:rPr>
                        <a:t>2. oseba</a:t>
                      </a:r>
                      <a:endParaRPr lang="sl-SI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83446"/>
                  </a:ext>
                </a:extLst>
              </a:tr>
              <a:tr h="490062">
                <a:tc>
                  <a:txBody>
                    <a:bodyPr/>
                    <a:lstStyle/>
                    <a:p>
                      <a:r>
                        <a:rPr lang="sl-SI" sz="2800" b="1" dirty="0" smtClean="0">
                          <a:solidFill>
                            <a:srgbClr val="0070C0"/>
                          </a:solidFill>
                        </a:rPr>
                        <a:t>3. oseba</a:t>
                      </a:r>
                      <a:endParaRPr lang="sl-SI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488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arcel">
  <a:themeElements>
    <a:clrScheme name="Modro topl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lnDef>
      <a:spPr>
        <a:ln w="28575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Parcel">
  <a:themeElements>
    <a:clrScheme name="Modro topl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14095</TotalTime>
  <Words>2724</Words>
  <Application>Microsoft Office PowerPoint</Application>
  <PresentationFormat>Širokozaslonsko</PresentationFormat>
  <Paragraphs>468</Paragraphs>
  <Slides>48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48</vt:i4>
      </vt:variant>
    </vt:vector>
  </HeadingPairs>
  <TitlesOfParts>
    <vt:vector size="56" baseType="lpstr">
      <vt:lpstr>Arial</vt:lpstr>
      <vt:lpstr>Calibri</vt:lpstr>
      <vt:lpstr>Cambria</vt:lpstr>
      <vt:lpstr>Gill Sans MT</vt:lpstr>
      <vt:lpstr>Verdana</vt:lpstr>
      <vt:lpstr>Wingdings</vt:lpstr>
      <vt:lpstr>1_Parcel</vt:lpstr>
      <vt:lpstr>Parcel</vt:lpstr>
      <vt:lpstr>Doc. dr. Lara Godec Soršak   Slovenski jezik 2  P 6: GLAGOL in NEPREGIBNE BESEDNE VRSTE</vt:lpstr>
      <vt:lpstr>GLAGOLI</vt:lpstr>
      <vt:lpstr>PowerPointova predstavitev</vt:lpstr>
      <vt:lpstr>POMENSKE LASTNOSTI GLAGOLOV</vt:lpstr>
      <vt:lpstr>vezljivost glagolov</vt:lpstr>
      <vt:lpstr>POMENSKE LASTNOSTI GLAGOLOV</vt:lpstr>
      <vt:lpstr>POMENSKE LASTNOSTI GLAGOLOV</vt:lpstr>
      <vt:lpstr>osebne glagolske oblike</vt:lpstr>
      <vt:lpstr>osebne glagolske oblike</vt:lpstr>
      <vt:lpstr>glagolski naklon</vt:lpstr>
      <vt:lpstr>PowerPointova predstavitev</vt:lpstr>
      <vt:lpstr>glagolski čas Čd</vt:lpstr>
      <vt:lpstr>časovne glagolske oblike</vt:lpstr>
      <vt:lpstr>časovne glagolske oblike</vt:lpstr>
      <vt:lpstr>GLAGOLSKI VID</vt:lpstr>
      <vt:lpstr>GLAGOLSKI VID</vt:lpstr>
      <vt:lpstr>neosebne glagolske oblike</vt:lpstr>
      <vt:lpstr>neosebne glagolske oblike</vt:lpstr>
      <vt:lpstr>neosebne glagolske oblike</vt:lpstr>
      <vt:lpstr>neosebne glagolske oblike</vt:lpstr>
      <vt:lpstr>neosebne glagolske oblike</vt:lpstr>
      <vt:lpstr>glagolske oblike v sp</vt:lpstr>
      <vt:lpstr>glagolske oblike v sp</vt:lpstr>
      <vt:lpstr>GLAGOLi – NALOGE</vt:lpstr>
      <vt:lpstr>GLAGOLi – NALOGE</vt:lpstr>
      <vt:lpstr>GLAGOLi – NALOGE</vt:lpstr>
      <vt:lpstr>Glagoli – NALOGE</vt:lpstr>
      <vt:lpstr>SP</vt:lpstr>
      <vt:lpstr>SP</vt:lpstr>
      <vt:lpstr>SP</vt:lpstr>
      <vt:lpstr>UČNI NAČRT</vt:lpstr>
      <vt:lpstr>PowerPointova predstavitev</vt:lpstr>
      <vt:lpstr>prislovI</vt:lpstr>
      <vt:lpstr>prislovi</vt:lpstr>
      <vt:lpstr>predlogI</vt:lpstr>
      <vt:lpstr>PREDLOGI</vt:lpstr>
      <vt:lpstr>pogoste napake v rabi predlogov</vt:lpstr>
      <vt:lpstr>pogoste napake v rabi predlogov</vt:lpstr>
      <vt:lpstr>pogoste napake v rabi predlogov</vt:lpstr>
      <vt:lpstr>veznikI</vt:lpstr>
      <vt:lpstr>PowerPointova predstavitev</vt:lpstr>
      <vt:lpstr>Predlogi in vezniki</vt:lpstr>
      <vt:lpstr> čleNKI</vt:lpstr>
      <vt:lpstr>medmetI</vt:lpstr>
      <vt:lpstr>UČNI NAČRT</vt:lpstr>
      <vt:lpstr>Vezniki, predlogi, členki, medmeti?</vt:lpstr>
      <vt:lpstr>BESEDNE VRSTE</vt:lpstr>
      <vt:lpstr>VIRI IN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BESEDILO</dc:title>
  <dc:creator>Lara Soršak</dc:creator>
  <cp:lastModifiedBy>Lara Soršak</cp:lastModifiedBy>
  <cp:revision>356</cp:revision>
  <cp:lastPrinted>2023-10-18T04:43:59Z</cp:lastPrinted>
  <dcterms:created xsi:type="dcterms:W3CDTF">2022-03-19T09:21:20Z</dcterms:created>
  <dcterms:modified xsi:type="dcterms:W3CDTF">2023-11-04T07:31:46Z</dcterms:modified>
</cp:coreProperties>
</file>