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75" d="100"/>
          <a:sy n="75" d="100"/>
        </p:scale>
        <p:origin x="82" y="293"/>
      </p:cViewPr>
      <p:guideLst>
        <p:guide orient="horz" pos="2160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F1C490-B6E4-4D3D-A380-1EA4B347D1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203848A-531C-49C9-BFED-7EDDB46FB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194EC72-0DBD-46AC-AD81-A8EE912EF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AE8AC82-824C-403C-A40F-38EF78659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CEB83D7-CC19-4786-A3C4-7206A6728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273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8FDA45-9278-4D1D-9167-D8283738E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97CED60-2856-4E06-A925-1AF59E93B2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210994C-C2D2-4800-9B1A-76B3816B5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7DDED5A-BBC6-46EB-8069-B943E9538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743E6F3-1F12-4E1B-96B6-F1139AF36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955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1BC247EF-9D40-4402-930A-892477D206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3B686EB-611D-4418-B172-EB64493EF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5D59E70-5E35-4297-BB64-04E5393F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A4EA922-8325-4006-8CC3-F85E27216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33B70F6-1045-486E-9397-8004D500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91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E06733-5420-4C51-AD4E-D2B4658C8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EDF5212-9134-4A84-AA56-3570DABF5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B194E11-9F67-46E6-93E6-2F0877478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17A6006-1FF9-46E9-A54B-D3F8BFA55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B7AC5C5-40A0-4E5A-89CA-51F6CC10E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647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159677-1637-40D7-A509-46242B321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2F1517-DC7F-4464-9D27-9AB7FDDFF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F023F75-4EC6-4A6D-8E7C-E45E0FFB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2C1767-D0CE-4E8C-9FFE-F371C1A03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A9A974C-00B9-4C61-9901-16AB80A03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020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F301458-4FF9-4C34-AE39-2F378F232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94F7E0-FAE8-4A25-8287-FA0C84D7D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5BBA279-969E-41FB-8224-361E6155A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D151F59-CF8D-44E9-85F3-C90231EE4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AA35EA3-9C40-46AE-86B9-B1A6ED045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CDE8A1E-4828-4473-BEBD-787C8E02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948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4EE825-C9FB-4EDA-9B91-8412D34D2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7A9E22D-487E-47EF-BC6F-BC249FE58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F537AE5-F57C-4B88-8C1A-BFEDB5EF2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4EEE09A-2937-4C41-8FE6-DBC1B5B00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D342BA8B-CF60-4D5C-9FD7-41BBFF5223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89C7466-5370-4C97-8287-C40E7C5B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22F08E2-1F1F-44E1-B5C1-9550F1C8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67197E2-C4CC-4D65-8847-44E41A63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54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6C22CE-857F-4350-AC92-96893AFFE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8DA8D01-8569-4508-B4DA-32C3168C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D22AAF4-38C7-49F3-A9C9-BA617D824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199424B0-187A-42A2-B16D-B5BCFBAA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576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326597A2-06BD-410F-8598-074615A10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A110F156-CACA-4EC8-8C19-81ACE295E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391E249-013A-478B-B1BD-1894108A9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768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A4E400-1159-4ED6-ABAF-AEB6B7642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BFE6725-0E9E-4766-94D3-3AB00D8DE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0BE7247-369E-47E6-A8A6-A79BE7371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9312404-519A-4DE1-969E-0F11C6CBD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0334E41-B339-4F69-8508-24313464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FA0CA08-8BC4-46CF-A660-286F6CF5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864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1C718E-7C7B-43D9-874F-74A2BD80B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32B5107B-C428-4FF5-B31C-E1C35605E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1A68902-7C48-4636-AA9F-10ED28D9E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E1B0125-342D-4B70-A3E1-C71863D2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8D99752-28AA-41FA-98DB-43AFE32A2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9DC0080-85A6-42AE-9C15-7CF363877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275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8D12EDE7-510C-40D4-AE33-CCA8E1CAA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FA0D684-1454-459B-A4CE-01DDD4B4A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9932CC1-481F-47CE-BB35-F0BC4E20CC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AAB5C-68AD-4820-8F01-EA96EA1643A8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49C145-95D9-4891-BAE6-2530F4FC2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824D64-CCC0-4742-86DE-05ADD9816D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93AB-07EB-4431-BC47-A898E646E8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9953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D65D789-F5BA-457B-BF54-79393926A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/>
          </a:bodyPr>
          <a:lstStyle/>
          <a:p>
            <a:pPr algn="l"/>
            <a:r>
              <a:rPr lang="sl-SI" dirty="0"/>
              <a:t>NAČRTOVANJE IZDELKA IZ LESA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DC69178-671D-4BE1-A58F-E6212929B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/>
            <a:r>
              <a:rPr lang="sl-SI" dirty="0"/>
              <a:t>Martin Knuplež,</a:t>
            </a:r>
          </a:p>
          <a:p>
            <a:pPr algn="l"/>
            <a:r>
              <a:rPr lang="sl-SI" dirty="0"/>
              <a:t>OŠBI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Slika 4" descr="Slika, ki vsebuje besede predmet, risba&#10;&#10;Opis je samodejno ustvarjen">
            <a:extLst>
              <a:ext uri="{FF2B5EF4-FFF2-40B4-BE49-F238E27FC236}">
                <a16:creationId xmlns:a16="http://schemas.microsoft.com/office/drawing/2014/main" id="{5D7C011A-8721-4E4C-976D-2284DD6E884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1503" y="2350499"/>
            <a:ext cx="3217333" cy="277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571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CB127FDF-1496-49CD-8B29-8B452721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SESTAVNA RISBA IZDELKA</a:t>
            </a:r>
          </a:p>
        </p:txBody>
      </p:sp>
      <p:pic>
        <p:nvPicPr>
          <p:cNvPr id="6" name="Slika 5" descr="Slika, ki vsebuje besede predmet, risba&#10;&#10;Opis je samodejno ustvarjen">
            <a:extLst>
              <a:ext uri="{FF2B5EF4-FFF2-40B4-BE49-F238E27FC236}">
                <a16:creationId xmlns:a16="http://schemas.microsoft.com/office/drawing/2014/main" id="{0E98D778-6746-495E-9D8F-DE359436375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0493" y="2132856"/>
            <a:ext cx="4582699" cy="3957577"/>
          </a:xfrm>
          <a:prstGeom prst="rect">
            <a:avLst/>
          </a:prstGeom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BE0EE41-B9B7-4D58-A3E4-9854B66C0486}"/>
              </a:ext>
            </a:extLst>
          </p:cNvPr>
          <p:cNvSpPr txBox="1"/>
          <p:nvPr/>
        </p:nvSpPr>
        <p:spPr>
          <a:xfrm flipH="1">
            <a:off x="605533" y="2600908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Gradiva: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vezana plošča topol: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dolžina: 500 mm,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širina: 250 mm,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l-SI" dirty="0"/>
              <a:t>debelina: 6 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dovoljena druga pomožna gradiva.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81C88C9-12D4-4E66-B47E-A7AD496A23E4}"/>
              </a:ext>
            </a:extLst>
          </p:cNvPr>
          <p:cNvSpPr txBox="1"/>
          <p:nvPr/>
        </p:nvSpPr>
        <p:spPr>
          <a:xfrm flipH="1">
            <a:off x="635015" y="1397675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Naloga:</a:t>
            </a:r>
          </a:p>
          <a:p>
            <a:r>
              <a:rPr lang="sl-SI" dirty="0"/>
              <a:t>Nariši skico izdelka iz lesa. Skica naj prikazuje končni izdelek (primer je prikazan na sliki).</a:t>
            </a:r>
          </a:p>
        </p:txBody>
      </p:sp>
    </p:spTree>
    <p:extLst>
      <p:ext uri="{BB962C8B-B14F-4D97-AF65-F5344CB8AC3E}">
        <p14:creationId xmlns:p14="http://schemas.microsoft.com/office/powerpoint/2010/main" val="424053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CB127FDF-1496-49CD-8B29-8B452721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SESTAVNA RISBA – označevanje pozicij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81C88C9-12D4-4E66-B47E-A7AD496A23E4}"/>
              </a:ext>
            </a:extLst>
          </p:cNvPr>
          <p:cNvSpPr txBox="1"/>
          <p:nvPr/>
        </p:nvSpPr>
        <p:spPr>
          <a:xfrm flipH="1">
            <a:off x="635015" y="1397675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Naloga:</a:t>
            </a:r>
          </a:p>
          <a:p>
            <a:r>
              <a:rPr lang="sl-SI" dirty="0"/>
              <a:t>Na skici označi različne sestavne dele s pozicijskimi številkami. Oglej si primer na sliki.</a:t>
            </a:r>
          </a:p>
        </p:txBody>
      </p:sp>
      <p:pic>
        <p:nvPicPr>
          <p:cNvPr id="3" name="Slika 2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B423F332-E7CA-430F-95C4-4E7B9BBBBDD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71464" y="2564904"/>
            <a:ext cx="5688632" cy="3744391"/>
          </a:xfrm>
          <a:prstGeom prst="rect">
            <a:avLst/>
          </a:prstGeom>
        </p:spPr>
      </p:pic>
      <p:sp>
        <p:nvSpPr>
          <p:cNvPr id="5" name="Oblaček govora: pravokotnik z zaobljenimi vogali 4">
            <a:extLst>
              <a:ext uri="{FF2B5EF4-FFF2-40B4-BE49-F238E27FC236}">
                <a16:creationId xmlns:a16="http://schemas.microsoft.com/office/drawing/2014/main" id="{C449E334-3CBA-484A-8709-A50B2C62A312}"/>
              </a:ext>
            </a:extLst>
          </p:cNvPr>
          <p:cNvSpPr/>
          <p:nvPr/>
        </p:nvSpPr>
        <p:spPr>
          <a:xfrm>
            <a:off x="7536160" y="3933056"/>
            <a:ext cx="3492388" cy="2016224"/>
          </a:xfrm>
          <a:prstGeom prst="wedgeRoundRectCallout">
            <a:avLst>
              <a:gd name="adj1" fmla="val -93530"/>
              <a:gd name="adj2" fmla="val -44495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/>
              <a:t>Kazalna črta: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poševna glede na risbo,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začne se na predmetu s piko. </a:t>
            </a:r>
          </a:p>
        </p:txBody>
      </p:sp>
      <p:sp>
        <p:nvSpPr>
          <p:cNvPr id="9" name="Oblaček govora: pravokotnik z zaobljenimi vogali 8">
            <a:extLst>
              <a:ext uri="{FF2B5EF4-FFF2-40B4-BE49-F238E27FC236}">
                <a16:creationId xmlns:a16="http://schemas.microsoft.com/office/drawing/2014/main" id="{0A29DC7A-72CE-4987-8C41-D8D4F011C6B1}"/>
              </a:ext>
            </a:extLst>
          </p:cNvPr>
          <p:cNvSpPr/>
          <p:nvPr/>
        </p:nvSpPr>
        <p:spPr>
          <a:xfrm>
            <a:off x="7428148" y="1690688"/>
            <a:ext cx="3492388" cy="2016224"/>
          </a:xfrm>
          <a:prstGeom prst="wedgeRoundRectCallout">
            <a:avLst>
              <a:gd name="adj1" fmla="val -80910"/>
              <a:gd name="adj2" fmla="val 52813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/>
              <a:t>Pozicijska številka: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napisana s tehnično pisavo,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/>
              <a:t>podčrtana z debelo polno črto, ki se dotika kazalne črte. </a:t>
            </a:r>
          </a:p>
        </p:txBody>
      </p:sp>
    </p:spTree>
    <p:extLst>
      <p:ext uri="{BB962C8B-B14F-4D97-AF65-F5344CB8AC3E}">
        <p14:creationId xmlns:p14="http://schemas.microsoft.com/office/powerpoint/2010/main" val="329077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BD715DE3-3571-45CB-B486-1D4750BC6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2754238"/>
            <a:ext cx="4586587" cy="3251685"/>
          </a:xfrm>
          <a:prstGeom prst="rect">
            <a:avLst/>
          </a:prstGeom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CB127FDF-1496-49CD-8B29-8B4527210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253" y="148876"/>
            <a:ext cx="10515600" cy="874626"/>
          </a:xfrm>
        </p:spPr>
        <p:txBody>
          <a:bodyPr>
            <a:normAutofit/>
          </a:bodyPr>
          <a:lstStyle/>
          <a:p>
            <a:r>
              <a:rPr lang="sl-SI" dirty="0"/>
              <a:t>DELAVNIŠKE SKICE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BE0EE41-B9B7-4D58-A3E4-9854B66C0486}"/>
              </a:ext>
            </a:extLst>
          </p:cNvPr>
          <p:cNvSpPr txBox="1"/>
          <p:nvPr/>
        </p:nvSpPr>
        <p:spPr>
          <a:xfrm flipH="1">
            <a:off x="557317" y="1792375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Pri določanju mer sestavnih delov, moraš paziti na debelino gradiva! Sestavljene dolžine robov se morajo natančno ujemati!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881C88C9-12D4-4E66-B47E-A7AD496A23E4}"/>
              </a:ext>
            </a:extLst>
          </p:cNvPr>
          <p:cNvSpPr txBox="1"/>
          <p:nvPr/>
        </p:nvSpPr>
        <p:spPr>
          <a:xfrm flipH="1">
            <a:off x="535074" y="852077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Naloga:</a:t>
            </a:r>
          </a:p>
          <a:p>
            <a:r>
              <a:rPr lang="sl-SI" dirty="0"/>
              <a:t>Nariši delavniške skice sestavnih delov in jih kotiraj (na sliki je prikazan primer).</a:t>
            </a:r>
          </a:p>
        </p:txBody>
      </p:sp>
      <p:pic>
        <p:nvPicPr>
          <p:cNvPr id="3" name="Slika 2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B423F332-E7CA-430F-95C4-4E7B9BBBBDD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3302" y="204352"/>
            <a:ext cx="4140460" cy="6382112"/>
          </a:xfrm>
          <a:prstGeom prst="rect">
            <a:avLst/>
          </a:prstGeom>
        </p:spPr>
      </p:pic>
      <p:sp>
        <p:nvSpPr>
          <p:cNvPr id="5" name="Elipsa 4">
            <a:extLst>
              <a:ext uri="{FF2B5EF4-FFF2-40B4-BE49-F238E27FC236}">
                <a16:creationId xmlns:a16="http://schemas.microsoft.com/office/drawing/2014/main" id="{870D633C-00C4-4851-891F-DBB0C9D52432}"/>
              </a:ext>
            </a:extLst>
          </p:cNvPr>
          <p:cNvSpPr/>
          <p:nvPr/>
        </p:nvSpPr>
        <p:spPr>
          <a:xfrm rot="1269756">
            <a:off x="1871149" y="3184168"/>
            <a:ext cx="792088" cy="472896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200" dirty="0"/>
              <a:t>6 mm</a:t>
            </a: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A9C95A43-2E60-4363-ABC9-2DCC938D7F3E}"/>
              </a:ext>
            </a:extLst>
          </p:cNvPr>
          <p:cNvSpPr/>
          <p:nvPr/>
        </p:nvSpPr>
        <p:spPr>
          <a:xfrm rot="1442341">
            <a:off x="4013258" y="4188280"/>
            <a:ext cx="816344" cy="472896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200" dirty="0"/>
              <a:t>6 mm</a:t>
            </a:r>
          </a:p>
        </p:txBody>
      </p:sp>
      <p:sp>
        <p:nvSpPr>
          <p:cNvPr id="10" name="Elipsa 9">
            <a:extLst>
              <a:ext uri="{FF2B5EF4-FFF2-40B4-BE49-F238E27FC236}">
                <a16:creationId xmlns:a16="http://schemas.microsoft.com/office/drawing/2014/main" id="{B0968FAA-07AF-48F6-8FE7-A214A4DA5BDA}"/>
              </a:ext>
            </a:extLst>
          </p:cNvPr>
          <p:cNvSpPr/>
          <p:nvPr/>
        </p:nvSpPr>
        <p:spPr>
          <a:xfrm rot="1510340">
            <a:off x="2762461" y="3653227"/>
            <a:ext cx="1199342" cy="472896"/>
          </a:xfrm>
          <a:prstGeom prst="ellipse">
            <a:avLst/>
          </a:prstGeom>
          <a:solidFill>
            <a:schemeClr val="accent2">
              <a:alpha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200" dirty="0"/>
              <a:t>140 mm</a:t>
            </a:r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AF4C8E82-C325-4805-9990-5F5A934A0DD7}"/>
              </a:ext>
            </a:extLst>
          </p:cNvPr>
          <p:cNvSpPr/>
          <p:nvPr/>
        </p:nvSpPr>
        <p:spPr>
          <a:xfrm rot="1655652">
            <a:off x="1384993" y="4324386"/>
            <a:ext cx="999834" cy="472896"/>
          </a:xfrm>
          <a:prstGeom prst="ellipse">
            <a:avLst/>
          </a:prstGeom>
          <a:solidFill>
            <a:srgbClr val="FFFF00">
              <a:alpha val="40000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200" dirty="0"/>
              <a:t>20 mm</a:t>
            </a:r>
          </a:p>
        </p:txBody>
      </p:sp>
      <p:sp>
        <p:nvSpPr>
          <p:cNvPr id="12" name="Elipsa 11">
            <a:extLst>
              <a:ext uri="{FF2B5EF4-FFF2-40B4-BE49-F238E27FC236}">
                <a16:creationId xmlns:a16="http://schemas.microsoft.com/office/drawing/2014/main" id="{0EBD645F-8861-42DD-835B-3F2CC79446AD}"/>
              </a:ext>
            </a:extLst>
          </p:cNvPr>
          <p:cNvSpPr/>
          <p:nvPr/>
        </p:nvSpPr>
        <p:spPr>
          <a:xfrm rot="1655652">
            <a:off x="3473401" y="5273103"/>
            <a:ext cx="999834" cy="472896"/>
          </a:xfrm>
          <a:prstGeom prst="ellipse">
            <a:avLst/>
          </a:prstGeom>
          <a:solidFill>
            <a:srgbClr val="FFFF00">
              <a:alpha val="40000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200" dirty="0"/>
              <a:t>20 mm</a:t>
            </a:r>
          </a:p>
        </p:txBody>
      </p:sp>
      <p:sp>
        <p:nvSpPr>
          <p:cNvPr id="13" name="Oblaček govora: pravokotnik z zaobljenimi vogali 12">
            <a:extLst>
              <a:ext uri="{FF2B5EF4-FFF2-40B4-BE49-F238E27FC236}">
                <a16:creationId xmlns:a16="http://schemas.microsoft.com/office/drawing/2014/main" id="{6BBFCFCA-C4C7-4B41-A0E7-8C4F14EADFD5}"/>
              </a:ext>
            </a:extLst>
          </p:cNvPr>
          <p:cNvSpPr/>
          <p:nvPr/>
        </p:nvSpPr>
        <p:spPr>
          <a:xfrm>
            <a:off x="1541961" y="5539666"/>
            <a:ext cx="1450465" cy="692690"/>
          </a:xfrm>
          <a:prstGeom prst="wedgeRoundRectCallout">
            <a:avLst>
              <a:gd name="adj1" fmla="val 50879"/>
              <a:gd name="adj2" fmla="val -205984"/>
              <a:gd name="adj3" fmla="val 16667"/>
            </a:avLst>
          </a:prstGeom>
          <a:solidFill>
            <a:srgbClr val="FFFF00">
              <a:alpha val="40000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dirty="0"/>
              <a:t>Pozicija 3 mora biti torej dolga 112 mm! </a:t>
            </a:r>
          </a:p>
        </p:txBody>
      </p:sp>
      <p:sp>
        <p:nvSpPr>
          <p:cNvPr id="14" name="Oblaček govora: pravokotnik z zaobljenimi vogali 13">
            <a:extLst>
              <a:ext uri="{FF2B5EF4-FFF2-40B4-BE49-F238E27FC236}">
                <a16:creationId xmlns:a16="http://schemas.microsoft.com/office/drawing/2014/main" id="{34C0AE12-5112-4DBA-A5C6-10CA7A67B492}"/>
              </a:ext>
            </a:extLst>
          </p:cNvPr>
          <p:cNvSpPr/>
          <p:nvPr/>
        </p:nvSpPr>
        <p:spPr>
          <a:xfrm>
            <a:off x="5462991" y="4600884"/>
            <a:ext cx="1116124" cy="882234"/>
          </a:xfrm>
          <a:prstGeom prst="wedgeRoundRectCallout">
            <a:avLst>
              <a:gd name="adj1" fmla="val -105461"/>
              <a:gd name="adj2" fmla="val -47514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dirty="0"/>
              <a:t>Skupna dolžina je 152 mm.</a:t>
            </a:r>
          </a:p>
        </p:txBody>
      </p:sp>
      <p:sp>
        <p:nvSpPr>
          <p:cNvPr id="15" name="Oblaček govora: pravokotnik z zaobljenimi vogali 14">
            <a:extLst>
              <a:ext uri="{FF2B5EF4-FFF2-40B4-BE49-F238E27FC236}">
                <a16:creationId xmlns:a16="http://schemas.microsoft.com/office/drawing/2014/main" id="{36B63B27-69AE-461C-918E-4044B0172256}"/>
              </a:ext>
            </a:extLst>
          </p:cNvPr>
          <p:cNvSpPr/>
          <p:nvPr/>
        </p:nvSpPr>
        <p:spPr>
          <a:xfrm>
            <a:off x="5140182" y="5772795"/>
            <a:ext cx="1450465" cy="692690"/>
          </a:xfrm>
          <a:prstGeom prst="wedgeRoundRectCallout">
            <a:avLst>
              <a:gd name="adj1" fmla="val -93566"/>
              <a:gd name="adj2" fmla="val -53471"/>
              <a:gd name="adj3" fmla="val 16667"/>
            </a:avLst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dirty="0"/>
              <a:t>Skupna dolžina mora biti </a:t>
            </a:r>
          </a:p>
          <a:p>
            <a:pPr algn="ctr"/>
            <a:r>
              <a:rPr lang="sl-SI" sz="1400" dirty="0"/>
              <a:t>152 mm.</a:t>
            </a:r>
          </a:p>
        </p:txBody>
      </p:sp>
    </p:spTree>
    <p:extLst>
      <p:ext uri="{BB962C8B-B14F-4D97-AF65-F5344CB8AC3E}">
        <p14:creationId xmlns:p14="http://schemas.microsoft.com/office/powerpoint/2010/main" val="138800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7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B5DA62-73C8-42AB-B05E-349B0D18B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VESELO NA DELO!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1F8E8D45-A846-4990-BCA7-18CF185FFBEF}"/>
              </a:ext>
            </a:extLst>
          </p:cNvPr>
          <p:cNvSpPr txBox="1"/>
          <p:nvPr/>
        </p:nvSpPr>
        <p:spPr>
          <a:xfrm>
            <a:off x="3395700" y="2420888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Če ti samostojno delo nikakor ne gre od rok, lahko prerišeš skice, prikazane v predstavitvi.</a:t>
            </a:r>
          </a:p>
        </p:txBody>
      </p:sp>
    </p:spTree>
    <p:extLst>
      <p:ext uri="{BB962C8B-B14F-4D97-AF65-F5344CB8AC3E}">
        <p14:creationId xmlns:p14="http://schemas.microsoft.com/office/powerpoint/2010/main" val="426086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208</Words>
  <Application>Microsoft Office PowerPoint</Application>
  <PresentationFormat>Širokozaslonsko</PresentationFormat>
  <Paragraphs>37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NAČRTOVANJE IZDELKA IZ LESA</vt:lpstr>
      <vt:lpstr>SESTAVNA RISBA IZDELKA</vt:lpstr>
      <vt:lpstr>SESTAVNA RISBA – označevanje pozicij</vt:lpstr>
      <vt:lpstr>DELAVNIŠKE SKICE</vt:lpstr>
      <vt:lpstr>VESELO NA DELO!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NAČRTOVANJE IZDELKA IZ VEZANE PLOŠČE</dc:title>
  <dc:creator>Martin Knuplež</dc:creator>
  <cp:lastModifiedBy>Martin Knuplež</cp:lastModifiedBy>
  <cp:revision>9</cp:revision>
  <dcterms:created xsi:type="dcterms:W3CDTF">2020-03-30T18:28:04Z</dcterms:created>
  <dcterms:modified xsi:type="dcterms:W3CDTF">2020-03-30T19:43:06Z</dcterms:modified>
</cp:coreProperties>
</file>