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7"/>
  </p:notesMasterIdLst>
  <p:sldIdLst>
    <p:sldId id="256" r:id="rId2"/>
    <p:sldId id="257" r:id="rId3"/>
    <p:sldId id="258" r:id="rId4"/>
    <p:sldId id="262" r:id="rId5"/>
    <p:sldId id="263" r:id="rId6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Merriweather" panose="00000500000000000000" pitchFamily="2" charset="-18"/>
      <p:regular r:id="rId12"/>
      <p:bold r:id="rId13"/>
      <p:italic r:id="rId14"/>
      <p:boldItalic r:id="rId15"/>
    </p:embeddedFont>
    <p:embeddedFont>
      <p:font typeface="Roboto Condensed Light" panose="02000000000000000000" pitchFamily="2" charset="0"/>
      <p:regular r:id="rId16"/>
      <p:italic r:id="rId17"/>
    </p:embeddedFont>
    <p:embeddedFont>
      <p:font typeface="Roboto Slab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80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ED6CEB-427F-4D9D-835C-F31EEA64BEAE}">
  <a:tblStyle styleId="{60ED6CEB-427F-4D9D-835C-F31EEA64BE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6017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964853f0b7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964853f0b7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751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944b53b16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944b53b16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902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964853f0b7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964853f0b7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371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944b53b16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944b53b16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301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944b53b16b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944b53b16b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84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53099" y="1163750"/>
            <a:ext cx="5237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53150" y="3135350"/>
            <a:ext cx="5237700" cy="3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970647" y="157271"/>
            <a:ext cx="753375" cy="662275"/>
            <a:chOff x="7814372" y="-58967"/>
            <a:chExt cx="753375" cy="66227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5;p2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18;p2"/>
          <p:cNvSpPr/>
          <p:nvPr/>
        </p:nvSpPr>
        <p:spPr>
          <a:xfrm>
            <a:off x="7756000" y="469175"/>
            <a:ext cx="488400" cy="488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 flipH="1">
            <a:off x="1039147" y="4079046"/>
            <a:ext cx="753375" cy="662275"/>
            <a:chOff x="7814372" y="-58967"/>
            <a:chExt cx="753375" cy="662275"/>
          </a:xfrm>
        </p:grpSpPr>
        <p:grpSp>
          <p:nvGrpSpPr>
            <p:cNvPr id="20" name="Google Shape;20;p2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" name="Google Shape;26;p2"/>
          <p:cNvSpPr/>
          <p:nvPr/>
        </p:nvSpPr>
        <p:spPr>
          <a:xfrm>
            <a:off x="1894700" y="4485950"/>
            <a:ext cx="357300" cy="35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_2">
    <p:bg>
      <p:bgPr>
        <a:solidFill>
          <a:schemeClr val="lt2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5_1_2">
    <p:bg>
      <p:bgPr>
        <a:solidFill>
          <a:schemeClr val="lt2"/>
        </a:solid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33"/>
          <p:cNvGrpSpPr/>
          <p:nvPr/>
        </p:nvGrpSpPr>
        <p:grpSpPr>
          <a:xfrm rot="10800000" flipH="1">
            <a:off x="8254824" y="1632646"/>
            <a:ext cx="716754" cy="688630"/>
            <a:chOff x="8124549" y="177128"/>
            <a:chExt cx="716754" cy="688630"/>
          </a:xfrm>
        </p:grpSpPr>
        <p:grpSp>
          <p:nvGrpSpPr>
            <p:cNvPr id="617" name="Google Shape;617;p33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618" name="Google Shape;618;p3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0" name="Google Shape;620;p33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621" name="Google Shape;621;p3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3" name="Google Shape;623;p33"/>
          <p:cNvSpPr/>
          <p:nvPr/>
        </p:nvSpPr>
        <p:spPr>
          <a:xfrm rot="10800000" flipH="1">
            <a:off x="7579175" y="419653"/>
            <a:ext cx="1145700" cy="1145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4" name="Google Shape;624;p33"/>
          <p:cNvGrpSpPr/>
          <p:nvPr/>
        </p:nvGrpSpPr>
        <p:grpSpPr>
          <a:xfrm rot="10800000" flipH="1">
            <a:off x="809849" y="4237621"/>
            <a:ext cx="716754" cy="688630"/>
            <a:chOff x="8124549" y="177128"/>
            <a:chExt cx="716754" cy="688630"/>
          </a:xfrm>
        </p:grpSpPr>
        <p:grpSp>
          <p:nvGrpSpPr>
            <p:cNvPr id="625" name="Google Shape;625;p33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626" name="Google Shape;626;p3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8" name="Google Shape;628;p33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629" name="Google Shape;629;p3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1" name="Google Shape;631;p33"/>
          <p:cNvSpPr/>
          <p:nvPr/>
        </p:nvSpPr>
        <p:spPr>
          <a:xfrm rot="10800000" flipH="1">
            <a:off x="354900" y="3765179"/>
            <a:ext cx="716700" cy="71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CUSTOM_5_1_1_1">
    <p:bg>
      <p:bgPr>
        <a:solidFill>
          <a:schemeClr val="lt2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Google Shape;633;p34"/>
          <p:cNvGrpSpPr/>
          <p:nvPr/>
        </p:nvGrpSpPr>
        <p:grpSpPr>
          <a:xfrm>
            <a:off x="6182647" y="3915328"/>
            <a:ext cx="716754" cy="688630"/>
            <a:chOff x="8124549" y="177128"/>
            <a:chExt cx="716754" cy="688630"/>
          </a:xfrm>
        </p:grpSpPr>
        <p:grpSp>
          <p:nvGrpSpPr>
            <p:cNvPr id="634" name="Google Shape;634;p34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635" name="Google Shape;635;p3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7" name="Google Shape;637;p34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638" name="Google Shape;638;p3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0" name="Google Shape;640;p34"/>
          <p:cNvSpPr/>
          <p:nvPr/>
        </p:nvSpPr>
        <p:spPr>
          <a:xfrm flipH="1">
            <a:off x="5493725" y="4300450"/>
            <a:ext cx="776700" cy="77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34"/>
          <p:cNvGrpSpPr/>
          <p:nvPr/>
        </p:nvGrpSpPr>
        <p:grpSpPr>
          <a:xfrm flipH="1">
            <a:off x="4133022" y="123891"/>
            <a:ext cx="716754" cy="688630"/>
            <a:chOff x="8124549" y="177128"/>
            <a:chExt cx="716754" cy="688630"/>
          </a:xfrm>
        </p:grpSpPr>
        <p:grpSp>
          <p:nvGrpSpPr>
            <p:cNvPr id="642" name="Google Shape;642;p34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643" name="Google Shape;643;p3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5" name="Google Shape;645;p34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646" name="Google Shape;646;p3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8" name="Google Shape;648;p34"/>
          <p:cNvSpPr/>
          <p:nvPr/>
        </p:nvSpPr>
        <p:spPr>
          <a:xfrm flipH="1">
            <a:off x="4849775" y="436525"/>
            <a:ext cx="447300" cy="44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4"/>
          <p:cNvSpPr/>
          <p:nvPr/>
        </p:nvSpPr>
        <p:spPr>
          <a:xfrm flipH="1">
            <a:off x="8344875" y="1214850"/>
            <a:ext cx="1174500" cy="1174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4"/>
          <p:cNvSpPr/>
          <p:nvPr/>
        </p:nvSpPr>
        <p:spPr>
          <a:xfrm flipH="1">
            <a:off x="126050" y="2801800"/>
            <a:ext cx="1707000" cy="170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1" name="Google Shape;651;p34"/>
          <p:cNvGrpSpPr/>
          <p:nvPr/>
        </p:nvGrpSpPr>
        <p:grpSpPr>
          <a:xfrm>
            <a:off x="8268947" y="392066"/>
            <a:ext cx="716754" cy="688630"/>
            <a:chOff x="8124549" y="177128"/>
            <a:chExt cx="716754" cy="688630"/>
          </a:xfrm>
        </p:grpSpPr>
        <p:grpSp>
          <p:nvGrpSpPr>
            <p:cNvPr id="652" name="Google Shape;652;p34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653" name="Google Shape;653;p3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5" name="Google Shape;655;p34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656" name="Google Shape;656;p3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8" name="Google Shape;658;p34"/>
          <p:cNvGrpSpPr/>
          <p:nvPr/>
        </p:nvGrpSpPr>
        <p:grpSpPr>
          <a:xfrm flipH="1">
            <a:off x="1791022" y="4034016"/>
            <a:ext cx="716754" cy="688630"/>
            <a:chOff x="8124549" y="177128"/>
            <a:chExt cx="716754" cy="688630"/>
          </a:xfrm>
        </p:grpSpPr>
        <p:grpSp>
          <p:nvGrpSpPr>
            <p:cNvPr id="659" name="Google Shape;659;p34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660" name="Google Shape;660;p3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2" name="Google Shape;662;p34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663" name="Google Shape;663;p3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13325" y="3301187"/>
            <a:ext cx="7717800" cy="7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3317150" y="2079388"/>
            <a:ext cx="2510100" cy="13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713225" y="3920311"/>
            <a:ext cx="77178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 rot="10800000">
            <a:off x="579347" y="4345921"/>
            <a:ext cx="753375" cy="662275"/>
            <a:chOff x="7814372" y="-58967"/>
            <a:chExt cx="753375" cy="662275"/>
          </a:xfrm>
        </p:grpSpPr>
        <p:grpSp>
          <p:nvGrpSpPr>
            <p:cNvPr id="32" name="Google Shape;32;p3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33" name="Google Shape;33;p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" name="Google Shape;38;p3"/>
          <p:cNvSpPr/>
          <p:nvPr/>
        </p:nvSpPr>
        <p:spPr>
          <a:xfrm>
            <a:off x="8285525" y="3760975"/>
            <a:ext cx="502800" cy="502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576150" y="4129975"/>
            <a:ext cx="274200" cy="274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3"/>
          <p:cNvGrpSpPr/>
          <p:nvPr/>
        </p:nvGrpSpPr>
        <p:grpSpPr>
          <a:xfrm>
            <a:off x="7719522" y="3186996"/>
            <a:ext cx="753375" cy="662275"/>
            <a:chOff x="7814372" y="-58967"/>
            <a:chExt cx="753375" cy="662275"/>
          </a:xfrm>
        </p:grpSpPr>
        <p:grpSp>
          <p:nvGrpSpPr>
            <p:cNvPr id="41" name="Google Shape;41;p3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42" name="Google Shape;42;p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3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45" name="Google Shape;45;p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713250" y="1112200"/>
            <a:ext cx="7717500" cy="3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>
            <a:off x="7133797" y="158121"/>
            <a:ext cx="753375" cy="662275"/>
            <a:chOff x="7814372" y="-58967"/>
            <a:chExt cx="753375" cy="662275"/>
          </a:xfrm>
        </p:grpSpPr>
        <p:grpSp>
          <p:nvGrpSpPr>
            <p:cNvPr id="51" name="Google Shape;51;p4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52" name="Google Shape;52;p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4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" name="Google Shape;57;p4"/>
          <p:cNvSpPr/>
          <p:nvPr/>
        </p:nvSpPr>
        <p:spPr>
          <a:xfrm>
            <a:off x="8064750" y="239525"/>
            <a:ext cx="366000" cy="366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-239050" y="2869500"/>
            <a:ext cx="572700" cy="572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8602450" y="3925600"/>
            <a:ext cx="366000" cy="366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4"/>
          <p:cNvGrpSpPr/>
          <p:nvPr/>
        </p:nvGrpSpPr>
        <p:grpSpPr>
          <a:xfrm>
            <a:off x="75122" y="3473696"/>
            <a:ext cx="753375" cy="662275"/>
            <a:chOff x="7814372" y="-58967"/>
            <a:chExt cx="753375" cy="662275"/>
          </a:xfrm>
        </p:grpSpPr>
        <p:grpSp>
          <p:nvGrpSpPr>
            <p:cNvPr id="61" name="Google Shape;61;p4"/>
            <p:cNvGrpSpPr/>
            <p:nvPr/>
          </p:nvGrpSpPr>
          <p:grpSpPr>
            <a:xfrm>
              <a:off x="7814372" y="82616"/>
              <a:ext cx="397652" cy="520692"/>
              <a:chOff x="1920201" y="869774"/>
              <a:chExt cx="2965338" cy="3882865"/>
            </a:xfrm>
          </p:grpSpPr>
          <p:sp>
            <p:nvSpPr>
              <p:cNvPr id="62" name="Google Shape;62;p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64;p4"/>
            <p:cNvGrpSpPr/>
            <p:nvPr/>
          </p:nvGrpSpPr>
          <p:grpSpPr>
            <a:xfrm>
              <a:off x="8293749" y="-58967"/>
              <a:ext cx="273997" cy="358777"/>
              <a:chOff x="1920201" y="869774"/>
              <a:chExt cx="2965338" cy="3882865"/>
            </a:xfrm>
          </p:grpSpPr>
          <p:sp>
            <p:nvSpPr>
              <p:cNvPr id="65" name="Google Shape;65;p4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2"/>
          </p:nvPr>
        </p:nvSpPr>
        <p:spPr>
          <a:xfrm flipH="1">
            <a:off x="713225" y="1231200"/>
            <a:ext cx="4983300" cy="2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1"/>
          </p:nvPr>
        </p:nvSpPr>
        <p:spPr>
          <a:xfrm flipH="1">
            <a:off x="713225" y="1517673"/>
            <a:ext cx="49833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5696625" y="1231200"/>
            <a:ext cx="750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4"/>
          </p:nvPr>
        </p:nvSpPr>
        <p:spPr>
          <a:xfrm flipH="1">
            <a:off x="713225" y="1930532"/>
            <a:ext cx="4983300" cy="2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5"/>
          </p:nvPr>
        </p:nvSpPr>
        <p:spPr>
          <a:xfrm flipH="1">
            <a:off x="713225" y="2217005"/>
            <a:ext cx="49833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5696625" y="1930531"/>
            <a:ext cx="750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7"/>
          </p:nvPr>
        </p:nvSpPr>
        <p:spPr>
          <a:xfrm flipH="1">
            <a:off x="713225" y="2629863"/>
            <a:ext cx="4983300" cy="2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8"/>
          </p:nvPr>
        </p:nvSpPr>
        <p:spPr>
          <a:xfrm flipH="1">
            <a:off x="713225" y="2916337"/>
            <a:ext cx="49833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5696625" y="2629863"/>
            <a:ext cx="750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13"/>
          </p:nvPr>
        </p:nvSpPr>
        <p:spPr>
          <a:xfrm flipH="1">
            <a:off x="713225" y="3329195"/>
            <a:ext cx="4983300" cy="2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14"/>
          </p:nvPr>
        </p:nvSpPr>
        <p:spPr>
          <a:xfrm flipH="1">
            <a:off x="713225" y="3615668"/>
            <a:ext cx="49833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5696625" y="3329194"/>
            <a:ext cx="750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title" idx="16"/>
          </p:nvPr>
        </p:nvSpPr>
        <p:spPr>
          <a:xfrm flipH="1">
            <a:off x="713225" y="4028527"/>
            <a:ext cx="4983300" cy="2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17"/>
          </p:nvPr>
        </p:nvSpPr>
        <p:spPr>
          <a:xfrm flipH="1">
            <a:off x="713225" y="4315000"/>
            <a:ext cx="49833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8" hasCustomPrompt="1"/>
          </p:nvPr>
        </p:nvSpPr>
        <p:spPr>
          <a:xfrm flipH="1">
            <a:off x="5696625" y="4028525"/>
            <a:ext cx="750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14" name="Google Shape;214;p13"/>
          <p:cNvGrpSpPr/>
          <p:nvPr/>
        </p:nvGrpSpPr>
        <p:grpSpPr>
          <a:xfrm>
            <a:off x="-64911" y="2360003"/>
            <a:ext cx="716754" cy="688630"/>
            <a:chOff x="6096424" y="4379903"/>
            <a:chExt cx="716754" cy="688630"/>
          </a:xfrm>
        </p:grpSpPr>
        <p:grpSp>
          <p:nvGrpSpPr>
            <p:cNvPr id="215" name="Google Shape;215;p13"/>
            <p:cNvGrpSpPr/>
            <p:nvPr/>
          </p:nvGrpSpPr>
          <p:grpSpPr>
            <a:xfrm>
              <a:off x="6096424" y="4379903"/>
              <a:ext cx="411292" cy="538553"/>
              <a:chOff x="1920201" y="869774"/>
              <a:chExt cx="2965338" cy="3882865"/>
            </a:xfrm>
          </p:grpSpPr>
          <p:sp>
            <p:nvSpPr>
              <p:cNvPr id="216" name="Google Shape;216;p1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" name="Google Shape;218;p13"/>
            <p:cNvGrpSpPr/>
            <p:nvPr/>
          </p:nvGrpSpPr>
          <p:grpSpPr>
            <a:xfrm>
              <a:off x="6553711" y="4728783"/>
              <a:ext cx="259467" cy="339751"/>
              <a:chOff x="1920201" y="869774"/>
              <a:chExt cx="2965338" cy="3882865"/>
            </a:xfrm>
          </p:grpSpPr>
          <p:sp>
            <p:nvSpPr>
              <p:cNvPr id="219" name="Google Shape;219;p1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1" name="Google Shape;221;p13"/>
          <p:cNvSpPr/>
          <p:nvPr/>
        </p:nvSpPr>
        <p:spPr>
          <a:xfrm>
            <a:off x="177825" y="3141175"/>
            <a:ext cx="231300" cy="231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13"/>
          <p:cNvGrpSpPr/>
          <p:nvPr/>
        </p:nvGrpSpPr>
        <p:grpSpPr>
          <a:xfrm>
            <a:off x="6446924" y="195191"/>
            <a:ext cx="716754" cy="688630"/>
            <a:chOff x="8124549" y="177128"/>
            <a:chExt cx="716754" cy="688630"/>
          </a:xfrm>
        </p:grpSpPr>
        <p:grpSp>
          <p:nvGrpSpPr>
            <p:cNvPr id="223" name="Google Shape;223;p13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9" name="Google Shape;229;p13"/>
          <p:cNvSpPr/>
          <p:nvPr/>
        </p:nvSpPr>
        <p:spPr>
          <a:xfrm>
            <a:off x="5862675" y="280850"/>
            <a:ext cx="347700" cy="347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1_1">
    <p:bg>
      <p:bgPr>
        <a:solidFill>
          <a:schemeClr val="lt2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8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8"/>
          <p:cNvSpPr txBox="1">
            <a:spLocks noGrp="1"/>
          </p:cNvSpPr>
          <p:nvPr>
            <p:ph type="title" idx="2"/>
          </p:nvPr>
        </p:nvSpPr>
        <p:spPr>
          <a:xfrm flipH="1">
            <a:off x="1719099" y="1707125"/>
            <a:ext cx="5705700" cy="4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2" name="Google Shape;342;p18"/>
          <p:cNvSpPr txBox="1">
            <a:spLocks noGrp="1"/>
          </p:cNvSpPr>
          <p:nvPr>
            <p:ph type="subTitle" idx="1"/>
          </p:nvPr>
        </p:nvSpPr>
        <p:spPr>
          <a:xfrm flipH="1">
            <a:off x="1719100" y="2124428"/>
            <a:ext cx="57057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343" name="Google Shape;343;p18"/>
          <p:cNvGrpSpPr/>
          <p:nvPr/>
        </p:nvGrpSpPr>
        <p:grpSpPr>
          <a:xfrm>
            <a:off x="6096424" y="4379903"/>
            <a:ext cx="716754" cy="688630"/>
            <a:chOff x="6096424" y="4379903"/>
            <a:chExt cx="716754" cy="688630"/>
          </a:xfrm>
        </p:grpSpPr>
        <p:grpSp>
          <p:nvGrpSpPr>
            <p:cNvPr id="344" name="Google Shape;344;p18"/>
            <p:cNvGrpSpPr/>
            <p:nvPr/>
          </p:nvGrpSpPr>
          <p:grpSpPr>
            <a:xfrm>
              <a:off x="6096424" y="4379903"/>
              <a:ext cx="411292" cy="538553"/>
              <a:chOff x="1920201" y="869774"/>
              <a:chExt cx="2965338" cy="3882865"/>
            </a:xfrm>
          </p:grpSpPr>
          <p:sp>
            <p:nvSpPr>
              <p:cNvPr id="345" name="Google Shape;345;p18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8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" name="Google Shape;347;p18"/>
            <p:cNvGrpSpPr/>
            <p:nvPr/>
          </p:nvGrpSpPr>
          <p:grpSpPr>
            <a:xfrm>
              <a:off x="6553711" y="4728783"/>
              <a:ext cx="259467" cy="339751"/>
              <a:chOff x="1920201" y="869774"/>
              <a:chExt cx="2965338" cy="3882865"/>
            </a:xfrm>
          </p:grpSpPr>
          <p:sp>
            <p:nvSpPr>
              <p:cNvPr id="348" name="Google Shape;348;p18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8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0" name="Google Shape;350;p18"/>
          <p:cNvGrpSpPr/>
          <p:nvPr/>
        </p:nvGrpSpPr>
        <p:grpSpPr>
          <a:xfrm>
            <a:off x="354874" y="2163703"/>
            <a:ext cx="716754" cy="688630"/>
            <a:chOff x="6096424" y="4379903"/>
            <a:chExt cx="716754" cy="688630"/>
          </a:xfrm>
        </p:grpSpPr>
        <p:grpSp>
          <p:nvGrpSpPr>
            <p:cNvPr id="351" name="Google Shape;351;p18"/>
            <p:cNvGrpSpPr/>
            <p:nvPr/>
          </p:nvGrpSpPr>
          <p:grpSpPr>
            <a:xfrm>
              <a:off x="6096424" y="4379903"/>
              <a:ext cx="411292" cy="538553"/>
              <a:chOff x="1920201" y="869774"/>
              <a:chExt cx="2965338" cy="3882865"/>
            </a:xfrm>
          </p:grpSpPr>
          <p:sp>
            <p:nvSpPr>
              <p:cNvPr id="352" name="Google Shape;352;p18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8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" name="Google Shape;354;p18"/>
            <p:cNvGrpSpPr/>
            <p:nvPr/>
          </p:nvGrpSpPr>
          <p:grpSpPr>
            <a:xfrm>
              <a:off x="6553711" y="4728783"/>
              <a:ext cx="259467" cy="339751"/>
              <a:chOff x="1920201" y="869774"/>
              <a:chExt cx="2965338" cy="3882865"/>
            </a:xfrm>
          </p:grpSpPr>
          <p:sp>
            <p:nvSpPr>
              <p:cNvPr id="355" name="Google Shape;355;p18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8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7" name="Google Shape;357;p18"/>
          <p:cNvSpPr/>
          <p:nvPr/>
        </p:nvSpPr>
        <p:spPr>
          <a:xfrm>
            <a:off x="308750" y="2852325"/>
            <a:ext cx="461100" cy="460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8"/>
          <p:cNvSpPr/>
          <p:nvPr/>
        </p:nvSpPr>
        <p:spPr>
          <a:xfrm>
            <a:off x="6717075" y="4343975"/>
            <a:ext cx="209700" cy="209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8"/>
          <p:cNvSpPr/>
          <p:nvPr/>
        </p:nvSpPr>
        <p:spPr>
          <a:xfrm>
            <a:off x="7008325" y="-178100"/>
            <a:ext cx="716700" cy="71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8"/>
          <p:cNvSpPr/>
          <p:nvPr/>
        </p:nvSpPr>
        <p:spPr>
          <a:xfrm>
            <a:off x="7956375" y="3189575"/>
            <a:ext cx="716700" cy="71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8"/>
          <p:cNvSpPr/>
          <p:nvPr/>
        </p:nvSpPr>
        <p:spPr>
          <a:xfrm>
            <a:off x="1134195" y="4293400"/>
            <a:ext cx="310200" cy="310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18"/>
          <p:cNvGrpSpPr/>
          <p:nvPr/>
        </p:nvGrpSpPr>
        <p:grpSpPr>
          <a:xfrm>
            <a:off x="7890524" y="381153"/>
            <a:ext cx="716754" cy="688630"/>
            <a:chOff x="8124549" y="177128"/>
            <a:chExt cx="716754" cy="688630"/>
          </a:xfrm>
        </p:grpSpPr>
        <p:grpSp>
          <p:nvGrpSpPr>
            <p:cNvPr id="363" name="Google Shape;363;p18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364" name="Google Shape;364;p18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8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18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367" name="Google Shape;367;p18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8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">
    <p:bg>
      <p:bgPr>
        <a:solidFill>
          <a:schemeClr val="lt1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5"/>
          <p:cNvSpPr txBox="1">
            <a:spLocks noGrp="1"/>
          </p:cNvSpPr>
          <p:nvPr>
            <p:ph type="title"/>
          </p:nvPr>
        </p:nvSpPr>
        <p:spPr>
          <a:xfrm>
            <a:off x="713325" y="637103"/>
            <a:ext cx="7717800" cy="7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7" name="Google Shape;497;p25"/>
          <p:cNvSpPr txBox="1">
            <a:spLocks noGrp="1"/>
          </p:cNvSpPr>
          <p:nvPr>
            <p:ph type="title" idx="2" hasCustomPrompt="1"/>
          </p:nvPr>
        </p:nvSpPr>
        <p:spPr>
          <a:xfrm>
            <a:off x="3317150" y="1661311"/>
            <a:ext cx="2510100" cy="13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8" name="Google Shape;498;p25"/>
          <p:cNvSpPr txBox="1">
            <a:spLocks noGrp="1"/>
          </p:cNvSpPr>
          <p:nvPr>
            <p:ph type="subTitle" idx="1"/>
          </p:nvPr>
        </p:nvSpPr>
        <p:spPr>
          <a:xfrm>
            <a:off x="713225" y="1256227"/>
            <a:ext cx="77178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99" name="Google Shape;499;p25"/>
          <p:cNvGrpSpPr/>
          <p:nvPr/>
        </p:nvGrpSpPr>
        <p:grpSpPr>
          <a:xfrm>
            <a:off x="4970874" y="4167091"/>
            <a:ext cx="716754" cy="688630"/>
            <a:chOff x="6096424" y="4379903"/>
            <a:chExt cx="716754" cy="688630"/>
          </a:xfrm>
        </p:grpSpPr>
        <p:grpSp>
          <p:nvGrpSpPr>
            <p:cNvPr id="500" name="Google Shape;500;p25"/>
            <p:cNvGrpSpPr/>
            <p:nvPr/>
          </p:nvGrpSpPr>
          <p:grpSpPr>
            <a:xfrm>
              <a:off x="6096424" y="4379903"/>
              <a:ext cx="411292" cy="538553"/>
              <a:chOff x="1920201" y="869774"/>
              <a:chExt cx="2965338" cy="3882865"/>
            </a:xfrm>
          </p:grpSpPr>
          <p:sp>
            <p:nvSpPr>
              <p:cNvPr id="501" name="Google Shape;501;p25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5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3" name="Google Shape;503;p25"/>
            <p:cNvGrpSpPr/>
            <p:nvPr/>
          </p:nvGrpSpPr>
          <p:grpSpPr>
            <a:xfrm>
              <a:off x="6553711" y="4728783"/>
              <a:ext cx="259467" cy="339751"/>
              <a:chOff x="1920201" y="869774"/>
              <a:chExt cx="2965338" cy="3882865"/>
            </a:xfrm>
          </p:grpSpPr>
          <p:sp>
            <p:nvSpPr>
              <p:cNvPr id="504" name="Google Shape;504;p25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6" name="Google Shape;506;p25"/>
          <p:cNvGrpSpPr/>
          <p:nvPr/>
        </p:nvGrpSpPr>
        <p:grpSpPr>
          <a:xfrm>
            <a:off x="1006349" y="372428"/>
            <a:ext cx="716754" cy="688630"/>
            <a:chOff x="8124549" y="177128"/>
            <a:chExt cx="716754" cy="688630"/>
          </a:xfrm>
        </p:grpSpPr>
        <p:grpSp>
          <p:nvGrpSpPr>
            <p:cNvPr id="507" name="Google Shape;507;p25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508" name="Google Shape;508;p25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5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25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511" name="Google Shape;511;p25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5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3" name="Google Shape;513;p25"/>
          <p:cNvSpPr/>
          <p:nvPr/>
        </p:nvSpPr>
        <p:spPr>
          <a:xfrm>
            <a:off x="713325" y="737099"/>
            <a:ext cx="441600" cy="44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5"/>
          <p:cNvSpPr/>
          <p:nvPr/>
        </p:nvSpPr>
        <p:spPr>
          <a:xfrm>
            <a:off x="5569250" y="4079705"/>
            <a:ext cx="258000" cy="25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5"/>
          <p:cNvSpPr/>
          <p:nvPr/>
        </p:nvSpPr>
        <p:spPr>
          <a:xfrm>
            <a:off x="7840325" y="281505"/>
            <a:ext cx="258000" cy="25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1"/>
        </a:solid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">
    <p:bg>
      <p:bgPr>
        <a:solidFill>
          <a:schemeClr val="lt1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0"/>
          <p:cNvGrpSpPr/>
          <p:nvPr/>
        </p:nvGrpSpPr>
        <p:grpSpPr>
          <a:xfrm>
            <a:off x="8254824" y="3329428"/>
            <a:ext cx="716754" cy="688630"/>
            <a:chOff x="8124549" y="177128"/>
            <a:chExt cx="716754" cy="688630"/>
          </a:xfrm>
        </p:grpSpPr>
        <p:grpSp>
          <p:nvGrpSpPr>
            <p:cNvPr id="580" name="Google Shape;580;p30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581" name="Google Shape;581;p30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30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584" name="Google Shape;584;p30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6" name="Google Shape;586;p30"/>
          <p:cNvSpPr/>
          <p:nvPr/>
        </p:nvSpPr>
        <p:spPr>
          <a:xfrm>
            <a:off x="7579175" y="4085351"/>
            <a:ext cx="1145700" cy="1145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7" name="Google Shape;587;p30"/>
          <p:cNvGrpSpPr/>
          <p:nvPr/>
        </p:nvGrpSpPr>
        <p:grpSpPr>
          <a:xfrm>
            <a:off x="809849" y="724453"/>
            <a:ext cx="716754" cy="688630"/>
            <a:chOff x="8124549" y="177128"/>
            <a:chExt cx="716754" cy="688630"/>
          </a:xfrm>
        </p:grpSpPr>
        <p:grpSp>
          <p:nvGrpSpPr>
            <p:cNvPr id="588" name="Google Shape;588;p30"/>
            <p:cNvGrpSpPr/>
            <p:nvPr/>
          </p:nvGrpSpPr>
          <p:grpSpPr>
            <a:xfrm rot="10800000">
              <a:off x="8430011" y="327205"/>
              <a:ext cx="411292" cy="538553"/>
              <a:chOff x="1920201" y="869774"/>
              <a:chExt cx="2965338" cy="3882865"/>
            </a:xfrm>
          </p:grpSpPr>
          <p:sp>
            <p:nvSpPr>
              <p:cNvPr id="589" name="Google Shape;589;p30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1" name="Google Shape;591;p30"/>
            <p:cNvGrpSpPr/>
            <p:nvPr/>
          </p:nvGrpSpPr>
          <p:grpSpPr>
            <a:xfrm rot="10800000">
              <a:off x="8124549" y="177128"/>
              <a:ext cx="259467" cy="339751"/>
              <a:chOff x="1920201" y="869774"/>
              <a:chExt cx="2965338" cy="3882865"/>
            </a:xfrm>
          </p:grpSpPr>
          <p:sp>
            <p:nvSpPr>
              <p:cNvPr id="592" name="Google Shape;592;p30"/>
              <p:cNvSpPr/>
              <p:nvPr/>
            </p:nvSpPr>
            <p:spPr>
              <a:xfrm>
                <a:off x="1920201" y="869774"/>
                <a:ext cx="1597805" cy="3827050"/>
              </a:xfrm>
              <a:custGeom>
                <a:avLst/>
                <a:gdLst/>
                <a:ahLst/>
                <a:cxnLst/>
                <a:rect l="l" t="t" r="r" b="b"/>
                <a:pathLst>
                  <a:path w="84708" h="202892" extrusionOk="0">
                    <a:moveTo>
                      <a:pt x="78604" y="0"/>
                    </a:moveTo>
                    <a:cubicBezTo>
                      <a:pt x="35141" y="0"/>
                      <a:pt x="0" y="46053"/>
                      <a:pt x="0" y="102833"/>
                    </a:cubicBezTo>
                    <a:cubicBezTo>
                      <a:pt x="0" y="151290"/>
                      <a:pt x="25708" y="191980"/>
                      <a:pt x="60109" y="202892"/>
                    </a:cubicBezTo>
                    <a:cubicBezTo>
                      <a:pt x="65842" y="190315"/>
                      <a:pt x="72316" y="162942"/>
                      <a:pt x="72316" y="102833"/>
                    </a:cubicBezTo>
                    <a:cubicBezTo>
                      <a:pt x="72316" y="53636"/>
                      <a:pt x="76385" y="19790"/>
                      <a:pt x="84707" y="370"/>
                    </a:cubicBezTo>
                    <a:cubicBezTo>
                      <a:pt x="82673" y="185"/>
                      <a:pt x="80638" y="0"/>
                      <a:pt x="786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0"/>
              <p:cNvSpPr/>
              <p:nvPr/>
            </p:nvSpPr>
            <p:spPr>
              <a:xfrm>
                <a:off x="3273777" y="918610"/>
                <a:ext cx="1611763" cy="3834029"/>
              </a:xfrm>
              <a:custGeom>
                <a:avLst/>
                <a:gdLst/>
                <a:ahLst/>
                <a:cxnLst/>
                <a:rect l="l" t="t" r="r" b="b"/>
                <a:pathLst>
                  <a:path w="85448" h="203262" extrusionOk="0">
                    <a:moveTo>
                      <a:pt x="24599" y="0"/>
                    </a:moveTo>
                    <a:cubicBezTo>
                      <a:pt x="18496" y="12577"/>
                      <a:pt x="12023" y="39950"/>
                      <a:pt x="12023" y="100244"/>
                    </a:cubicBezTo>
                    <a:cubicBezTo>
                      <a:pt x="12023" y="149441"/>
                      <a:pt x="8139" y="183287"/>
                      <a:pt x="1" y="202707"/>
                    </a:cubicBezTo>
                    <a:cubicBezTo>
                      <a:pt x="2220" y="203077"/>
                      <a:pt x="4440" y="203077"/>
                      <a:pt x="6844" y="203262"/>
                    </a:cubicBezTo>
                    <a:cubicBezTo>
                      <a:pt x="50307" y="203262"/>
                      <a:pt x="85448" y="157209"/>
                      <a:pt x="85448" y="100244"/>
                    </a:cubicBezTo>
                    <a:cubicBezTo>
                      <a:pt x="85448" y="51417"/>
                      <a:pt x="59370" y="10543"/>
                      <a:pt x="245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4" name="Google Shape;594;p30"/>
          <p:cNvSpPr/>
          <p:nvPr/>
        </p:nvSpPr>
        <p:spPr>
          <a:xfrm>
            <a:off x="-596325" y="1346525"/>
            <a:ext cx="2194200" cy="2194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■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■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■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4" r:id="rId6"/>
    <p:sldLayoutId id="2147483671" r:id="rId7"/>
    <p:sldLayoutId id="2147483675" r:id="rId8"/>
    <p:sldLayoutId id="2147483676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m4a"/><Relationship Id="rId7" Type="http://schemas.openxmlformats.org/officeDocument/2006/relationships/image" Target="../media/image6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4.m4a"/><Relationship Id="rId7" Type="http://schemas.openxmlformats.org/officeDocument/2006/relationships/image" Target="../media/image4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image" Target="../media/image9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7"/>
          <p:cNvSpPr/>
          <p:nvPr/>
        </p:nvSpPr>
        <p:spPr>
          <a:xfrm>
            <a:off x="7668800" y="2989325"/>
            <a:ext cx="1752000" cy="175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7"/>
          <p:cNvSpPr/>
          <p:nvPr/>
        </p:nvSpPr>
        <p:spPr>
          <a:xfrm>
            <a:off x="-823825" y="-581525"/>
            <a:ext cx="2695200" cy="2695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7"/>
          <p:cNvSpPr txBox="1">
            <a:spLocks noGrp="1"/>
          </p:cNvSpPr>
          <p:nvPr>
            <p:ph type="ctrTitle"/>
          </p:nvPr>
        </p:nvSpPr>
        <p:spPr>
          <a:xfrm>
            <a:off x="1208819" y="1800674"/>
            <a:ext cx="5237700" cy="11724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000" dirty="0"/>
              <a:t>Slastna </a:t>
            </a:r>
            <a:br>
              <a:rPr lang="sl-SI" sz="4000" dirty="0"/>
            </a:br>
            <a:r>
              <a:rPr lang="sl-SI" sz="4000" dirty="0"/>
              <a:t>jabolčna pita</a:t>
            </a:r>
          </a:p>
        </p:txBody>
      </p:sp>
      <p:grpSp>
        <p:nvGrpSpPr>
          <p:cNvPr id="677" name="Google Shape;677;p37"/>
          <p:cNvGrpSpPr/>
          <p:nvPr/>
        </p:nvGrpSpPr>
        <p:grpSpPr>
          <a:xfrm>
            <a:off x="-277554" y="78715"/>
            <a:ext cx="2106707" cy="2453524"/>
            <a:chOff x="-74523" y="421741"/>
            <a:chExt cx="2302664" cy="2681740"/>
          </a:xfrm>
        </p:grpSpPr>
        <p:sp>
          <p:nvSpPr>
            <p:cNvPr id="678" name="Google Shape;678;p37"/>
            <p:cNvSpPr/>
            <p:nvPr/>
          </p:nvSpPr>
          <p:spPr>
            <a:xfrm flipH="1">
              <a:off x="682398" y="596425"/>
              <a:ext cx="1545743" cy="760100"/>
            </a:xfrm>
            <a:custGeom>
              <a:avLst/>
              <a:gdLst/>
              <a:ahLst/>
              <a:cxnLst/>
              <a:rect l="l" t="t" r="r" b="b"/>
              <a:pathLst>
                <a:path w="121211" h="59604" extrusionOk="0">
                  <a:moveTo>
                    <a:pt x="82436" y="3593"/>
                  </a:moveTo>
                  <a:cubicBezTo>
                    <a:pt x="94084" y="3593"/>
                    <a:pt x="105613" y="5816"/>
                    <a:pt x="116444" y="10133"/>
                  </a:cubicBezTo>
                  <a:cubicBezTo>
                    <a:pt x="96722" y="39963"/>
                    <a:pt x="71905" y="55412"/>
                    <a:pt x="42486" y="55988"/>
                  </a:cubicBezTo>
                  <a:cubicBezTo>
                    <a:pt x="42094" y="55993"/>
                    <a:pt x="41703" y="55995"/>
                    <a:pt x="41312" y="55995"/>
                  </a:cubicBezTo>
                  <a:cubicBezTo>
                    <a:pt x="28808" y="55995"/>
                    <a:pt x="16406" y="53448"/>
                    <a:pt x="4931" y="48427"/>
                  </a:cubicBezTo>
                  <a:cubicBezTo>
                    <a:pt x="25146" y="19830"/>
                    <a:pt x="50210" y="4792"/>
                    <a:pt x="79465" y="3641"/>
                  </a:cubicBezTo>
                  <a:cubicBezTo>
                    <a:pt x="80456" y="3609"/>
                    <a:pt x="81447" y="3593"/>
                    <a:pt x="82436" y="3593"/>
                  </a:cubicBezTo>
                  <a:close/>
                  <a:moveTo>
                    <a:pt x="82796" y="0"/>
                  </a:moveTo>
                  <a:cubicBezTo>
                    <a:pt x="58796" y="0"/>
                    <a:pt x="27219" y="9238"/>
                    <a:pt x="576" y="48099"/>
                  </a:cubicBezTo>
                  <a:cubicBezTo>
                    <a:pt x="0" y="49085"/>
                    <a:pt x="247" y="50317"/>
                    <a:pt x="1315" y="50893"/>
                  </a:cubicBezTo>
                  <a:cubicBezTo>
                    <a:pt x="13642" y="56645"/>
                    <a:pt x="27119" y="59603"/>
                    <a:pt x="40760" y="59603"/>
                  </a:cubicBezTo>
                  <a:cubicBezTo>
                    <a:pt x="64755" y="59603"/>
                    <a:pt x="95489" y="49989"/>
                    <a:pt x="120800" y="10298"/>
                  </a:cubicBezTo>
                  <a:cubicBezTo>
                    <a:pt x="121128" y="9887"/>
                    <a:pt x="121210" y="9311"/>
                    <a:pt x="121046" y="8818"/>
                  </a:cubicBezTo>
                  <a:cubicBezTo>
                    <a:pt x="120882" y="8243"/>
                    <a:pt x="120553" y="7832"/>
                    <a:pt x="120060" y="7586"/>
                  </a:cubicBezTo>
                  <a:cubicBezTo>
                    <a:pt x="119749" y="7430"/>
                    <a:pt x="104320" y="0"/>
                    <a:pt x="82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 flipH="1">
              <a:off x="708592" y="620846"/>
              <a:ext cx="1492298" cy="712622"/>
            </a:xfrm>
            <a:custGeom>
              <a:avLst/>
              <a:gdLst/>
              <a:ahLst/>
              <a:cxnLst/>
              <a:rect l="l" t="t" r="r" b="b"/>
              <a:pathLst>
                <a:path w="117020" h="55881" extrusionOk="0">
                  <a:moveTo>
                    <a:pt x="85546" y="1"/>
                  </a:moveTo>
                  <a:lnTo>
                    <a:pt x="104775" y="10519"/>
                  </a:lnTo>
                  <a:lnTo>
                    <a:pt x="85710" y="17011"/>
                  </a:lnTo>
                  <a:lnTo>
                    <a:pt x="85628" y="17011"/>
                  </a:lnTo>
                  <a:lnTo>
                    <a:pt x="59167" y="2466"/>
                  </a:lnTo>
                  <a:cubicBezTo>
                    <a:pt x="58263" y="2712"/>
                    <a:pt x="57441" y="2959"/>
                    <a:pt x="56537" y="3205"/>
                  </a:cubicBezTo>
                  <a:lnTo>
                    <a:pt x="83409" y="17833"/>
                  </a:lnTo>
                  <a:lnTo>
                    <a:pt x="72726" y="21449"/>
                  </a:lnTo>
                  <a:cubicBezTo>
                    <a:pt x="72620" y="21406"/>
                    <a:pt x="72508" y="21386"/>
                    <a:pt x="72397" y="21386"/>
                  </a:cubicBezTo>
                  <a:cubicBezTo>
                    <a:pt x="72077" y="21386"/>
                    <a:pt x="71758" y="21555"/>
                    <a:pt x="71576" y="21859"/>
                  </a:cubicBezTo>
                  <a:lnTo>
                    <a:pt x="65166" y="24078"/>
                  </a:lnTo>
                  <a:lnTo>
                    <a:pt x="39609" y="10108"/>
                  </a:lnTo>
                  <a:lnTo>
                    <a:pt x="37719" y="11094"/>
                  </a:lnTo>
                  <a:lnTo>
                    <a:pt x="62865" y="24900"/>
                  </a:lnTo>
                  <a:lnTo>
                    <a:pt x="45772" y="30735"/>
                  </a:lnTo>
                  <a:cubicBezTo>
                    <a:pt x="45690" y="30570"/>
                    <a:pt x="45608" y="30488"/>
                    <a:pt x="45526" y="30406"/>
                  </a:cubicBezTo>
                  <a:lnTo>
                    <a:pt x="25475" y="19394"/>
                  </a:lnTo>
                  <a:lnTo>
                    <a:pt x="23913" y="20709"/>
                  </a:lnTo>
                  <a:lnTo>
                    <a:pt x="43553" y="31474"/>
                  </a:lnTo>
                  <a:lnTo>
                    <a:pt x="24489" y="37966"/>
                  </a:lnTo>
                  <a:lnTo>
                    <a:pt x="24406" y="37884"/>
                  </a:lnTo>
                  <a:lnTo>
                    <a:pt x="12573" y="31474"/>
                  </a:lnTo>
                  <a:lnTo>
                    <a:pt x="11340" y="32871"/>
                  </a:lnTo>
                  <a:lnTo>
                    <a:pt x="22188" y="38870"/>
                  </a:lnTo>
                  <a:lnTo>
                    <a:pt x="822" y="46102"/>
                  </a:lnTo>
                  <a:cubicBezTo>
                    <a:pt x="575" y="46512"/>
                    <a:pt x="247" y="46841"/>
                    <a:pt x="0" y="47252"/>
                  </a:cubicBezTo>
                  <a:cubicBezTo>
                    <a:pt x="0" y="47252"/>
                    <a:pt x="411" y="47499"/>
                    <a:pt x="1233" y="47909"/>
                  </a:cubicBezTo>
                  <a:lnTo>
                    <a:pt x="31884" y="37391"/>
                  </a:lnTo>
                  <a:lnTo>
                    <a:pt x="24817" y="54894"/>
                  </a:lnTo>
                  <a:cubicBezTo>
                    <a:pt x="25475" y="54977"/>
                    <a:pt x="26050" y="55059"/>
                    <a:pt x="26707" y="55141"/>
                  </a:cubicBezTo>
                  <a:lnTo>
                    <a:pt x="34185" y="36651"/>
                  </a:lnTo>
                  <a:lnTo>
                    <a:pt x="52839" y="30241"/>
                  </a:lnTo>
                  <a:lnTo>
                    <a:pt x="52839" y="30241"/>
                  </a:lnTo>
                  <a:lnTo>
                    <a:pt x="42485" y="55881"/>
                  </a:lnTo>
                  <a:lnTo>
                    <a:pt x="44540" y="55798"/>
                  </a:lnTo>
                  <a:lnTo>
                    <a:pt x="55058" y="29420"/>
                  </a:lnTo>
                  <a:lnTo>
                    <a:pt x="70672" y="24160"/>
                  </a:lnTo>
                  <a:lnTo>
                    <a:pt x="58920" y="53251"/>
                  </a:lnTo>
                  <a:cubicBezTo>
                    <a:pt x="58838" y="53333"/>
                    <a:pt x="58838" y="53415"/>
                    <a:pt x="58838" y="53497"/>
                  </a:cubicBezTo>
                  <a:cubicBezTo>
                    <a:pt x="59578" y="53333"/>
                    <a:pt x="60235" y="53087"/>
                    <a:pt x="60975" y="52922"/>
                  </a:cubicBezTo>
                  <a:lnTo>
                    <a:pt x="72973" y="23339"/>
                  </a:lnTo>
                  <a:lnTo>
                    <a:pt x="92284" y="16682"/>
                  </a:lnTo>
                  <a:lnTo>
                    <a:pt x="92284" y="16682"/>
                  </a:lnTo>
                  <a:lnTo>
                    <a:pt x="81272" y="44047"/>
                  </a:lnTo>
                  <a:cubicBezTo>
                    <a:pt x="82094" y="43554"/>
                    <a:pt x="82998" y="42979"/>
                    <a:pt x="83902" y="42404"/>
                  </a:cubicBezTo>
                  <a:lnTo>
                    <a:pt x="94585" y="15943"/>
                  </a:lnTo>
                  <a:lnTo>
                    <a:pt x="116362" y="8465"/>
                  </a:lnTo>
                  <a:cubicBezTo>
                    <a:pt x="116608" y="8136"/>
                    <a:pt x="116855" y="7807"/>
                    <a:pt x="117019" y="7396"/>
                  </a:cubicBezTo>
                  <a:cubicBezTo>
                    <a:pt x="117019" y="7396"/>
                    <a:pt x="116608" y="7150"/>
                    <a:pt x="115704" y="6739"/>
                  </a:cubicBezTo>
                  <a:lnTo>
                    <a:pt x="106994" y="9780"/>
                  </a:lnTo>
                  <a:cubicBezTo>
                    <a:pt x="106911" y="9615"/>
                    <a:pt x="106829" y="9533"/>
                    <a:pt x="106665" y="9451"/>
                  </a:cubicBezTo>
                  <a:lnTo>
                    <a:pt x="89983" y="329"/>
                  </a:lnTo>
                  <a:cubicBezTo>
                    <a:pt x="88586" y="165"/>
                    <a:pt x="87025" y="83"/>
                    <a:pt x="85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 flipH="1">
              <a:off x="-74523" y="901944"/>
              <a:ext cx="1037480" cy="1151921"/>
            </a:xfrm>
            <a:custGeom>
              <a:avLst/>
              <a:gdLst/>
              <a:ahLst/>
              <a:cxnLst/>
              <a:rect l="l" t="t" r="r" b="b"/>
              <a:pathLst>
                <a:path w="81355" h="90329" extrusionOk="0">
                  <a:moveTo>
                    <a:pt x="37883" y="4782"/>
                  </a:moveTo>
                  <a:lnTo>
                    <a:pt x="37883" y="4782"/>
                  </a:lnTo>
                  <a:cubicBezTo>
                    <a:pt x="71411" y="45378"/>
                    <a:pt x="47580" y="78084"/>
                    <a:pt x="41170" y="85480"/>
                  </a:cubicBezTo>
                  <a:cubicBezTo>
                    <a:pt x="9697" y="44720"/>
                    <a:pt x="31720" y="12343"/>
                    <a:pt x="37883" y="4782"/>
                  </a:cubicBezTo>
                  <a:close/>
                  <a:moveTo>
                    <a:pt x="37747" y="0"/>
                  </a:moveTo>
                  <a:cubicBezTo>
                    <a:pt x="37264" y="0"/>
                    <a:pt x="36844" y="234"/>
                    <a:pt x="36486" y="591"/>
                  </a:cubicBezTo>
                  <a:cubicBezTo>
                    <a:pt x="36158" y="920"/>
                    <a:pt x="0" y="40447"/>
                    <a:pt x="39527" y="89589"/>
                  </a:cubicBezTo>
                  <a:cubicBezTo>
                    <a:pt x="39856" y="89999"/>
                    <a:pt x="40349" y="90246"/>
                    <a:pt x="40924" y="90328"/>
                  </a:cubicBezTo>
                  <a:lnTo>
                    <a:pt x="41006" y="90328"/>
                  </a:lnTo>
                  <a:cubicBezTo>
                    <a:pt x="41581" y="90328"/>
                    <a:pt x="42074" y="90082"/>
                    <a:pt x="42403" y="89753"/>
                  </a:cubicBezTo>
                  <a:cubicBezTo>
                    <a:pt x="42732" y="89342"/>
                    <a:pt x="81355" y="49569"/>
                    <a:pt x="39363" y="674"/>
                  </a:cubicBezTo>
                  <a:cubicBezTo>
                    <a:pt x="38952" y="263"/>
                    <a:pt x="38459" y="16"/>
                    <a:pt x="37966" y="16"/>
                  </a:cubicBezTo>
                  <a:cubicBezTo>
                    <a:pt x="37891" y="6"/>
                    <a:pt x="37818" y="0"/>
                    <a:pt x="37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 flipH="1">
              <a:off x="234623" y="925205"/>
              <a:ext cx="435957" cy="1103499"/>
            </a:xfrm>
            <a:custGeom>
              <a:avLst/>
              <a:gdLst/>
              <a:ahLst/>
              <a:cxnLst/>
              <a:rect l="l" t="t" r="r" b="b"/>
              <a:pathLst>
                <a:path w="34186" h="86532" extrusionOk="0">
                  <a:moveTo>
                    <a:pt x="14956" y="0"/>
                  </a:moveTo>
                  <a:cubicBezTo>
                    <a:pt x="14956" y="0"/>
                    <a:pt x="14710" y="329"/>
                    <a:pt x="14299" y="822"/>
                  </a:cubicBezTo>
                  <a:lnTo>
                    <a:pt x="14545" y="7232"/>
                  </a:lnTo>
                  <a:cubicBezTo>
                    <a:pt x="14463" y="7314"/>
                    <a:pt x="14381" y="7314"/>
                    <a:pt x="14299" y="7396"/>
                  </a:cubicBezTo>
                  <a:lnTo>
                    <a:pt x="4767" y="16764"/>
                  </a:lnTo>
                  <a:cubicBezTo>
                    <a:pt x="4356" y="17668"/>
                    <a:pt x="4027" y="18654"/>
                    <a:pt x="3616" y="19722"/>
                  </a:cubicBezTo>
                  <a:lnTo>
                    <a:pt x="14545" y="8957"/>
                  </a:lnTo>
                  <a:lnTo>
                    <a:pt x="15121" y="23092"/>
                  </a:lnTo>
                  <a:lnTo>
                    <a:pt x="15039" y="23092"/>
                  </a:lnTo>
                  <a:lnTo>
                    <a:pt x="0" y="37883"/>
                  </a:lnTo>
                  <a:lnTo>
                    <a:pt x="0" y="39774"/>
                  </a:lnTo>
                  <a:lnTo>
                    <a:pt x="15203" y="24735"/>
                  </a:lnTo>
                  <a:lnTo>
                    <a:pt x="15449" y="32624"/>
                  </a:lnTo>
                  <a:cubicBezTo>
                    <a:pt x="15367" y="32789"/>
                    <a:pt x="15367" y="32871"/>
                    <a:pt x="15367" y="33035"/>
                  </a:cubicBezTo>
                  <a:cubicBezTo>
                    <a:pt x="15367" y="33199"/>
                    <a:pt x="15449" y="33364"/>
                    <a:pt x="15532" y="33446"/>
                  </a:cubicBezTo>
                  <a:lnTo>
                    <a:pt x="15696" y="38212"/>
                  </a:lnTo>
                  <a:lnTo>
                    <a:pt x="1151" y="52511"/>
                  </a:lnTo>
                  <a:cubicBezTo>
                    <a:pt x="1233" y="53004"/>
                    <a:pt x="1397" y="53579"/>
                    <a:pt x="1479" y="53990"/>
                  </a:cubicBezTo>
                  <a:lnTo>
                    <a:pt x="15778" y="39938"/>
                  </a:lnTo>
                  <a:lnTo>
                    <a:pt x="16271" y="52511"/>
                  </a:lnTo>
                  <a:cubicBezTo>
                    <a:pt x="16107" y="52593"/>
                    <a:pt x="16025" y="52593"/>
                    <a:pt x="15942" y="52675"/>
                  </a:cubicBezTo>
                  <a:lnTo>
                    <a:pt x="4602" y="63933"/>
                  </a:lnTo>
                  <a:cubicBezTo>
                    <a:pt x="4767" y="64344"/>
                    <a:pt x="4931" y="64755"/>
                    <a:pt x="5095" y="65166"/>
                  </a:cubicBezTo>
                  <a:lnTo>
                    <a:pt x="16271" y="54154"/>
                  </a:lnTo>
                  <a:lnTo>
                    <a:pt x="16846" y="68289"/>
                  </a:lnTo>
                  <a:lnTo>
                    <a:pt x="16764" y="68289"/>
                  </a:lnTo>
                  <a:lnTo>
                    <a:pt x="10026" y="74945"/>
                  </a:lnTo>
                  <a:cubicBezTo>
                    <a:pt x="10272" y="75274"/>
                    <a:pt x="10519" y="75685"/>
                    <a:pt x="10683" y="76096"/>
                  </a:cubicBezTo>
                  <a:lnTo>
                    <a:pt x="16846" y="69932"/>
                  </a:lnTo>
                  <a:lnTo>
                    <a:pt x="17504" y="85792"/>
                  </a:lnTo>
                  <a:lnTo>
                    <a:pt x="18079" y="86532"/>
                  </a:lnTo>
                  <a:cubicBezTo>
                    <a:pt x="18079" y="86532"/>
                    <a:pt x="18326" y="86285"/>
                    <a:pt x="18736" y="85792"/>
                  </a:cubicBezTo>
                  <a:lnTo>
                    <a:pt x="17915" y="63194"/>
                  </a:lnTo>
                  <a:lnTo>
                    <a:pt x="28187" y="71411"/>
                  </a:lnTo>
                  <a:cubicBezTo>
                    <a:pt x="28351" y="71083"/>
                    <a:pt x="28598" y="70672"/>
                    <a:pt x="28762" y="70261"/>
                  </a:cubicBezTo>
                  <a:lnTo>
                    <a:pt x="17833" y="61468"/>
                  </a:lnTo>
                  <a:lnTo>
                    <a:pt x="17339" y="47662"/>
                  </a:lnTo>
                  <a:lnTo>
                    <a:pt x="32460" y="59907"/>
                  </a:lnTo>
                  <a:cubicBezTo>
                    <a:pt x="32542" y="59414"/>
                    <a:pt x="32706" y="59003"/>
                    <a:pt x="32789" y="58510"/>
                  </a:cubicBezTo>
                  <a:lnTo>
                    <a:pt x="17257" y="46019"/>
                  </a:lnTo>
                  <a:lnTo>
                    <a:pt x="16846" y="34514"/>
                  </a:lnTo>
                  <a:lnTo>
                    <a:pt x="34021" y="48320"/>
                  </a:lnTo>
                  <a:cubicBezTo>
                    <a:pt x="34021" y="48320"/>
                    <a:pt x="34103" y="48402"/>
                    <a:pt x="34186" y="48402"/>
                  </a:cubicBezTo>
                  <a:cubicBezTo>
                    <a:pt x="34186" y="47827"/>
                    <a:pt x="34186" y="47334"/>
                    <a:pt x="34186" y="46841"/>
                  </a:cubicBezTo>
                  <a:lnTo>
                    <a:pt x="16764" y="32871"/>
                  </a:lnTo>
                  <a:lnTo>
                    <a:pt x="16189" y="18572"/>
                  </a:lnTo>
                  <a:lnTo>
                    <a:pt x="32378" y="31474"/>
                  </a:lnTo>
                  <a:cubicBezTo>
                    <a:pt x="32213" y="30734"/>
                    <a:pt x="31967" y="30077"/>
                    <a:pt x="31802" y="29337"/>
                  </a:cubicBezTo>
                  <a:lnTo>
                    <a:pt x="16189" y="16846"/>
                  </a:lnTo>
                  <a:lnTo>
                    <a:pt x="15532" y="740"/>
                  </a:lnTo>
                  <a:lnTo>
                    <a:pt x="149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 flipH="1">
              <a:off x="102886" y="421741"/>
              <a:ext cx="1853831" cy="2506721"/>
            </a:xfrm>
            <a:custGeom>
              <a:avLst/>
              <a:gdLst/>
              <a:ahLst/>
              <a:cxnLst/>
              <a:rect l="l" t="t" r="r" b="b"/>
              <a:pathLst>
                <a:path w="145370" h="196567" extrusionOk="0">
                  <a:moveTo>
                    <a:pt x="142987" y="0"/>
                  </a:moveTo>
                  <a:cubicBezTo>
                    <a:pt x="117183" y="19229"/>
                    <a:pt x="93024" y="40595"/>
                    <a:pt x="70754" y="63769"/>
                  </a:cubicBezTo>
                  <a:cubicBezTo>
                    <a:pt x="23009" y="113814"/>
                    <a:pt x="0" y="158518"/>
                    <a:pt x="2383" y="196566"/>
                  </a:cubicBezTo>
                  <a:lnTo>
                    <a:pt x="2383" y="196566"/>
                  </a:lnTo>
                  <a:lnTo>
                    <a:pt x="6492" y="196237"/>
                  </a:lnTo>
                  <a:cubicBezTo>
                    <a:pt x="3616" y="150383"/>
                    <a:pt x="41499" y="100502"/>
                    <a:pt x="73712" y="66645"/>
                  </a:cubicBezTo>
                  <a:cubicBezTo>
                    <a:pt x="95818" y="43636"/>
                    <a:pt x="119813" y="22434"/>
                    <a:pt x="145370" y="3369"/>
                  </a:cubicBezTo>
                  <a:lnTo>
                    <a:pt x="1429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 flipH="1">
              <a:off x="1195916" y="1596501"/>
              <a:ext cx="223209" cy="223209"/>
            </a:xfrm>
            <a:custGeom>
              <a:avLst/>
              <a:gdLst/>
              <a:ahLst/>
              <a:cxnLst/>
              <a:rect l="l" t="t" r="r" b="b"/>
              <a:pathLst>
                <a:path w="14382" h="14382" extrusionOk="0">
                  <a:moveTo>
                    <a:pt x="7232" y="1"/>
                  </a:moveTo>
                  <a:cubicBezTo>
                    <a:pt x="3205" y="1"/>
                    <a:pt x="0" y="3206"/>
                    <a:pt x="0" y="7150"/>
                  </a:cubicBezTo>
                  <a:cubicBezTo>
                    <a:pt x="0" y="11177"/>
                    <a:pt x="3205" y="14382"/>
                    <a:pt x="7232" y="14382"/>
                  </a:cubicBezTo>
                  <a:cubicBezTo>
                    <a:pt x="11176" y="14382"/>
                    <a:pt x="14381" y="11177"/>
                    <a:pt x="14381" y="7150"/>
                  </a:cubicBezTo>
                  <a:cubicBezTo>
                    <a:pt x="14381" y="3206"/>
                    <a:pt x="11176" y="1"/>
                    <a:pt x="7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 flipH="1">
              <a:off x="1287071" y="1399475"/>
              <a:ext cx="223220" cy="223233"/>
            </a:xfrm>
            <a:custGeom>
              <a:avLst/>
              <a:gdLst/>
              <a:ahLst/>
              <a:cxnLst/>
              <a:rect l="l" t="t" r="r" b="b"/>
              <a:pathLst>
                <a:path w="17504" h="17505" extrusionOk="0">
                  <a:moveTo>
                    <a:pt x="8711" y="1"/>
                  </a:moveTo>
                  <a:cubicBezTo>
                    <a:pt x="3945" y="1"/>
                    <a:pt x="0" y="3945"/>
                    <a:pt x="0" y="8794"/>
                  </a:cubicBezTo>
                  <a:cubicBezTo>
                    <a:pt x="0" y="13560"/>
                    <a:pt x="3945" y="17504"/>
                    <a:pt x="8711" y="17504"/>
                  </a:cubicBezTo>
                  <a:cubicBezTo>
                    <a:pt x="13559" y="17504"/>
                    <a:pt x="17504" y="13560"/>
                    <a:pt x="17504" y="8794"/>
                  </a:cubicBezTo>
                  <a:cubicBezTo>
                    <a:pt x="17504" y="3945"/>
                    <a:pt x="13559" y="1"/>
                    <a:pt x="8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 flipH="1">
              <a:off x="1845339" y="2463637"/>
              <a:ext cx="223233" cy="223220"/>
            </a:xfrm>
            <a:custGeom>
              <a:avLst/>
              <a:gdLst/>
              <a:ahLst/>
              <a:cxnLst/>
              <a:rect l="l" t="t" r="r" b="b"/>
              <a:pathLst>
                <a:path w="17505" h="17504" extrusionOk="0">
                  <a:moveTo>
                    <a:pt x="8711" y="0"/>
                  </a:moveTo>
                  <a:cubicBezTo>
                    <a:pt x="3945" y="0"/>
                    <a:pt x="1" y="3945"/>
                    <a:pt x="1" y="8793"/>
                  </a:cubicBezTo>
                  <a:cubicBezTo>
                    <a:pt x="1" y="13559"/>
                    <a:pt x="3945" y="17504"/>
                    <a:pt x="8711" y="17504"/>
                  </a:cubicBezTo>
                  <a:cubicBezTo>
                    <a:pt x="13560" y="17504"/>
                    <a:pt x="17504" y="13559"/>
                    <a:pt x="17504" y="8793"/>
                  </a:cubicBezTo>
                  <a:cubicBezTo>
                    <a:pt x="17504" y="3945"/>
                    <a:pt x="13560" y="0"/>
                    <a:pt x="8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7"/>
            <p:cNvSpPr/>
            <p:nvPr/>
          </p:nvSpPr>
          <p:spPr>
            <a:xfrm flipH="1">
              <a:off x="1431684" y="1596489"/>
              <a:ext cx="183406" cy="183406"/>
            </a:xfrm>
            <a:custGeom>
              <a:avLst/>
              <a:gdLst/>
              <a:ahLst/>
              <a:cxnLst/>
              <a:rect l="l" t="t" r="r" b="b"/>
              <a:pathLst>
                <a:path w="14382" h="14382" extrusionOk="0">
                  <a:moveTo>
                    <a:pt x="7232" y="1"/>
                  </a:moveTo>
                  <a:cubicBezTo>
                    <a:pt x="3205" y="1"/>
                    <a:pt x="1" y="3206"/>
                    <a:pt x="1" y="7150"/>
                  </a:cubicBezTo>
                  <a:cubicBezTo>
                    <a:pt x="1" y="11177"/>
                    <a:pt x="3205" y="14382"/>
                    <a:pt x="7232" y="14382"/>
                  </a:cubicBezTo>
                  <a:cubicBezTo>
                    <a:pt x="11177" y="14382"/>
                    <a:pt x="14381" y="11177"/>
                    <a:pt x="14381" y="7150"/>
                  </a:cubicBezTo>
                  <a:cubicBezTo>
                    <a:pt x="14381" y="3206"/>
                    <a:pt x="11177" y="1"/>
                    <a:pt x="7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7"/>
            <p:cNvSpPr/>
            <p:nvPr/>
          </p:nvSpPr>
          <p:spPr>
            <a:xfrm flipH="1">
              <a:off x="1575252" y="2133050"/>
              <a:ext cx="131006" cy="131006"/>
            </a:xfrm>
            <a:custGeom>
              <a:avLst/>
              <a:gdLst/>
              <a:ahLst/>
              <a:cxnLst/>
              <a:rect l="l" t="t" r="r" b="b"/>
              <a:pathLst>
                <a:path w="10273" h="10273" extrusionOk="0">
                  <a:moveTo>
                    <a:pt x="5095" y="0"/>
                  </a:moveTo>
                  <a:cubicBezTo>
                    <a:pt x="2301" y="0"/>
                    <a:pt x="0" y="2301"/>
                    <a:pt x="0" y="5177"/>
                  </a:cubicBezTo>
                  <a:cubicBezTo>
                    <a:pt x="0" y="7971"/>
                    <a:pt x="2301" y="10272"/>
                    <a:pt x="5095" y="10272"/>
                  </a:cubicBezTo>
                  <a:cubicBezTo>
                    <a:pt x="7971" y="10272"/>
                    <a:pt x="10272" y="7971"/>
                    <a:pt x="10272" y="5177"/>
                  </a:cubicBezTo>
                  <a:cubicBezTo>
                    <a:pt x="10272" y="2301"/>
                    <a:pt x="7971" y="0"/>
                    <a:pt x="5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7"/>
            <p:cNvSpPr/>
            <p:nvPr/>
          </p:nvSpPr>
          <p:spPr>
            <a:xfrm flipH="1">
              <a:off x="1169697" y="1465495"/>
              <a:ext cx="131006" cy="131006"/>
            </a:xfrm>
            <a:custGeom>
              <a:avLst/>
              <a:gdLst/>
              <a:ahLst/>
              <a:cxnLst/>
              <a:rect l="l" t="t" r="r" b="b"/>
              <a:pathLst>
                <a:path w="10273" h="10273" extrusionOk="0">
                  <a:moveTo>
                    <a:pt x="5178" y="1"/>
                  </a:moveTo>
                  <a:cubicBezTo>
                    <a:pt x="2301" y="1"/>
                    <a:pt x="0" y="2302"/>
                    <a:pt x="0" y="5096"/>
                  </a:cubicBezTo>
                  <a:cubicBezTo>
                    <a:pt x="0" y="7972"/>
                    <a:pt x="2301" y="10273"/>
                    <a:pt x="5178" y="10273"/>
                  </a:cubicBezTo>
                  <a:cubicBezTo>
                    <a:pt x="7972" y="10273"/>
                    <a:pt x="10273" y="7972"/>
                    <a:pt x="10273" y="5096"/>
                  </a:cubicBezTo>
                  <a:cubicBezTo>
                    <a:pt x="10273" y="2302"/>
                    <a:pt x="7972" y="1"/>
                    <a:pt x="5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 flipH="1">
              <a:off x="1772265" y="2723044"/>
              <a:ext cx="131006" cy="131006"/>
            </a:xfrm>
            <a:custGeom>
              <a:avLst/>
              <a:gdLst/>
              <a:ahLst/>
              <a:cxnLst/>
              <a:rect l="l" t="t" r="r" b="b"/>
              <a:pathLst>
                <a:path w="10273" h="10273" extrusionOk="0">
                  <a:moveTo>
                    <a:pt x="5177" y="1"/>
                  </a:moveTo>
                  <a:cubicBezTo>
                    <a:pt x="2301" y="1"/>
                    <a:pt x="0" y="2301"/>
                    <a:pt x="0" y="5095"/>
                  </a:cubicBezTo>
                  <a:cubicBezTo>
                    <a:pt x="0" y="7972"/>
                    <a:pt x="2301" y="10273"/>
                    <a:pt x="5177" y="10273"/>
                  </a:cubicBezTo>
                  <a:cubicBezTo>
                    <a:pt x="7971" y="10273"/>
                    <a:pt x="10272" y="7972"/>
                    <a:pt x="10272" y="5095"/>
                  </a:cubicBezTo>
                  <a:cubicBezTo>
                    <a:pt x="10272" y="2301"/>
                    <a:pt x="7971" y="1"/>
                    <a:pt x="5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 flipH="1">
              <a:off x="1746071" y="2120476"/>
              <a:ext cx="183406" cy="183394"/>
            </a:xfrm>
            <a:custGeom>
              <a:avLst/>
              <a:gdLst/>
              <a:ahLst/>
              <a:cxnLst/>
              <a:rect l="l" t="t" r="r" b="b"/>
              <a:pathLst>
                <a:path w="14382" h="14381" extrusionOk="0">
                  <a:moveTo>
                    <a:pt x="7232" y="0"/>
                  </a:moveTo>
                  <a:cubicBezTo>
                    <a:pt x="3206" y="0"/>
                    <a:pt x="1" y="3205"/>
                    <a:pt x="1" y="7149"/>
                  </a:cubicBezTo>
                  <a:cubicBezTo>
                    <a:pt x="1" y="11176"/>
                    <a:pt x="3206" y="14381"/>
                    <a:pt x="7232" y="14381"/>
                  </a:cubicBezTo>
                  <a:cubicBezTo>
                    <a:pt x="11177" y="14381"/>
                    <a:pt x="14382" y="11176"/>
                    <a:pt x="14382" y="7149"/>
                  </a:cubicBezTo>
                  <a:cubicBezTo>
                    <a:pt x="14382" y="3205"/>
                    <a:pt x="11177" y="0"/>
                    <a:pt x="7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 flipH="1">
              <a:off x="1680052" y="2002056"/>
              <a:ext cx="131006" cy="131006"/>
            </a:xfrm>
            <a:custGeom>
              <a:avLst/>
              <a:gdLst/>
              <a:ahLst/>
              <a:cxnLst/>
              <a:rect l="l" t="t" r="r" b="b"/>
              <a:pathLst>
                <a:path w="10273" h="10273" extrusionOk="0">
                  <a:moveTo>
                    <a:pt x="5096" y="0"/>
                  </a:moveTo>
                  <a:cubicBezTo>
                    <a:pt x="2302" y="0"/>
                    <a:pt x="1" y="2301"/>
                    <a:pt x="1" y="5177"/>
                  </a:cubicBezTo>
                  <a:cubicBezTo>
                    <a:pt x="1" y="7971"/>
                    <a:pt x="2302" y="10272"/>
                    <a:pt x="5096" y="10272"/>
                  </a:cubicBezTo>
                  <a:cubicBezTo>
                    <a:pt x="7972" y="10272"/>
                    <a:pt x="10273" y="7971"/>
                    <a:pt x="10273" y="5177"/>
                  </a:cubicBezTo>
                  <a:cubicBezTo>
                    <a:pt x="10273" y="2301"/>
                    <a:pt x="7972" y="0"/>
                    <a:pt x="5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 flipH="1">
              <a:off x="1615078" y="2251470"/>
              <a:ext cx="183406" cy="183394"/>
            </a:xfrm>
            <a:custGeom>
              <a:avLst/>
              <a:gdLst/>
              <a:ahLst/>
              <a:cxnLst/>
              <a:rect l="l" t="t" r="r" b="b"/>
              <a:pathLst>
                <a:path w="14382" h="14381" extrusionOk="0">
                  <a:moveTo>
                    <a:pt x="7232" y="0"/>
                  </a:moveTo>
                  <a:cubicBezTo>
                    <a:pt x="3206" y="0"/>
                    <a:pt x="1" y="3205"/>
                    <a:pt x="1" y="7149"/>
                  </a:cubicBezTo>
                  <a:cubicBezTo>
                    <a:pt x="1" y="11176"/>
                    <a:pt x="3206" y="14381"/>
                    <a:pt x="7232" y="14381"/>
                  </a:cubicBezTo>
                  <a:cubicBezTo>
                    <a:pt x="11177" y="14381"/>
                    <a:pt x="14382" y="11176"/>
                    <a:pt x="14382" y="7149"/>
                  </a:cubicBezTo>
                  <a:cubicBezTo>
                    <a:pt x="14382" y="3205"/>
                    <a:pt x="11177" y="0"/>
                    <a:pt x="7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7"/>
            <p:cNvSpPr/>
            <p:nvPr/>
          </p:nvSpPr>
          <p:spPr>
            <a:xfrm flipH="1">
              <a:off x="1889639" y="2723044"/>
              <a:ext cx="183406" cy="183406"/>
            </a:xfrm>
            <a:custGeom>
              <a:avLst/>
              <a:gdLst/>
              <a:ahLst/>
              <a:cxnLst/>
              <a:rect l="l" t="t" r="r" b="b"/>
              <a:pathLst>
                <a:path w="14382" h="14382" extrusionOk="0">
                  <a:moveTo>
                    <a:pt x="7150" y="1"/>
                  </a:moveTo>
                  <a:cubicBezTo>
                    <a:pt x="3205" y="1"/>
                    <a:pt x="1" y="3205"/>
                    <a:pt x="1" y="7150"/>
                  </a:cubicBezTo>
                  <a:cubicBezTo>
                    <a:pt x="1" y="11177"/>
                    <a:pt x="3205" y="14381"/>
                    <a:pt x="7150" y="14381"/>
                  </a:cubicBezTo>
                  <a:cubicBezTo>
                    <a:pt x="11094" y="14381"/>
                    <a:pt x="14381" y="11177"/>
                    <a:pt x="14381" y="7150"/>
                  </a:cubicBezTo>
                  <a:cubicBezTo>
                    <a:pt x="14381" y="3205"/>
                    <a:pt x="11094" y="1"/>
                    <a:pt x="7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 flipH="1">
              <a:off x="1772292" y="2880252"/>
              <a:ext cx="223209" cy="223229"/>
            </a:xfrm>
            <a:custGeom>
              <a:avLst/>
              <a:gdLst/>
              <a:ahLst/>
              <a:cxnLst/>
              <a:rect l="l" t="t" r="r" b="b"/>
              <a:pathLst>
                <a:path w="14382" h="14381" extrusionOk="0">
                  <a:moveTo>
                    <a:pt x="7232" y="0"/>
                  </a:moveTo>
                  <a:cubicBezTo>
                    <a:pt x="3205" y="0"/>
                    <a:pt x="0" y="3205"/>
                    <a:pt x="0" y="7149"/>
                  </a:cubicBezTo>
                  <a:cubicBezTo>
                    <a:pt x="0" y="11176"/>
                    <a:pt x="3205" y="14381"/>
                    <a:pt x="7232" y="14381"/>
                  </a:cubicBezTo>
                  <a:cubicBezTo>
                    <a:pt x="11176" y="14381"/>
                    <a:pt x="14381" y="11176"/>
                    <a:pt x="14381" y="7149"/>
                  </a:cubicBezTo>
                  <a:cubicBezTo>
                    <a:pt x="14381" y="3205"/>
                    <a:pt x="11176" y="0"/>
                    <a:pt x="7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5" name="Google Shape;695;p37"/>
          <p:cNvSpPr/>
          <p:nvPr/>
        </p:nvSpPr>
        <p:spPr>
          <a:xfrm>
            <a:off x="6970655" y="3222495"/>
            <a:ext cx="2062" cy="37"/>
          </a:xfrm>
          <a:custGeom>
            <a:avLst/>
            <a:gdLst/>
            <a:ahLst/>
            <a:cxnLst/>
            <a:rect l="l" t="t" r="r" b="b"/>
            <a:pathLst>
              <a:path w="56" h="1" extrusionOk="0">
                <a:moveTo>
                  <a:pt x="5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3B50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6" name="Google Shape;696;p37"/>
          <p:cNvGrpSpPr/>
          <p:nvPr/>
        </p:nvGrpSpPr>
        <p:grpSpPr>
          <a:xfrm>
            <a:off x="7124197" y="3395707"/>
            <a:ext cx="1752015" cy="1513091"/>
            <a:chOff x="6968629" y="2820053"/>
            <a:chExt cx="2063622" cy="1782204"/>
          </a:xfrm>
        </p:grpSpPr>
        <p:sp>
          <p:nvSpPr>
            <p:cNvPr id="697" name="Google Shape;697;p37"/>
            <p:cNvSpPr/>
            <p:nvPr/>
          </p:nvSpPr>
          <p:spPr>
            <a:xfrm>
              <a:off x="6968629" y="2820053"/>
              <a:ext cx="1690423" cy="666402"/>
            </a:xfrm>
            <a:custGeom>
              <a:avLst/>
              <a:gdLst/>
              <a:ahLst/>
              <a:cxnLst/>
              <a:rect l="l" t="t" r="r" b="b"/>
              <a:pathLst>
                <a:path w="45898" h="18094" extrusionOk="0">
                  <a:moveTo>
                    <a:pt x="23305" y="1"/>
                  </a:moveTo>
                  <a:cubicBezTo>
                    <a:pt x="16596" y="1"/>
                    <a:pt x="8689" y="2271"/>
                    <a:pt x="1" y="9010"/>
                  </a:cubicBezTo>
                  <a:cubicBezTo>
                    <a:pt x="1" y="9010"/>
                    <a:pt x="8735" y="18093"/>
                    <a:pt x="22598" y="18093"/>
                  </a:cubicBezTo>
                  <a:cubicBezTo>
                    <a:pt x="29301" y="18093"/>
                    <a:pt x="37204" y="15969"/>
                    <a:pt x="45898" y="9668"/>
                  </a:cubicBezTo>
                  <a:cubicBezTo>
                    <a:pt x="45898" y="9668"/>
                    <a:pt x="37151" y="1"/>
                    <a:pt x="23305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8634818" y="3220469"/>
              <a:ext cx="8103" cy="12154"/>
            </a:xfrm>
            <a:custGeom>
              <a:avLst/>
              <a:gdLst/>
              <a:ahLst/>
              <a:cxnLst/>
              <a:rect l="l" t="t" r="r" b="b"/>
              <a:pathLst>
                <a:path w="220" h="330" extrusionOk="0">
                  <a:moveTo>
                    <a:pt x="1" y="0"/>
                  </a:moveTo>
                  <a:cubicBezTo>
                    <a:pt x="56" y="110"/>
                    <a:pt x="165" y="220"/>
                    <a:pt x="220" y="329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3B5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6970655" y="3228535"/>
              <a:ext cx="1674292" cy="1373722"/>
            </a:xfrm>
            <a:custGeom>
              <a:avLst/>
              <a:gdLst/>
              <a:ahLst/>
              <a:cxnLst/>
              <a:rect l="l" t="t" r="r" b="b"/>
              <a:pathLst>
                <a:path w="45460" h="37299" extrusionOk="0">
                  <a:moveTo>
                    <a:pt x="1" y="1"/>
                  </a:moveTo>
                  <a:lnTo>
                    <a:pt x="1" y="19663"/>
                  </a:lnTo>
                  <a:cubicBezTo>
                    <a:pt x="1" y="29412"/>
                    <a:pt x="7887" y="37299"/>
                    <a:pt x="17636" y="37299"/>
                  </a:cubicBezTo>
                  <a:lnTo>
                    <a:pt x="25304" y="37299"/>
                  </a:lnTo>
                  <a:cubicBezTo>
                    <a:pt x="36423" y="37299"/>
                    <a:pt x="45460" y="28317"/>
                    <a:pt x="45460" y="17198"/>
                  </a:cubicBezTo>
                  <a:lnTo>
                    <a:pt x="45460" y="822"/>
                  </a:lnTo>
                  <a:cubicBezTo>
                    <a:pt x="36912" y="6901"/>
                    <a:pt x="29139" y="8959"/>
                    <a:pt x="22531" y="8959"/>
                  </a:cubicBezTo>
                  <a:cubicBezTo>
                    <a:pt x="9490" y="8959"/>
                    <a:pt x="982" y="94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6968629" y="2823073"/>
              <a:ext cx="1690423" cy="661688"/>
            </a:xfrm>
            <a:custGeom>
              <a:avLst/>
              <a:gdLst/>
              <a:ahLst/>
              <a:cxnLst/>
              <a:rect l="l" t="t" r="r" b="b"/>
              <a:pathLst>
                <a:path w="45898" h="17966" extrusionOk="0">
                  <a:moveTo>
                    <a:pt x="25304" y="1"/>
                  </a:moveTo>
                  <a:lnTo>
                    <a:pt x="17418" y="8819"/>
                  </a:lnTo>
                  <a:lnTo>
                    <a:pt x="9805" y="8764"/>
                  </a:lnTo>
                  <a:lnTo>
                    <a:pt x="17089" y="548"/>
                  </a:lnTo>
                  <a:lnTo>
                    <a:pt x="17089" y="548"/>
                  </a:lnTo>
                  <a:cubicBezTo>
                    <a:pt x="16706" y="603"/>
                    <a:pt x="16322" y="713"/>
                    <a:pt x="15939" y="822"/>
                  </a:cubicBezTo>
                  <a:lnTo>
                    <a:pt x="8928" y="8764"/>
                  </a:lnTo>
                  <a:lnTo>
                    <a:pt x="384" y="8654"/>
                  </a:lnTo>
                  <a:lnTo>
                    <a:pt x="1" y="8928"/>
                  </a:lnTo>
                  <a:cubicBezTo>
                    <a:pt x="1" y="8928"/>
                    <a:pt x="165" y="9093"/>
                    <a:pt x="384" y="9312"/>
                  </a:cubicBezTo>
                  <a:lnTo>
                    <a:pt x="3835" y="9366"/>
                  </a:lnTo>
                  <a:cubicBezTo>
                    <a:pt x="3835" y="9421"/>
                    <a:pt x="3889" y="9476"/>
                    <a:pt x="3889" y="9476"/>
                  </a:cubicBezTo>
                  <a:lnTo>
                    <a:pt x="8600" y="14789"/>
                  </a:lnTo>
                  <a:cubicBezTo>
                    <a:pt x="9093" y="15008"/>
                    <a:pt x="9585" y="15227"/>
                    <a:pt x="10133" y="15446"/>
                  </a:cubicBezTo>
                  <a:lnTo>
                    <a:pt x="4711" y="9366"/>
                  </a:lnTo>
                  <a:lnTo>
                    <a:pt x="12214" y="9476"/>
                  </a:lnTo>
                  <a:lnTo>
                    <a:pt x="19663" y="17856"/>
                  </a:lnTo>
                  <a:lnTo>
                    <a:pt x="20594" y="17965"/>
                  </a:lnTo>
                  <a:lnTo>
                    <a:pt x="13091" y="9531"/>
                  </a:lnTo>
                  <a:lnTo>
                    <a:pt x="17253" y="9531"/>
                  </a:lnTo>
                  <a:cubicBezTo>
                    <a:pt x="17308" y="9531"/>
                    <a:pt x="17418" y="9586"/>
                    <a:pt x="17472" y="9586"/>
                  </a:cubicBezTo>
                  <a:cubicBezTo>
                    <a:pt x="17582" y="9586"/>
                    <a:pt x="17637" y="9531"/>
                    <a:pt x="17691" y="9531"/>
                  </a:cubicBezTo>
                  <a:lnTo>
                    <a:pt x="20211" y="9531"/>
                  </a:lnTo>
                  <a:lnTo>
                    <a:pt x="27441" y="17637"/>
                  </a:lnTo>
                  <a:lnTo>
                    <a:pt x="28207" y="17527"/>
                  </a:lnTo>
                  <a:lnTo>
                    <a:pt x="21142" y="9586"/>
                  </a:lnTo>
                  <a:lnTo>
                    <a:pt x="27824" y="9640"/>
                  </a:lnTo>
                  <a:cubicBezTo>
                    <a:pt x="27824" y="9695"/>
                    <a:pt x="27879" y="9750"/>
                    <a:pt x="27879" y="9805"/>
                  </a:cubicBezTo>
                  <a:lnTo>
                    <a:pt x="33520" y="16158"/>
                  </a:lnTo>
                  <a:cubicBezTo>
                    <a:pt x="33739" y="16048"/>
                    <a:pt x="34013" y="15994"/>
                    <a:pt x="34232" y="15884"/>
                  </a:cubicBezTo>
                  <a:lnTo>
                    <a:pt x="28700" y="9695"/>
                  </a:lnTo>
                  <a:lnTo>
                    <a:pt x="36149" y="9750"/>
                  </a:lnTo>
                  <a:lnTo>
                    <a:pt x="36149" y="9805"/>
                  </a:lnTo>
                  <a:lnTo>
                    <a:pt x="39490" y="13529"/>
                  </a:lnTo>
                  <a:lnTo>
                    <a:pt x="40147" y="13200"/>
                  </a:lnTo>
                  <a:lnTo>
                    <a:pt x="37080" y="9805"/>
                  </a:lnTo>
                  <a:lnTo>
                    <a:pt x="45460" y="9914"/>
                  </a:lnTo>
                  <a:lnTo>
                    <a:pt x="45898" y="9586"/>
                  </a:lnTo>
                  <a:lnTo>
                    <a:pt x="45515" y="9202"/>
                  </a:lnTo>
                  <a:lnTo>
                    <a:pt x="33575" y="9038"/>
                  </a:lnTo>
                  <a:lnTo>
                    <a:pt x="38230" y="3835"/>
                  </a:lnTo>
                  <a:lnTo>
                    <a:pt x="37628" y="3506"/>
                  </a:lnTo>
                  <a:lnTo>
                    <a:pt x="32698" y="9038"/>
                  </a:lnTo>
                  <a:lnTo>
                    <a:pt x="25359" y="8928"/>
                  </a:lnTo>
                  <a:lnTo>
                    <a:pt x="32205" y="1260"/>
                  </a:lnTo>
                  <a:lnTo>
                    <a:pt x="31493" y="1041"/>
                  </a:lnTo>
                  <a:lnTo>
                    <a:pt x="24428" y="8928"/>
                  </a:lnTo>
                  <a:lnTo>
                    <a:pt x="18294" y="8874"/>
                  </a:lnTo>
                  <a:lnTo>
                    <a:pt x="26071" y="165"/>
                  </a:lnTo>
                  <a:cubicBezTo>
                    <a:pt x="26071" y="110"/>
                    <a:pt x="26071" y="110"/>
                    <a:pt x="26126" y="56"/>
                  </a:cubicBezTo>
                  <a:cubicBezTo>
                    <a:pt x="25852" y="56"/>
                    <a:pt x="25578" y="1"/>
                    <a:pt x="25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8281840" y="3349558"/>
              <a:ext cx="750411" cy="774645"/>
            </a:xfrm>
            <a:custGeom>
              <a:avLst/>
              <a:gdLst/>
              <a:ahLst/>
              <a:cxnLst/>
              <a:rect l="l" t="t" r="r" b="b"/>
              <a:pathLst>
                <a:path w="20375" h="21033" extrusionOk="0">
                  <a:moveTo>
                    <a:pt x="9845" y="4152"/>
                  </a:moveTo>
                  <a:cubicBezTo>
                    <a:pt x="9976" y="4152"/>
                    <a:pt x="10108" y="4156"/>
                    <a:pt x="10242" y="4163"/>
                  </a:cubicBezTo>
                  <a:cubicBezTo>
                    <a:pt x="13638" y="4273"/>
                    <a:pt x="16321" y="7121"/>
                    <a:pt x="16267" y="10517"/>
                  </a:cubicBezTo>
                  <a:cubicBezTo>
                    <a:pt x="16267" y="14393"/>
                    <a:pt x="13116" y="16927"/>
                    <a:pt x="9833" y="16927"/>
                  </a:cubicBezTo>
                  <a:cubicBezTo>
                    <a:pt x="8199" y="16927"/>
                    <a:pt x="6532" y="16299"/>
                    <a:pt x="5203" y="14898"/>
                  </a:cubicBezTo>
                  <a:cubicBezTo>
                    <a:pt x="1351" y="10779"/>
                    <a:pt x="4345" y="4152"/>
                    <a:pt x="9845" y="4152"/>
                  </a:cubicBezTo>
                  <a:close/>
                  <a:moveTo>
                    <a:pt x="10242" y="1"/>
                  </a:moveTo>
                  <a:cubicBezTo>
                    <a:pt x="4546" y="110"/>
                    <a:pt x="0" y="4821"/>
                    <a:pt x="110" y="10517"/>
                  </a:cubicBezTo>
                  <a:cubicBezTo>
                    <a:pt x="110" y="16322"/>
                    <a:pt x="4655" y="21032"/>
                    <a:pt x="10242" y="21032"/>
                  </a:cubicBezTo>
                  <a:cubicBezTo>
                    <a:pt x="15883" y="21032"/>
                    <a:pt x="20374" y="16322"/>
                    <a:pt x="20374" y="10517"/>
                  </a:cubicBezTo>
                  <a:cubicBezTo>
                    <a:pt x="20374" y="4711"/>
                    <a:pt x="15829" y="1"/>
                    <a:pt x="10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37"/>
          <p:cNvSpPr txBox="1">
            <a:spLocks noGrp="1"/>
          </p:cNvSpPr>
          <p:nvPr>
            <p:ph type="subTitle" idx="1"/>
          </p:nvPr>
        </p:nvSpPr>
        <p:spPr>
          <a:xfrm>
            <a:off x="7124196" y="4083368"/>
            <a:ext cx="1433465" cy="3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MAT, 3. r</a:t>
            </a:r>
            <a:endParaRPr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Free Wife Cliparts, Download Free Clip Art, Free Clip Art on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461" y="-142030"/>
            <a:ext cx="1943023" cy="534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D8C7BF0A-8E96-4539-B8F1-9D40C22605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2"/>
    </mc:Choice>
    <mc:Fallback xmlns="">
      <p:transition spd="slow" advTm="13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862;p43"/>
          <p:cNvSpPr/>
          <p:nvPr/>
        </p:nvSpPr>
        <p:spPr>
          <a:xfrm>
            <a:off x="306023" y="1153699"/>
            <a:ext cx="1796100" cy="17961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58228" y="338119"/>
            <a:ext cx="7717500" cy="572700"/>
          </a:xfrm>
        </p:spPr>
        <p:txBody>
          <a:bodyPr/>
          <a:lstStyle/>
          <a:p>
            <a:r>
              <a:rPr lang="sl-SI" sz="1800" dirty="0"/>
              <a:t>Če pito razdelimo na </a:t>
            </a:r>
            <a:r>
              <a:rPr lang="sl-SI" sz="1800" dirty="0">
                <a:solidFill>
                  <a:srgbClr val="006600"/>
                </a:solidFill>
              </a:rPr>
              <a:t>tri enake dele</a:t>
            </a:r>
            <a:r>
              <a:rPr lang="sl-SI" sz="1800" dirty="0"/>
              <a:t>, dobimo </a:t>
            </a:r>
            <a:r>
              <a:rPr lang="sl-SI" sz="1800" dirty="0">
                <a:solidFill>
                  <a:srgbClr val="006600"/>
                </a:solidFill>
              </a:rPr>
              <a:t>TRETJINE</a:t>
            </a:r>
            <a:r>
              <a:rPr lang="sl-SI" sz="1800" dirty="0"/>
              <a:t>.</a:t>
            </a:r>
          </a:p>
        </p:txBody>
      </p:sp>
      <p:pic>
        <p:nvPicPr>
          <p:cNvPr id="1026" name="Picture 2" descr="70 Best Apple Pie Recipes - How to Make Homemade Apple Pie From Scrat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072" y="1112200"/>
            <a:ext cx="5627855" cy="375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ndex of /teaching/f/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59" y="1366219"/>
            <a:ext cx="2856641" cy="285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lip Art: Circle03 Color 1/3 I abcteach.com | abcteac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5" y="977946"/>
            <a:ext cx="3633185" cy="363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4991547" y="1753476"/>
            <a:ext cx="575220" cy="830997"/>
            <a:chOff x="8100508" y="1882588"/>
            <a:chExt cx="575220" cy="830997"/>
          </a:xfrm>
        </p:grpSpPr>
        <p:sp>
          <p:nvSpPr>
            <p:cNvPr id="4" name="PoljeZBesedilom 3"/>
            <p:cNvSpPr txBox="1"/>
            <p:nvPr/>
          </p:nvSpPr>
          <p:spPr>
            <a:xfrm>
              <a:off x="8100508" y="1882588"/>
              <a:ext cx="5752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b="1" dirty="0"/>
                <a:t>  1</a:t>
              </a:r>
            </a:p>
            <a:p>
              <a:r>
                <a:rPr lang="sl-SI" sz="2400" b="1" dirty="0"/>
                <a:t>  3</a:t>
              </a:r>
            </a:p>
          </p:txBody>
        </p:sp>
        <p:cxnSp>
          <p:nvCxnSpPr>
            <p:cNvPr id="6" name="Raven povezovalnik 5"/>
            <p:cNvCxnSpPr/>
            <p:nvPr/>
          </p:nvCxnSpPr>
          <p:spPr>
            <a:xfrm>
              <a:off x="8294145" y="2302137"/>
              <a:ext cx="301214" cy="0"/>
            </a:xfrm>
            <a:prstGeom prst="line">
              <a:avLst/>
            </a:prstGeom>
            <a:ln>
              <a:solidFill>
                <a:srgbClr val="080C0A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PoljeZBesedilom 9"/>
          <p:cNvSpPr txBox="1"/>
          <p:nvPr/>
        </p:nvSpPr>
        <p:spPr>
          <a:xfrm>
            <a:off x="5185184" y="2464689"/>
            <a:ext cx="1129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/>
              <a:t>ena tretjina</a:t>
            </a:r>
          </a:p>
        </p:txBody>
      </p:sp>
      <p:grpSp>
        <p:nvGrpSpPr>
          <p:cNvPr id="19" name="Google Shape;696;p37"/>
          <p:cNvGrpSpPr/>
          <p:nvPr/>
        </p:nvGrpSpPr>
        <p:grpSpPr>
          <a:xfrm>
            <a:off x="6041733" y="3844302"/>
            <a:ext cx="1450803" cy="1159391"/>
            <a:chOff x="6968629" y="2820053"/>
            <a:chExt cx="2063622" cy="1782204"/>
          </a:xfrm>
        </p:grpSpPr>
        <p:sp>
          <p:nvSpPr>
            <p:cNvPr id="20" name="Google Shape;697;p37"/>
            <p:cNvSpPr/>
            <p:nvPr/>
          </p:nvSpPr>
          <p:spPr>
            <a:xfrm>
              <a:off x="6968629" y="2820053"/>
              <a:ext cx="1690423" cy="666402"/>
            </a:xfrm>
            <a:custGeom>
              <a:avLst/>
              <a:gdLst/>
              <a:ahLst/>
              <a:cxnLst/>
              <a:rect l="l" t="t" r="r" b="b"/>
              <a:pathLst>
                <a:path w="45898" h="18094" extrusionOk="0">
                  <a:moveTo>
                    <a:pt x="23305" y="1"/>
                  </a:moveTo>
                  <a:cubicBezTo>
                    <a:pt x="16596" y="1"/>
                    <a:pt x="8689" y="2271"/>
                    <a:pt x="1" y="9010"/>
                  </a:cubicBezTo>
                  <a:cubicBezTo>
                    <a:pt x="1" y="9010"/>
                    <a:pt x="8735" y="18093"/>
                    <a:pt x="22598" y="18093"/>
                  </a:cubicBezTo>
                  <a:cubicBezTo>
                    <a:pt x="29301" y="18093"/>
                    <a:pt x="37204" y="15969"/>
                    <a:pt x="45898" y="9668"/>
                  </a:cubicBezTo>
                  <a:cubicBezTo>
                    <a:pt x="45898" y="9668"/>
                    <a:pt x="37151" y="1"/>
                    <a:pt x="23305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98;p37"/>
            <p:cNvSpPr/>
            <p:nvPr/>
          </p:nvSpPr>
          <p:spPr>
            <a:xfrm>
              <a:off x="8634818" y="3220469"/>
              <a:ext cx="8103" cy="12154"/>
            </a:xfrm>
            <a:custGeom>
              <a:avLst/>
              <a:gdLst/>
              <a:ahLst/>
              <a:cxnLst/>
              <a:rect l="l" t="t" r="r" b="b"/>
              <a:pathLst>
                <a:path w="220" h="330" extrusionOk="0">
                  <a:moveTo>
                    <a:pt x="1" y="0"/>
                  </a:moveTo>
                  <a:cubicBezTo>
                    <a:pt x="56" y="110"/>
                    <a:pt x="165" y="220"/>
                    <a:pt x="220" y="329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3B5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99;p37"/>
            <p:cNvSpPr/>
            <p:nvPr/>
          </p:nvSpPr>
          <p:spPr>
            <a:xfrm>
              <a:off x="6970655" y="3228535"/>
              <a:ext cx="1674292" cy="1373722"/>
            </a:xfrm>
            <a:custGeom>
              <a:avLst/>
              <a:gdLst/>
              <a:ahLst/>
              <a:cxnLst/>
              <a:rect l="l" t="t" r="r" b="b"/>
              <a:pathLst>
                <a:path w="45460" h="37299" extrusionOk="0">
                  <a:moveTo>
                    <a:pt x="1" y="1"/>
                  </a:moveTo>
                  <a:lnTo>
                    <a:pt x="1" y="19663"/>
                  </a:lnTo>
                  <a:cubicBezTo>
                    <a:pt x="1" y="29412"/>
                    <a:pt x="7887" y="37299"/>
                    <a:pt x="17636" y="37299"/>
                  </a:cubicBezTo>
                  <a:lnTo>
                    <a:pt x="25304" y="37299"/>
                  </a:lnTo>
                  <a:cubicBezTo>
                    <a:pt x="36423" y="37299"/>
                    <a:pt x="45460" y="28317"/>
                    <a:pt x="45460" y="17198"/>
                  </a:cubicBezTo>
                  <a:lnTo>
                    <a:pt x="45460" y="822"/>
                  </a:lnTo>
                  <a:cubicBezTo>
                    <a:pt x="36912" y="6901"/>
                    <a:pt x="29139" y="8959"/>
                    <a:pt x="22531" y="8959"/>
                  </a:cubicBezTo>
                  <a:cubicBezTo>
                    <a:pt x="9490" y="8959"/>
                    <a:pt x="982" y="94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0;p37"/>
            <p:cNvSpPr/>
            <p:nvPr/>
          </p:nvSpPr>
          <p:spPr>
            <a:xfrm>
              <a:off x="6968629" y="2823073"/>
              <a:ext cx="1690423" cy="661688"/>
            </a:xfrm>
            <a:custGeom>
              <a:avLst/>
              <a:gdLst/>
              <a:ahLst/>
              <a:cxnLst/>
              <a:rect l="l" t="t" r="r" b="b"/>
              <a:pathLst>
                <a:path w="45898" h="17966" extrusionOk="0">
                  <a:moveTo>
                    <a:pt x="25304" y="1"/>
                  </a:moveTo>
                  <a:lnTo>
                    <a:pt x="17418" y="8819"/>
                  </a:lnTo>
                  <a:lnTo>
                    <a:pt x="9805" y="8764"/>
                  </a:lnTo>
                  <a:lnTo>
                    <a:pt x="17089" y="548"/>
                  </a:lnTo>
                  <a:lnTo>
                    <a:pt x="17089" y="548"/>
                  </a:lnTo>
                  <a:cubicBezTo>
                    <a:pt x="16706" y="603"/>
                    <a:pt x="16322" y="713"/>
                    <a:pt x="15939" y="822"/>
                  </a:cubicBezTo>
                  <a:lnTo>
                    <a:pt x="8928" y="8764"/>
                  </a:lnTo>
                  <a:lnTo>
                    <a:pt x="384" y="8654"/>
                  </a:lnTo>
                  <a:lnTo>
                    <a:pt x="1" y="8928"/>
                  </a:lnTo>
                  <a:cubicBezTo>
                    <a:pt x="1" y="8928"/>
                    <a:pt x="165" y="9093"/>
                    <a:pt x="384" y="9312"/>
                  </a:cubicBezTo>
                  <a:lnTo>
                    <a:pt x="3835" y="9366"/>
                  </a:lnTo>
                  <a:cubicBezTo>
                    <a:pt x="3835" y="9421"/>
                    <a:pt x="3889" y="9476"/>
                    <a:pt x="3889" y="9476"/>
                  </a:cubicBezTo>
                  <a:lnTo>
                    <a:pt x="8600" y="14789"/>
                  </a:lnTo>
                  <a:cubicBezTo>
                    <a:pt x="9093" y="15008"/>
                    <a:pt x="9585" y="15227"/>
                    <a:pt x="10133" y="15446"/>
                  </a:cubicBezTo>
                  <a:lnTo>
                    <a:pt x="4711" y="9366"/>
                  </a:lnTo>
                  <a:lnTo>
                    <a:pt x="12214" y="9476"/>
                  </a:lnTo>
                  <a:lnTo>
                    <a:pt x="19663" y="17856"/>
                  </a:lnTo>
                  <a:lnTo>
                    <a:pt x="20594" y="17965"/>
                  </a:lnTo>
                  <a:lnTo>
                    <a:pt x="13091" y="9531"/>
                  </a:lnTo>
                  <a:lnTo>
                    <a:pt x="17253" y="9531"/>
                  </a:lnTo>
                  <a:cubicBezTo>
                    <a:pt x="17308" y="9531"/>
                    <a:pt x="17418" y="9586"/>
                    <a:pt x="17472" y="9586"/>
                  </a:cubicBezTo>
                  <a:cubicBezTo>
                    <a:pt x="17582" y="9586"/>
                    <a:pt x="17637" y="9531"/>
                    <a:pt x="17691" y="9531"/>
                  </a:cubicBezTo>
                  <a:lnTo>
                    <a:pt x="20211" y="9531"/>
                  </a:lnTo>
                  <a:lnTo>
                    <a:pt x="27441" y="17637"/>
                  </a:lnTo>
                  <a:lnTo>
                    <a:pt x="28207" y="17527"/>
                  </a:lnTo>
                  <a:lnTo>
                    <a:pt x="21142" y="9586"/>
                  </a:lnTo>
                  <a:lnTo>
                    <a:pt x="27824" y="9640"/>
                  </a:lnTo>
                  <a:cubicBezTo>
                    <a:pt x="27824" y="9695"/>
                    <a:pt x="27879" y="9750"/>
                    <a:pt x="27879" y="9805"/>
                  </a:cubicBezTo>
                  <a:lnTo>
                    <a:pt x="33520" y="16158"/>
                  </a:lnTo>
                  <a:cubicBezTo>
                    <a:pt x="33739" y="16048"/>
                    <a:pt x="34013" y="15994"/>
                    <a:pt x="34232" y="15884"/>
                  </a:cubicBezTo>
                  <a:lnTo>
                    <a:pt x="28700" y="9695"/>
                  </a:lnTo>
                  <a:lnTo>
                    <a:pt x="36149" y="9750"/>
                  </a:lnTo>
                  <a:lnTo>
                    <a:pt x="36149" y="9805"/>
                  </a:lnTo>
                  <a:lnTo>
                    <a:pt x="39490" y="13529"/>
                  </a:lnTo>
                  <a:lnTo>
                    <a:pt x="40147" y="13200"/>
                  </a:lnTo>
                  <a:lnTo>
                    <a:pt x="37080" y="9805"/>
                  </a:lnTo>
                  <a:lnTo>
                    <a:pt x="45460" y="9914"/>
                  </a:lnTo>
                  <a:lnTo>
                    <a:pt x="45898" y="9586"/>
                  </a:lnTo>
                  <a:lnTo>
                    <a:pt x="45515" y="9202"/>
                  </a:lnTo>
                  <a:lnTo>
                    <a:pt x="33575" y="9038"/>
                  </a:lnTo>
                  <a:lnTo>
                    <a:pt x="38230" y="3835"/>
                  </a:lnTo>
                  <a:lnTo>
                    <a:pt x="37628" y="3506"/>
                  </a:lnTo>
                  <a:lnTo>
                    <a:pt x="32698" y="9038"/>
                  </a:lnTo>
                  <a:lnTo>
                    <a:pt x="25359" y="8928"/>
                  </a:lnTo>
                  <a:lnTo>
                    <a:pt x="32205" y="1260"/>
                  </a:lnTo>
                  <a:lnTo>
                    <a:pt x="31493" y="1041"/>
                  </a:lnTo>
                  <a:lnTo>
                    <a:pt x="24428" y="8928"/>
                  </a:lnTo>
                  <a:lnTo>
                    <a:pt x="18294" y="8874"/>
                  </a:lnTo>
                  <a:lnTo>
                    <a:pt x="26071" y="165"/>
                  </a:lnTo>
                  <a:cubicBezTo>
                    <a:pt x="26071" y="110"/>
                    <a:pt x="26071" y="110"/>
                    <a:pt x="26126" y="56"/>
                  </a:cubicBezTo>
                  <a:cubicBezTo>
                    <a:pt x="25852" y="56"/>
                    <a:pt x="25578" y="1"/>
                    <a:pt x="25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01;p37"/>
            <p:cNvSpPr/>
            <p:nvPr/>
          </p:nvSpPr>
          <p:spPr>
            <a:xfrm>
              <a:off x="8281840" y="3349558"/>
              <a:ext cx="750411" cy="774645"/>
            </a:xfrm>
            <a:custGeom>
              <a:avLst/>
              <a:gdLst/>
              <a:ahLst/>
              <a:cxnLst/>
              <a:rect l="l" t="t" r="r" b="b"/>
              <a:pathLst>
                <a:path w="20375" h="21033" extrusionOk="0">
                  <a:moveTo>
                    <a:pt x="9845" y="4152"/>
                  </a:moveTo>
                  <a:cubicBezTo>
                    <a:pt x="9976" y="4152"/>
                    <a:pt x="10108" y="4156"/>
                    <a:pt x="10242" y="4163"/>
                  </a:cubicBezTo>
                  <a:cubicBezTo>
                    <a:pt x="13638" y="4273"/>
                    <a:pt x="16321" y="7121"/>
                    <a:pt x="16267" y="10517"/>
                  </a:cubicBezTo>
                  <a:cubicBezTo>
                    <a:pt x="16267" y="14393"/>
                    <a:pt x="13116" y="16927"/>
                    <a:pt x="9833" y="16927"/>
                  </a:cubicBezTo>
                  <a:cubicBezTo>
                    <a:pt x="8199" y="16927"/>
                    <a:pt x="6532" y="16299"/>
                    <a:pt x="5203" y="14898"/>
                  </a:cubicBezTo>
                  <a:cubicBezTo>
                    <a:pt x="1351" y="10779"/>
                    <a:pt x="4345" y="4152"/>
                    <a:pt x="9845" y="4152"/>
                  </a:cubicBezTo>
                  <a:close/>
                  <a:moveTo>
                    <a:pt x="10242" y="1"/>
                  </a:moveTo>
                  <a:cubicBezTo>
                    <a:pt x="4546" y="110"/>
                    <a:pt x="0" y="4821"/>
                    <a:pt x="110" y="10517"/>
                  </a:cubicBezTo>
                  <a:cubicBezTo>
                    <a:pt x="110" y="16322"/>
                    <a:pt x="4655" y="21032"/>
                    <a:pt x="10242" y="21032"/>
                  </a:cubicBezTo>
                  <a:cubicBezTo>
                    <a:pt x="15883" y="21032"/>
                    <a:pt x="20374" y="16322"/>
                    <a:pt x="20374" y="10517"/>
                  </a:cubicBezTo>
                  <a:cubicBezTo>
                    <a:pt x="20374" y="4711"/>
                    <a:pt x="15829" y="1"/>
                    <a:pt x="10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696;p37"/>
          <p:cNvGrpSpPr/>
          <p:nvPr/>
        </p:nvGrpSpPr>
        <p:grpSpPr>
          <a:xfrm flipH="1">
            <a:off x="21676" y="2176247"/>
            <a:ext cx="1287265" cy="1159391"/>
            <a:chOff x="6968629" y="2820053"/>
            <a:chExt cx="2063622" cy="1782204"/>
          </a:xfrm>
        </p:grpSpPr>
        <p:sp>
          <p:nvSpPr>
            <p:cNvPr id="26" name="Google Shape;697;p37"/>
            <p:cNvSpPr/>
            <p:nvPr/>
          </p:nvSpPr>
          <p:spPr>
            <a:xfrm>
              <a:off x="6968629" y="2820053"/>
              <a:ext cx="1690423" cy="666402"/>
            </a:xfrm>
            <a:custGeom>
              <a:avLst/>
              <a:gdLst/>
              <a:ahLst/>
              <a:cxnLst/>
              <a:rect l="l" t="t" r="r" b="b"/>
              <a:pathLst>
                <a:path w="45898" h="18094" extrusionOk="0">
                  <a:moveTo>
                    <a:pt x="23305" y="1"/>
                  </a:moveTo>
                  <a:cubicBezTo>
                    <a:pt x="16596" y="1"/>
                    <a:pt x="8689" y="2271"/>
                    <a:pt x="1" y="9010"/>
                  </a:cubicBezTo>
                  <a:cubicBezTo>
                    <a:pt x="1" y="9010"/>
                    <a:pt x="8735" y="18093"/>
                    <a:pt x="22598" y="18093"/>
                  </a:cubicBezTo>
                  <a:cubicBezTo>
                    <a:pt x="29301" y="18093"/>
                    <a:pt x="37204" y="15969"/>
                    <a:pt x="45898" y="9668"/>
                  </a:cubicBezTo>
                  <a:cubicBezTo>
                    <a:pt x="45898" y="9668"/>
                    <a:pt x="37151" y="1"/>
                    <a:pt x="23305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98;p37"/>
            <p:cNvSpPr/>
            <p:nvPr/>
          </p:nvSpPr>
          <p:spPr>
            <a:xfrm>
              <a:off x="8634818" y="3220469"/>
              <a:ext cx="8103" cy="12154"/>
            </a:xfrm>
            <a:custGeom>
              <a:avLst/>
              <a:gdLst/>
              <a:ahLst/>
              <a:cxnLst/>
              <a:rect l="l" t="t" r="r" b="b"/>
              <a:pathLst>
                <a:path w="220" h="330" extrusionOk="0">
                  <a:moveTo>
                    <a:pt x="1" y="0"/>
                  </a:moveTo>
                  <a:cubicBezTo>
                    <a:pt x="56" y="110"/>
                    <a:pt x="165" y="220"/>
                    <a:pt x="220" y="329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3B5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99;p37"/>
            <p:cNvSpPr/>
            <p:nvPr/>
          </p:nvSpPr>
          <p:spPr>
            <a:xfrm>
              <a:off x="6970655" y="3228535"/>
              <a:ext cx="1674292" cy="1373722"/>
            </a:xfrm>
            <a:custGeom>
              <a:avLst/>
              <a:gdLst/>
              <a:ahLst/>
              <a:cxnLst/>
              <a:rect l="l" t="t" r="r" b="b"/>
              <a:pathLst>
                <a:path w="45460" h="37299" extrusionOk="0">
                  <a:moveTo>
                    <a:pt x="1" y="1"/>
                  </a:moveTo>
                  <a:lnTo>
                    <a:pt x="1" y="19663"/>
                  </a:lnTo>
                  <a:cubicBezTo>
                    <a:pt x="1" y="29412"/>
                    <a:pt x="7887" y="37299"/>
                    <a:pt x="17636" y="37299"/>
                  </a:cubicBezTo>
                  <a:lnTo>
                    <a:pt x="25304" y="37299"/>
                  </a:lnTo>
                  <a:cubicBezTo>
                    <a:pt x="36423" y="37299"/>
                    <a:pt x="45460" y="28317"/>
                    <a:pt x="45460" y="17198"/>
                  </a:cubicBezTo>
                  <a:lnTo>
                    <a:pt x="45460" y="822"/>
                  </a:lnTo>
                  <a:cubicBezTo>
                    <a:pt x="36912" y="6901"/>
                    <a:pt x="29139" y="8959"/>
                    <a:pt x="22531" y="8959"/>
                  </a:cubicBezTo>
                  <a:cubicBezTo>
                    <a:pt x="9490" y="8959"/>
                    <a:pt x="982" y="94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00;p37"/>
            <p:cNvSpPr/>
            <p:nvPr/>
          </p:nvSpPr>
          <p:spPr>
            <a:xfrm>
              <a:off x="6968629" y="2823073"/>
              <a:ext cx="1690423" cy="661688"/>
            </a:xfrm>
            <a:custGeom>
              <a:avLst/>
              <a:gdLst/>
              <a:ahLst/>
              <a:cxnLst/>
              <a:rect l="l" t="t" r="r" b="b"/>
              <a:pathLst>
                <a:path w="45898" h="17966" extrusionOk="0">
                  <a:moveTo>
                    <a:pt x="25304" y="1"/>
                  </a:moveTo>
                  <a:lnTo>
                    <a:pt x="17418" y="8819"/>
                  </a:lnTo>
                  <a:lnTo>
                    <a:pt x="9805" y="8764"/>
                  </a:lnTo>
                  <a:lnTo>
                    <a:pt x="17089" y="548"/>
                  </a:lnTo>
                  <a:lnTo>
                    <a:pt x="17089" y="548"/>
                  </a:lnTo>
                  <a:cubicBezTo>
                    <a:pt x="16706" y="603"/>
                    <a:pt x="16322" y="713"/>
                    <a:pt x="15939" y="822"/>
                  </a:cubicBezTo>
                  <a:lnTo>
                    <a:pt x="8928" y="8764"/>
                  </a:lnTo>
                  <a:lnTo>
                    <a:pt x="384" y="8654"/>
                  </a:lnTo>
                  <a:lnTo>
                    <a:pt x="1" y="8928"/>
                  </a:lnTo>
                  <a:cubicBezTo>
                    <a:pt x="1" y="8928"/>
                    <a:pt x="165" y="9093"/>
                    <a:pt x="384" y="9312"/>
                  </a:cubicBezTo>
                  <a:lnTo>
                    <a:pt x="3835" y="9366"/>
                  </a:lnTo>
                  <a:cubicBezTo>
                    <a:pt x="3835" y="9421"/>
                    <a:pt x="3889" y="9476"/>
                    <a:pt x="3889" y="9476"/>
                  </a:cubicBezTo>
                  <a:lnTo>
                    <a:pt x="8600" y="14789"/>
                  </a:lnTo>
                  <a:cubicBezTo>
                    <a:pt x="9093" y="15008"/>
                    <a:pt x="9585" y="15227"/>
                    <a:pt x="10133" y="15446"/>
                  </a:cubicBezTo>
                  <a:lnTo>
                    <a:pt x="4711" y="9366"/>
                  </a:lnTo>
                  <a:lnTo>
                    <a:pt x="12214" y="9476"/>
                  </a:lnTo>
                  <a:lnTo>
                    <a:pt x="19663" y="17856"/>
                  </a:lnTo>
                  <a:lnTo>
                    <a:pt x="20594" y="17965"/>
                  </a:lnTo>
                  <a:lnTo>
                    <a:pt x="13091" y="9531"/>
                  </a:lnTo>
                  <a:lnTo>
                    <a:pt x="17253" y="9531"/>
                  </a:lnTo>
                  <a:cubicBezTo>
                    <a:pt x="17308" y="9531"/>
                    <a:pt x="17418" y="9586"/>
                    <a:pt x="17472" y="9586"/>
                  </a:cubicBezTo>
                  <a:cubicBezTo>
                    <a:pt x="17582" y="9586"/>
                    <a:pt x="17637" y="9531"/>
                    <a:pt x="17691" y="9531"/>
                  </a:cubicBezTo>
                  <a:lnTo>
                    <a:pt x="20211" y="9531"/>
                  </a:lnTo>
                  <a:lnTo>
                    <a:pt x="27441" y="17637"/>
                  </a:lnTo>
                  <a:lnTo>
                    <a:pt x="28207" y="17527"/>
                  </a:lnTo>
                  <a:lnTo>
                    <a:pt x="21142" y="9586"/>
                  </a:lnTo>
                  <a:lnTo>
                    <a:pt x="27824" y="9640"/>
                  </a:lnTo>
                  <a:cubicBezTo>
                    <a:pt x="27824" y="9695"/>
                    <a:pt x="27879" y="9750"/>
                    <a:pt x="27879" y="9805"/>
                  </a:cubicBezTo>
                  <a:lnTo>
                    <a:pt x="33520" y="16158"/>
                  </a:lnTo>
                  <a:cubicBezTo>
                    <a:pt x="33739" y="16048"/>
                    <a:pt x="34013" y="15994"/>
                    <a:pt x="34232" y="15884"/>
                  </a:cubicBezTo>
                  <a:lnTo>
                    <a:pt x="28700" y="9695"/>
                  </a:lnTo>
                  <a:lnTo>
                    <a:pt x="36149" y="9750"/>
                  </a:lnTo>
                  <a:lnTo>
                    <a:pt x="36149" y="9805"/>
                  </a:lnTo>
                  <a:lnTo>
                    <a:pt x="39490" y="13529"/>
                  </a:lnTo>
                  <a:lnTo>
                    <a:pt x="40147" y="13200"/>
                  </a:lnTo>
                  <a:lnTo>
                    <a:pt x="37080" y="9805"/>
                  </a:lnTo>
                  <a:lnTo>
                    <a:pt x="45460" y="9914"/>
                  </a:lnTo>
                  <a:lnTo>
                    <a:pt x="45898" y="9586"/>
                  </a:lnTo>
                  <a:lnTo>
                    <a:pt x="45515" y="9202"/>
                  </a:lnTo>
                  <a:lnTo>
                    <a:pt x="33575" y="9038"/>
                  </a:lnTo>
                  <a:lnTo>
                    <a:pt x="38230" y="3835"/>
                  </a:lnTo>
                  <a:lnTo>
                    <a:pt x="37628" y="3506"/>
                  </a:lnTo>
                  <a:lnTo>
                    <a:pt x="32698" y="9038"/>
                  </a:lnTo>
                  <a:lnTo>
                    <a:pt x="25359" y="8928"/>
                  </a:lnTo>
                  <a:lnTo>
                    <a:pt x="32205" y="1260"/>
                  </a:lnTo>
                  <a:lnTo>
                    <a:pt x="31493" y="1041"/>
                  </a:lnTo>
                  <a:lnTo>
                    <a:pt x="24428" y="8928"/>
                  </a:lnTo>
                  <a:lnTo>
                    <a:pt x="18294" y="8874"/>
                  </a:lnTo>
                  <a:lnTo>
                    <a:pt x="26071" y="165"/>
                  </a:lnTo>
                  <a:cubicBezTo>
                    <a:pt x="26071" y="110"/>
                    <a:pt x="26071" y="110"/>
                    <a:pt x="26126" y="56"/>
                  </a:cubicBezTo>
                  <a:cubicBezTo>
                    <a:pt x="25852" y="56"/>
                    <a:pt x="25578" y="1"/>
                    <a:pt x="25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01;p37"/>
            <p:cNvSpPr/>
            <p:nvPr/>
          </p:nvSpPr>
          <p:spPr>
            <a:xfrm>
              <a:off x="8281840" y="3349558"/>
              <a:ext cx="750411" cy="774645"/>
            </a:xfrm>
            <a:custGeom>
              <a:avLst/>
              <a:gdLst/>
              <a:ahLst/>
              <a:cxnLst/>
              <a:rect l="l" t="t" r="r" b="b"/>
              <a:pathLst>
                <a:path w="20375" h="21033" extrusionOk="0">
                  <a:moveTo>
                    <a:pt x="9845" y="4152"/>
                  </a:moveTo>
                  <a:cubicBezTo>
                    <a:pt x="9976" y="4152"/>
                    <a:pt x="10108" y="4156"/>
                    <a:pt x="10242" y="4163"/>
                  </a:cubicBezTo>
                  <a:cubicBezTo>
                    <a:pt x="13638" y="4273"/>
                    <a:pt x="16321" y="7121"/>
                    <a:pt x="16267" y="10517"/>
                  </a:cubicBezTo>
                  <a:cubicBezTo>
                    <a:pt x="16267" y="14393"/>
                    <a:pt x="13116" y="16927"/>
                    <a:pt x="9833" y="16927"/>
                  </a:cubicBezTo>
                  <a:cubicBezTo>
                    <a:pt x="8199" y="16927"/>
                    <a:pt x="6532" y="16299"/>
                    <a:pt x="5203" y="14898"/>
                  </a:cubicBezTo>
                  <a:cubicBezTo>
                    <a:pt x="1351" y="10779"/>
                    <a:pt x="4345" y="4152"/>
                    <a:pt x="9845" y="4152"/>
                  </a:cubicBezTo>
                  <a:close/>
                  <a:moveTo>
                    <a:pt x="10242" y="1"/>
                  </a:moveTo>
                  <a:cubicBezTo>
                    <a:pt x="4546" y="110"/>
                    <a:pt x="0" y="4821"/>
                    <a:pt x="110" y="10517"/>
                  </a:cubicBezTo>
                  <a:cubicBezTo>
                    <a:pt x="110" y="16322"/>
                    <a:pt x="4655" y="21032"/>
                    <a:pt x="10242" y="21032"/>
                  </a:cubicBezTo>
                  <a:cubicBezTo>
                    <a:pt x="15883" y="21032"/>
                    <a:pt x="20374" y="16322"/>
                    <a:pt x="20374" y="10517"/>
                  </a:cubicBezTo>
                  <a:cubicBezTo>
                    <a:pt x="20374" y="4711"/>
                    <a:pt x="15829" y="1"/>
                    <a:pt x="10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868;p43"/>
          <p:cNvGrpSpPr/>
          <p:nvPr/>
        </p:nvGrpSpPr>
        <p:grpSpPr>
          <a:xfrm>
            <a:off x="7599146" y="2755943"/>
            <a:ext cx="1395506" cy="1824301"/>
            <a:chOff x="6214078" y="2121454"/>
            <a:chExt cx="1727111" cy="2222923"/>
          </a:xfrm>
        </p:grpSpPr>
        <p:sp>
          <p:nvSpPr>
            <p:cNvPr id="32" name="Google Shape;869;p43"/>
            <p:cNvSpPr/>
            <p:nvPr/>
          </p:nvSpPr>
          <p:spPr>
            <a:xfrm>
              <a:off x="6740210" y="2121454"/>
              <a:ext cx="685899" cy="250680"/>
            </a:xfrm>
            <a:custGeom>
              <a:avLst/>
              <a:gdLst/>
              <a:ahLst/>
              <a:cxnLst/>
              <a:rect l="l" t="t" r="r" b="b"/>
              <a:pathLst>
                <a:path w="41855" h="15297" extrusionOk="0">
                  <a:moveTo>
                    <a:pt x="20906" y="0"/>
                  </a:moveTo>
                  <a:cubicBezTo>
                    <a:pt x="17776" y="0"/>
                    <a:pt x="14624" y="2017"/>
                    <a:pt x="14120" y="6051"/>
                  </a:cubicBezTo>
                  <a:cubicBezTo>
                    <a:pt x="8405" y="7060"/>
                    <a:pt x="3194" y="10421"/>
                    <a:pt x="0" y="15296"/>
                  </a:cubicBezTo>
                  <a:lnTo>
                    <a:pt x="41854" y="15296"/>
                  </a:lnTo>
                  <a:cubicBezTo>
                    <a:pt x="38492" y="10421"/>
                    <a:pt x="33282" y="7060"/>
                    <a:pt x="27567" y="6051"/>
                  </a:cubicBezTo>
                  <a:cubicBezTo>
                    <a:pt x="27147" y="2017"/>
                    <a:pt x="24037" y="0"/>
                    <a:pt x="20906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70;p43"/>
            <p:cNvSpPr/>
            <p:nvPr/>
          </p:nvSpPr>
          <p:spPr>
            <a:xfrm>
              <a:off x="6214078" y="2424451"/>
              <a:ext cx="1727111" cy="1919927"/>
            </a:xfrm>
            <a:custGeom>
              <a:avLst/>
              <a:gdLst/>
              <a:ahLst/>
              <a:cxnLst/>
              <a:rect l="l" t="t" r="r" b="b"/>
              <a:pathLst>
                <a:path w="105392" h="117158" extrusionOk="0">
                  <a:moveTo>
                    <a:pt x="96315" y="23701"/>
                  </a:moveTo>
                  <a:lnTo>
                    <a:pt x="96315" y="55974"/>
                  </a:lnTo>
                  <a:cubicBezTo>
                    <a:pt x="96315" y="65050"/>
                    <a:pt x="91777" y="73623"/>
                    <a:pt x="84045" y="78497"/>
                  </a:cubicBezTo>
                  <a:lnTo>
                    <a:pt x="76649" y="23701"/>
                  </a:lnTo>
                  <a:close/>
                  <a:moveTo>
                    <a:pt x="22692" y="1"/>
                  </a:moveTo>
                  <a:cubicBezTo>
                    <a:pt x="20339" y="1"/>
                    <a:pt x="18322" y="1850"/>
                    <a:pt x="18154" y="4203"/>
                  </a:cubicBezTo>
                  <a:cubicBezTo>
                    <a:pt x="17986" y="6892"/>
                    <a:pt x="20003" y="8909"/>
                    <a:pt x="22524" y="8909"/>
                  </a:cubicBezTo>
                  <a:lnTo>
                    <a:pt x="21180" y="18826"/>
                  </a:lnTo>
                  <a:cubicBezTo>
                    <a:pt x="18532" y="15423"/>
                    <a:pt x="12859" y="9466"/>
                    <a:pt x="6501" y="9466"/>
                  </a:cubicBezTo>
                  <a:cubicBezTo>
                    <a:pt x="4381" y="9466"/>
                    <a:pt x="2186" y="10128"/>
                    <a:pt x="0" y="11767"/>
                  </a:cubicBezTo>
                  <a:cubicBezTo>
                    <a:pt x="1177" y="12775"/>
                    <a:pt x="2186" y="13952"/>
                    <a:pt x="3026" y="15129"/>
                  </a:cubicBezTo>
                  <a:cubicBezTo>
                    <a:pt x="6892" y="20675"/>
                    <a:pt x="9413" y="26895"/>
                    <a:pt x="10254" y="33618"/>
                  </a:cubicBezTo>
                  <a:cubicBezTo>
                    <a:pt x="10926" y="38829"/>
                    <a:pt x="11094" y="44040"/>
                    <a:pt x="10590" y="49250"/>
                  </a:cubicBezTo>
                  <a:cubicBezTo>
                    <a:pt x="9918" y="54629"/>
                    <a:pt x="11262" y="60008"/>
                    <a:pt x="14288" y="64378"/>
                  </a:cubicBezTo>
                  <a:lnTo>
                    <a:pt x="7564" y="111106"/>
                  </a:lnTo>
                  <a:lnTo>
                    <a:pt x="5211" y="111106"/>
                  </a:lnTo>
                  <a:cubicBezTo>
                    <a:pt x="3362" y="111106"/>
                    <a:pt x="2017" y="112619"/>
                    <a:pt x="2017" y="114300"/>
                  </a:cubicBezTo>
                  <a:cubicBezTo>
                    <a:pt x="2186" y="115981"/>
                    <a:pt x="3530" y="117157"/>
                    <a:pt x="5211" y="117157"/>
                  </a:cubicBezTo>
                  <a:lnTo>
                    <a:pt x="91440" y="117157"/>
                  </a:lnTo>
                  <a:cubicBezTo>
                    <a:pt x="93121" y="117157"/>
                    <a:pt x="94634" y="115813"/>
                    <a:pt x="94634" y="113964"/>
                  </a:cubicBezTo>
                  <a:cubicBezTo>
                    <a:pt x="94634" y="112115"/>
                    <a:pt x="93121" y="110602"/>
                    <a:pt x="91440" y="110602"/>
                  </a:cubicBezTo>
                  <a:lnTo>
                    <a:pt x="88583" y="110602"/>
                  </a:lnTo>
                  <a:lnTo>
                    <a:pt x="85389" y="88246"/>
                  </a:lnTo>
                  <a:cubicBezTo>
                    <a:pt x="97660" y="82195"/>
                    <a:pt x="105392" y="69589"/>
                    <a:pt x="105392" y="55806"/>
                  </a:cubicBezTo>
                  <a:lnTo>
                    <a:pt x="105392" y="14456"/>
                  </a:lnTo>
                  <a:lnTo>
                    <a:pt x="75304" y="14456"/>
                  </a:lnTo>
                  <a:lnTo>
                    <a:pt x="74464" y="8405"/>
                  </a:lnTo>
                  <a:cubicBezTo>
                    <a:pt x="75976" y="7565"/>
                    <a:pt x="76817" y="5884"/>
                    <a:pt x="76817" y="4203"/>
                  </a:cubicBezTo>
                  <a:cubicBezTo>
                    <a:pt x="76481" y="1850"/>
                    <a:pt x="74464" y="1"/>
                    <a:pt x="72110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0D43707E-E28A-401E-84A0-3A58BF602AA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86"/>
    </mc:Choice>
    <mc:Fallback xmlns="">
      <p:transition spd="slow" advTm="58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0" grpId="0"/>
    </p:bldLst>
  </p:timing>
  <p:extLst>
    <p:ext uri="{3A86A75C-4F4B-4683-9AE1-C65F6400EC91}">
      <p14:laserTraceLst xmlns:p14="http://schemas.microsoft.com/office/powerpoint/2010/main">
        <p14:tracePtLst>
          <p14:tracePt t="16929" x="4054475" y="2260600"/>
          <p14:tracePt t="17234" x="4062413" y="2266950"/>
          <p14:tracePt t="17242" x="4062413" y="2273300"/>
          <p14:tracePt t="17250" x="4054475" y="2293938"/>
          <p14:tracePt t="17259" x="4048125" y="2301875"/>
          <p14:tracePt t="17268" x="4027488" y="2322513"/>
          <p14:tracePt t="17274" x="4027488" y="2328863"/>
          <p14:tracePt t="17284" x="4013200" y="2341563"/>
          <p14:tracePt t="17291" x="4013200" y="2349500"/>
          <p14:tracePt t="17301" x="4006850" y="2370138"/>
          <p14:tracePt t="17306" x="3986213" y="2382838"/>
          <p14:tracePt t="17315" x="3986213" y="2390775"/>
          <p14:tracePt t="17321" x="3971925" y="2403475"/>
          <p14:tracePt t="17331" x="3971925" y="2411413"/>
          <p14:tracePt t="17339" x="3965575" y="2432050"/>
          <p14:tracePt t="17346" x="3965575" y="2438400"/>
          <p14:tracePt t="17354" x="3965575" y="2452688"/>
          <p14:tracePt t="17363" x="3952875" y="2465388"/>
          <p14:tracePt t="17371" x="3952875" y="2471738"/>
          <p14:tracePt t="17378" x="3952875" y="2492375"/>
          <p14:tracePt t="17386" x="3952875" y="2506663"/>
          <p14:tracePt t="17394" x="3944938" y="2513013"/>
          <p14:tracePt t="17403" x="3944938" y="2527300"/>
          <p14:tracePt t="17410" x="3944938" y="2541588"/>
          <p14:tracePt t="17418" x="3944938" y="2547938"/>
          <p14:tracePt t="17426" x="3944938" y="2568575"/>
          <p14:tracePt t="17435" x="3944938" y="2581275"/>
          <p14:tracePt t="17442" x="3944938" y="2589213"/>
          <p14:tracePt t="17452" x="3944938" y="2601913"/>
          <p14:tracePt t="17457" x="3924300" y="2622550"/>
          <p14:tracePt t="17468" x="3924300" y="2630488"/>
          <p14:tracePt t="17473" x="3924300" y="2643188"/>
          <p14:tracePt t="17487" x="3924300" y="2651125"/>
          <p14:tracePt t="17490" x="3924300" y="2663825"/>
          <p14:tracePt t="17501" x="3924300" y="2678113"/>
          <p14:tracePt t="17506" x="3924300" y="2705100"/>
          <p14:tracePt t="17522" x="3924300" y="2725738"/>
          <p14:tracePt t="17534" x="3924300" y="2740025"/>
          <p14:tracePt t="17538" x="3924300" y="2746375"/>
          <p14:tracePt t="17553" x="3924300" y="2773363"/>
          <p14:tracePt t="17562" x="3944938" y="2794000"/>
          <p14:tracePt t="17570" x="3944938" y="2801938"/>
          <p14:tracePt t="17580" x="3952875" y="2820988"/>
          <p14:tracePt t="17586" x="3965575" y="2835275"/>
          <p14:tracePt t="17594" x="3965575" y="2841625"/>
          <p14:tracePt t="17603" x="3971925" y="2855913"/>
          <p14:tracePt t="17611" x="3986213" y="2876550"/>
          <p14:tracePt t="17619" x="3986213" y="2882900"/>
          <p14:tracePt t="17626" x="3992563" y="2897188"/>
          <p14:tracePt t="17634" x="4000500" y="2911475"/>
          <p14:tracePt t="17643" x="4006850" y="2917825"/>
          <p14:tracePt t="17651" x="4013200" y="2930525"/>
          <p14:tracePt t="17656" x="4021138" y="2938463"/>
          <p14:tracePt t="17666" x="4033838" y="2951163"/>
          <p14:tracePt t="17681" x="4048125" y="2965450"/>
          <p14:tracePt t="17689" x="4054475" y="2971800"/>
          <p14:tracePt t="17705" x="4068763" y="2979738"/>
          <p14:tracePt t="17715" x="4075113" y="2986088"/>
          <p14:tracePt t="17721" x="4089400" y="2992438"/>
          <p14:tracePt t="17730" x="4110038" y="3006725"/>
          <p14:tracePt t="17737" x="4116388" y="3006725"/>
          <p14:tracePt t="17745" x="4122738" y="3006725"/>
          <p14:tracePt t="17752" x="4143375" y="3006725"/>
          <p14:tracePt t="17761" x="4164013" y="3021013"/>
          <p14:tracePt t="17769" x="4184650" y="3021013"/>
          <p14:tracePt t="17777" x="4198938" y="3021013"/>
          <p14:tracePt t="17785" x="4225925" y="3033713"/>
          <p14:tracePt t="17793" x="4246563" y="3033713"/>
          <p14:tracePt t="17801" x="4267200" y="3033713"/>
          <p14:tracePt t="17809" x="4287838" y="3033713"/>
          <p14:tracePt t="17817" x="4302125" y="3033713"/>
          <p14:tracePt t="17825" x="4335463" y="3033713"/>
          <p14:tracePt t="17833" x="4341813" y="3033713"/>
          <p14:tracePt t="17841" x="4356100" y="3033713"/>
          <p14:tracePt t="17849" x="4383088" y="3033713"/>
          <p14:tracePt t="17857" x="4403725" y="3033713"/>
          <p14:tracePt t="17865" x="4418013" y="3033713"/>
          <p14:tracePt t="17883" x="4445000" y="3033713"/>
          <p14:tracePt t="17889" x="4451350" y="3033713"/>
          <p14:tracePt t="17897" x="4479925" y="3033713"/>
          <p14:tracePt t="17905" x="4492625" y="3013075"/>
          <p14:tracePt t="17913" x="4500563" y="3013075"/>
          <p14:tracePt t="17921" x="4506913" y="3013075"/>
          <p14:tracePt t="17932" x="4527550" y="3006725"/>
          <p14:tracePt t="17936" x="4548188" y="2986088"/>
          <p14:tracePt t="17952" x="4562475" y="2971800"/>
          <p14:tracePt t="17961" x="4575175" y="2965450"/>
          <p14:tracePt t="17968" x="4589463" y="2959100"/>
          <p14:tracePt t="17977" x="4595813" y="2951163"/>
          <p14:tracePt t="17984" x="4616450" y="2930525"/>
          <p14:tracePt t="17992" x="4630738" y="2924175"/>
          <p14:tracePt t="18000" x="4637088" y="2917825"/>
          <p14:tracePt t="18009" x="4643438" y="2917825"/>
          <p14:tracePt t="18017" x="4657725" y="2903538"/>
          <p14:tracePt t="18025" x="4657725" y="2897188"/>
          <p14:tracePt t="18033" x="4672013" y="2882900"/>
          <p14:tracePt t="18041" x="4678363" y="2862263"/>
          <p14:tracePt t="18050" x="4692650" y="2841625"/>
          <p14:tracePt t="18057" x="4699000" y="2828925"/>
          <p14:tracePt t="18065" x="4711700" y="2814638"/>
          <p14:tracePt t="18073" x="4719638" y="2787650"/>
          <p14:tracePt t="18082" x="4725988" y="2760663"/>
          <p14:tracePt t="18088" x="4740275" y="2740025"/>
          <p14:tracePt t="18099" x="4740275" y="2719388"/>
          <p14:tracePt t="18104" x="4760913" y="2690813"/>
          <p14:tracePt t="18113" x="4767263" y="2671763"/>
          <p14:tracePt t="18121" x="4781550" y="2651125"/>
          <p14:tracePt t="18130" x="4787900" y="2622550"/>
          <p14:tracePt t="18136" x="4794250" y="2595563"/>
          <p14:tracePt t="18148" x="4802188" y="2581275"/>
          <p14:tracePt t="18152" x="4821238" y="2554288"/>
          <p14:tracePt t="18166" x="4829175" y="2533650"/>
          <p14:tracePt t="18169" x="4835525" y="2520950"/>
          <p14:tracePt t="18177" x="4835525" y="2500313"/>
          <p14:tracePt t="18185" x="4835525" y="2492375"/>
          <p14:tracePt t="18192" x="4835525" y="2471738"/>
          <p14:tracePt t="18200" x="4841875" y="2452688"/>
          <p14:tracePt t="18208" x="4849813" y="2438400"/>
          <p14:tracePt t="18217" x="4849813" y="2432050"/>
          <p14:tracePt t="18225" x="4849813" y="2411413"/>
          <p14:tracePt t="18232" x="4849813" y="2397125"/>
          <p14:tracePt t="18240" x="4856163" y="2376488"/>
          <p14:tracePt t="18248" x="4856163" y="2370138"/>
          <p14:tracePt t="18256" x="4856163" y="2349500"/>
          <p14:tracePt t="18264" x="4856163" y="2328863"/>
          <p14:tracePt t="18272" x="4856163" y="2314575"/>
          <p14:tracePt t="18281" x="4870450" y="2301875"/>
          <p14:tracePt t="18289" x="4870450" y="2287588"/>
          <p14:tracePt t="18297" x="4870450" y="2266950"/>
          <p14:tracePt t="18304" x="4870450" y="2252663"/>
          <p14:tracePt t="18314" x="4870450" y="2246313"/>
          <p14:tracePt t="18322" x="4870450" y="2225675"/>
          <p14:tracePt t="18331" x="4876800" y="2212975"/>
          <p14:tracePt t="18337" x="4876800" y="2198688"/>
          <p14:tracePt t="18347" x="4876800" y="2184400"/>
          <p14:tracePt t="18354" x="4891088" y="2151063"/>
          <p14:tracePt t="18361" x="4891088" y="2143125"/>
          <p14:tracePt t="18369" x="4891088" y="2109788"/>
          <p14:tracePt t="18377" x="4891088" y="2089150"/>
          <p14:tracePt t="18386" x="4891088" y="2068513"/>
          <p14:tracePt t="18392" x="4891088" y="2033588"/>
          <p14:tracePt t="18400" x="4891088" y="2027238"/>
          <p14:tracePt t="18409" x="4891088" y="2000250"/>
          <p14:tracePt t="18416" x="4891088" y="1985963"/>
          <p14:tracePt t="18424" x="4891088" y="1958975"/>
          <p14:tracePt t="18432" x="4891088" y="1944688"/>
          <p14:tracePt t="18440" x="4891088" y="1924050"/>
          <p14:tracePt t="18448" x="4891088" y="1911350"/>
          <p14:tracePt t="18456" x="4891088" y="1890713"/>
          <p14:tracePt t="18465" x="4891088" y="1882775"/>
          <p14:tracePt t="18472" x="4891088" y="1862138"/>
          <p14:tracePt t="18481" x="4891088" y="1843088"/>
          <p14:tracePt t="18489" x="4891088" y="1828800"/>
          <p14:tracePt t="18498" x="4891088" y="1808163"/>
          <p14:tracePt t="18505" x="4891088" y="1793875"/>
          <p14:tracePt t="18515" x="4891088" y="1781175"/>
          <p14:tracePt t="18521" x="4891088" y="1766888"/>
          <p14:tracePt t="18530" x="4891088" y="1746250"/>
          <p14:tracePt t="18537" x="4891088" y="1739900"/>
          <p14:tracePt t="18549" x="4891088" y="1719263"/>
          <p14:tracePt t="18552" x="4876800" y="1704975"/>
          <p14:tracePt t="18563" x="4876800" y="1698625"/>
          <p14:tracePt t="18568" x="4876800" y="1684338"/>
          <p14:tracePt t="18577" x="4876800" y="1677988"/>
          <p14:tracePt t="18584" x="4876800" y="1663700"/>
          <p14:tracePt t="18592" x="4876800" y="1657350"/>
          <p14:tracePt t="18600" x="4876800" y="1651000"/>
          <p14:tracePt t="18609" x="4870450" y="1643063"/>
          <p14:tracePt t="18714" x="4870450" y="1630363"/>
          <p14:tracePt t="18722" x="4870450" y="1622425"/>
          <p14:tracePt t="18730" x="4862513" y="1616075"/>
          <p14:tracePt t="18749" x="4849813" y="1603375"/>
          <p14:tracePt t="18756" x="4841875" y="1603375"/>
          <p14:tracePt t="18766" x="4829175" y="1595438"/>
          <p14:tracePt t="18770" x="4821238" y="1595438"/>
          <p14:tracePt t="18779" x="4802188" y="1595438"/>
          <p14:tracePt t="18785" x="4773613" y="1589088"/>
          <p14:tracePt t="18794" x="4760913" y="1582738"/>
          <p14:tracePt t="18801" x="4719638" y="1574800"/>
          <p14:tracePt t="18811" x="4711700" y="1574800"/>
          <p14:tracePt t="18818" x="4684713" y="1562100"/>
          <p14:tracePt t="18826" x="4678363" y="1562100"/>
          <p14:tracePt t="18833" x="4664075" y="1562100"/>
          <p14:tracePt t="18842" x="4651375" y="1562100"/>
          <p14:tracePt t="18849" x="4637088" y="1562100"/>
          <p14:tracePt t="18865" x="4630738" y="1562100"/>
          <p14:tracePt t="18883" x="4616450" y="1562100"/>
          <p14:tracePt t="18897" x="4575175" y="1562100"/>
          <p14:tracePt t="18906" x="4554538" y="1562100"/>
          <p14:tracePt t="18914" x="4533900" y="1562100"/>
          <p14:tracePt t="18921" x="4500563" y="1562100"/>
          <p14:tracePt t="18932" x="4479925" y="1562100"/>
          <p14:tracePt t="18938" x="4459288" y="1562100"/>
          <p14:tracePt t="18946" x="4438650" y="1562100"/>
          <p14:tracePt t="18954" x="4418013" y="1562100"/>
          <p14:tracePt t="18971" x="4403725" y="1562100"/>
          <p14:tracePt t="18986" x="4397375" y="1562100"/>
          <p14:tracePt t="18993" x="4391025" y="1562100"/>
          <p14:tracePt t="19002" x="4376738" y="1562100"/>
          <p14:tracePt t="19009" x="4362450" y="1562100"/>
          <p14:tracePt t="19017" x="4341813" y="1562100"/>
          <p14:tracePt t="19025" x="4335463" y="1562100"/>
          <p14:tracePt t="19035" x="4314825" y="1562100"/>
          <p14:tracePt t="19041" x="4294188" y="1562100"/>
          <p14:tracePt t="19049" x="4273550" y="1562100"/>
          <p14:tracePt t="19057" x="4260850" y="1562100"/>
          <p14:tracePt t="19066" x="4252913" y="1562100"/>
          <p14:tracePt t="19073" x="4232275" y="1574800"/>
          <p14:tracePt t="19082" x="4205288" y="1582738"/>
          <p14:tracePt t="19089" x="4192588" y="1582738"/>
          <p14:tracePt t="19100" x="4171950" y="1595438"/>
          <p14:tracePt t="19105" x="4151313" y="1603375"/>
          <p14:tracePt t="19113" x="4122738" y="1609725"/>
          <p14:tracePt t="19121" x="4110038" y="1616075"/>
          <p14:tracePt t="19132" x="4089400" y="1622425"/>
          <p14:tracePt t="19137" x="4068763" y="1643063"/>
          <p14:tracePt t="19147" x="4054475" y="1651000"/>
          <p14:tracePt t="19153" x="4048125" y="1651000"/>
          <p14:tracePt t="19165" x="4027488" y="1663700"/>
          <p14:tracePt t="19169" x="4021138" y="1663700"/>
          <p14:tracePt t="19180" x="4000500" y="1677988"/>
          <p14:tracePt t="19194" x="3986213" y="1684338"/>
          <p14:tracePt t="19201" x="3971925" y="1692275"/>
          <p14:tracePt t="19210" x="3959225" y="1704975"/>
          <p14:tracePt t="19217" x="3952875" y="1712913"/>
          <p14:tracePt t="19225" x="3938588" y="1725613"/>
          <p14:tracePt t="19235" x="3924300" y="1752600"/>
          <p14:tracePt t="19242" x="3897313" y="1773238"/>
          <p14:tracePt t="19249" x="3883025" y="1787525"/>
          <p14:tracePt t="19257" x="3856038" y="1814513"/>
          <p14:tracePt t="19266" x="3856038" y="1822450"/>
          <p14:tracePt t="19273" x="3841750" y="1835150"/>
          <p14:tracePt t="19282" x="3822700" y="1862138"/>
          <p14:tracePt t="19289" x="3822700" y="1870075"/>
          <p14:tracePt t="19299" x="3808413" y="1890713"/>
          <p14:tracePt t="19305" x="3808413" y="1911350"/>
          <p14:tracePt t="19315" x="3802063" y="1924050"/>
          <p14:tracePt t="19321" x="3781425" y="1944688"/>
          <p14:tracePt t="19330" x="3773488" y="1973263"/>
          <p14:tracePt t="19337" x="3760788" y="2000250"/>
          <p14:tracePt t="19346" x="3752850" y="2033588"/>
          <p14:tracePt t="19353" x="3732213" y="2054225"/>
          <p14:tracePt t="19362" x="3725863" y="2082800"/>
          <p14:tracePt t="19369" x="3719513" y="2109788"/>
          <p14:tracePt t="19380" x="3705225" y="2143125"/>
          <p14:tracePt t="19385" x="3684588" y="2171700"/>
          <p14:tracePt t="19394" x="3678238" y="2198688"/>
          <p14:tracePt t="19402" x="3678238" y="2232025"/>
          <p14:tracePt t="19410" x="3663950" y="2273300"/>
          <p14:tracePt t="19417" x="3663950" y="2301875"/>
          <p14:tracePt t="19425" x="3651250" y="2355850"/>
          <p14:tracePt t="19433" x="3651250" y="2424113"/>
          <p14:tracePt t="19441" x="3630613" y="2500313"/>
          <p14:tracePt t="19449" x="3630613" y="2554288"/>
          <p14:tracePt t="19457" x="3622675" y="2595563"/>
          <p14:tracePt t="19465" x="3622675" y="2657475"/>
          <p14:tracePt t="19473" x="3616325" y="2684463"/>
          <p14:tracePt t="19481" x="3609975" y="2719388"/>
          <p14:tracePt t="19489" x="3609975" y="2740025"/>
          <p14:tracePt t="19498" x="3609975" y="2773363"/>
          <p14:tracePt t="19505" x="3609975" y="2801938"/>
          <p14:tracePt t="19514" x="3609975" y="2835275"/>
          <p14:tracePt t="19522" x="3609975" y="2862263"/>
          <p14:tracePt t="19529" x="3609975" y="2897188"/>
          <p14:tracePt t="19537" x="3609975" y="2924175"/>
          <p14:tracePt t="19546" x="3609975" y="2965450"/>
          <p14:tracePt t="19554" x="3609975" y="2992438"/>
          <p14:tracePt t="19563" x="3609975" y="3033713"/>
          <p14:tracePt t="19569" x="3609975" y="3081338"/>
          <p14:tracePt t="19579" x="3609975" y="3109913"/>
          <p14:tracePt t="19586" x="3609975" y="3151188"/>
          <p14:tracePt t="19596" x="3609975" y="3170238"/>
          <p14:tracePt t="19601" x="3609975" y="3205163"/>
          <p14:tracePt t="19609" x="3609975" y="3225800"/>
          <p14:tracePt t="19619" x="3609975" y="3246438"/>
          <p14:tracePt t="19625" x="3609975" y="3260725"/>
          <p14:tracePt t="19633" x="3609975" y="3281363"/>
          <p14:tracePt t="19641" x="3609975" y="3287713"/>
          <p14:tracePt t="19650" x="3609975" y="3300413"/>
          <p14:tracePt t="19657" x="3609975" y="3308350"/>
          <p14:tracePt t="19673" x="3609975" y="3321050"/>
          <p14:tracePt t="20131" x="3636963" y="3308350"/>
          <p14:tracePt t="20140" x="3671888" y="3281363"/>
          <p14:tracePt t="20147" x="3746500" y="3240088"/>
          <p14:tracePt t="20155" x="3849688" y="3170238"/>
          <p14:tracePt t="20162" x="3944938" y="3116263"/>
          <p14:tracePt t="20169" x="4062413" y="3068638"/>
          <p14:tracePt t="20179" x="4329113" y="2951163"/>
          <p14:tracePt t="20186" x="4459288" y="2903538"/>
          <p14:tracePt t="20196" x="4610100" y="2801938"/>
          <p14:tracePt t="20201" x="4711700" y="2732088"/>
          <p14:tracePt t="20212" x="4814888" y="2690813"/>
          <p14:tracePt t="20217" x="4891088" y="2622550"/>
          <p14:tracePt t="20226" x="4951413" y="2568575"/>
          <p14:tracePt t="20235" x="4986338" y="2547938"/>
          <p14:tracePt t="20241" x="5013325" y="2506663"/>
          <p14:tracePt t="20250" x="5033963" y="2486025"/>
          <p14:tracePt t="20258" x="5054600" y="2452688"/>
          <p14:tracePt t="20265" x="5075238" y="2432050"/>
          <p14:tracePt t="20273" x="5081588" y="2403475"/>
          <p14:tracePt t="20281" x="5102225" y="2370138"/>
          <p14:tracePt t="20290" x="5110163" y="2349500"/>
          <p14:tracePt t="20299" x="5130800" y="2328863"/>
          <p14:tracePt t="20305" x="5143500" y="2301875"/>
          <p14:tracePt t="20315" x="5151438" y="2281238"/>
          <p14:tracePt t="20321" x="5164138" y="2260600"/>
          <p14:tracePt t="20330" x="5172075" y="2232025"/>
          <p14:tracePt t="20337" x="5172075" y="2212975"/>
          <p14:tracePt t="20346" x="5191125" y="2178050"/>
          <p14:tracePt t="20353" x="5191125" y="2171700"/>
          <p14:tracePt t="20363" x="5191125" y="2157413"/>
          <p14:tracePt t="20369" x="5199063" y="2122488"/>
          <p14:tracePt t="20379" x="5199063" y="2109788"/>
          <p14:tracePt t="20385" x="5199063" y="2089150"/>
          <p14:tracePt t="20397" x="5199063" y="2068513"/>
          <p14:tracePt t="20401" x="5199063" y="2054225"/>
          <p14:tracePt t="20412" x="5199063" y="2041525"/>
          <p14:tracePt t="20417" x="5199063" y="2020888"/>
          <p14:tracePt t="20429" x="5199063" y="1992313"/>
          <p14:tracePt t="20433" x="5199063" y="1973263"/>
          <p14:tracePt t="20442" x="5199063" y="1958975"/>
          <p14:tracePt t="20449" x="5199063" y="1938338"/>
          <p14:tracePt t="20460" x="5199063" y="1931988"/>
          <p14:tracePt t="20465" x="5199063" y="1917700"/>
          <p14:tracePt t="20570" x="5191125" y="1952625"/>
          <p14:tracePt t="20578" x="5191125" y="2006600"/>
          <p14:tracePt t="20589" x="5157788" y="2068513"/>
          <p14:tracePt t="20596" x="5130800" y="2143125"/>
          <p14:tracePt t="20603" x="5130800" y="2198688"/>
          <p14:tracePt t="20614" x="5130800" y="2281238"/>
          <p14:tracePt t="20620" x="5130800" y="2362200"/>
          <p14:tracePt t="20634" x="5130800" y="2500313"/>
          <p14:tracePt t="20646" x="5130800" y="2541588"/>
          <p14:tracePt t="20650" x="5130800" y="2568575"/>
          <p14:tracePt t="20657" x="5130800" y="2589213"/>
          <p14:tracePt t="20665" x="5130800" y="2609850"/>
          <p14:tracePt t="20673" x="5130800" y="2622550"/>
          <p14:tracePt t="20681" x="5130800" y="2630488"/>
          <p14:tracePt t="20689" x="5130800" y="2643188"/>
          <p14:tracePt t="20697" x="5130800" y="2651125"/>
          <p14:tracePt t="20705" x="5130800" y="2657475"/>
          <p14:tracePt t="20713" x="5137150" y="2663825"/>
          <p14:tracePt t="20721" x="5143500" y="2671763"/>
          <p14:tracePt t="20729" x="5143500" y="2678113"/>
          <p14:tracePt t="20737" x="5151438" y="2684463"/>
          <p14:tracePt t="20746" x="5151438" y="2698750"/>
          <p14:tracePt t="20753" x="5164138" y="2711450"/>
          <p14:tracePt t="20762" x="5164138" y="2725738"/>
          <p14:tracePt t="20770" x="5191125" y="2760663"/>
          <p14:tracePt t="20777" x="5199063" y="2773363"/>
          <p14:tracePt t="20785" x="5211763" y="2794000"/>
          <p14:tracePt t="20794" x="5219700" y="2814638"/>
          <p14:tracePt t="20801" x="5232400" y="2835275"/>
          <p14:tracePt t="20811" x="5246688" y="2849563"/>
          <p14:tracePt t="20817" x="5267325" y="2862263"/>
          <p14:tracePt t="20827" x="5281613" y="2876550"/>
          <p14:tracePt t="20833" x="5302250" y="2897188"/>
          <p14:tracePt t="20844" x="5314950" y="2917825"/>
          <p14:tracePt t="20850" x="5349875" y="2938463"/>
          <p14:tracePt t="20858" x="5397500" y="2965450"/>
          <p14:tracePt t="20867" x="5430838" y="2986088"/>
          <p14:tracePt t="20873" x="5465763" y="3000375"/>
          <p14:tracePt t="20882" x="5500688" y="3021013"/>
          <p14:tracePt t="20889" x="5534025" y="3033713"/>
          <p14:tracePt t="20898" x="5581650" y="3048000"/>
          <p14:tracePt t="20905" x="5602288" y="3060700"/>
          <p14:tracePt t="20915" x="5630863" y="3060700"/>
          <p14:tracePt t="20921" x="5657850" y="3068638"/>
          <p14:tracePt t="20931" x="5684838" y="3068638"/>
          <p14:tracePt t="20937" x="5719763" y="3081338"/>
          <p14:tracePt t="20946" x="5740400" y="3081338"/>
          <p14:tracePt t="20953" x="5746750" y="3089275"/>
          <p14:tracePt t="20963" x="5761038" y="3089275"/>
          <p14:tracePt t="20970" x="5767388" y="3089275"/>
          <p14:tracePt t="21044" x="5781675" y="3089275"/>
          <p14:tracePt t="21060" x="5800725" y="3089275"/>
          <p14:tracePt t="21067" x="5808663" y="3089275"/>
          <p14:tracePt t="21077" x="5821363" y="3089275"/>
          <p14:tracePt t="21081" x="5842000" y="3089275"/>
          <p14:tracePt t="21091" x="5856288" y="3081338"/>
          <p14:tracePt t="21099" x="5891213" y="3054350"/>
          <p14:tracePt t="21110" x="5897563" y="3054350"/>
          <p14:tracePt t="21115" x="5918200" y="3021013"/>
          <p14:tracePt t="21122" x="5924550" y="3006725"/>
          <p14:tracePt t="21129" x="5930900" y="2986088"/>
          <p14:tracePt t="21141" x="5945188" y="2951163"/>
          <p14:tracePt t="21148" x="5945188" y="2911475"/>
          <p14:tracePt t="21155" x="5945188" y="2841625"/>
          <p14:tracePt t="21162" x="5945188" y="2773363"/>
          <p14:tracePt t="21172" x="5938838" y="2651125"/>
          <p14:tracePt t="21181" x="5924550" y="2568575"/>
          <p14:tracePt t="21186" x="5870575" y="2492375"/>
          <p14:tracePt t="21196" x="5856288" y="2444750"/>
          <p14:tracePt t="21204" x="5835650" y="2370138"/>
          <p14:tracePt t="21213" x="5788025" y="2287588"/>
          <p14:tracePt t="21218" x="5761038" y="2212975"/>
          <p14:tracePt t="21228" x="5740400" y="2163763"/>
          <p14:tracePt t="21236" x="5711825" y="2089150"/>
          <p14:tracePt t="21245" x="5691188" y="2033588"/>
          <p14:tracePt t="21250" x="5657850" y="1944688"/>
          <p14:tracePt t="21263" x="5643563" y="1890713"/>
          <p14:tracePt t="21270" x="5616575" y="1843088"/>
          <p14:tracePt t="21277" x="5589588" y="1793875"/>
          <p14:tracePt t="21283" x="5575300" y="1760538"/>
          <p14:tracePt t="21290" x="5561013" y="1725613"/>
          <p14:tracePt t="21301" x="5548313" y="1704975"/>
          <p14:tracePt t="21306" x="5541963" y="1677988"/>
          <p14:tracePt t="21314" x="5527675" y="1651000"/>
          <p14:tracePt t="21331" x="5527675" y="1636713"/>
          <p14:tracePt t="21340" x="5521325" y="1622425"/>
          <p14:tracePt t="21354" x="5507038" y="1609725"/>
          <p14:tracePt t="21368" x="5500688" y="1589088"/>
          <p14:tracePt t="21473" x="5492750" y="1589088"/>
          <p14:tracePt t="21482" x="5486400" y="1636713"/>
          <p14:tracePt t="21490" x="5472113" y="1733550"/>
          <p14:tracePt t="21498" x="5451475" y="1843088"/>
          <p14:tracePt t="21505" x="5451475" y="1938338"/>
          <p14:tracePt t="21513" x="5451475" y="2047875"/>
          <p14:tracePt t="21522" x="5451475" y="2252663"/>
          <p14:tracePt t="21530" x="5451475" y="2362200"/>
          <p14:tracePt t="21538" x="5480050" y="2492375"/>
          <p14:tracePt t="21545" x="5486400" y="2589213"/>
          <p14:tracePt t="21553" x="5507038" y="2698750"/>
          <p14:tracePt t="21561" x="5507038" y="2781300"/>
          <p14:tracePt t="21569" x="5507038" y="2890838"/>
          <p14:tracePt t="21578" x="5507038" y="2971800"/>
          <p14:tracePt t="21586" x="5507038" y="3027363"/>
          <p14:tracePt t="21597" x="5507038" y="3081338"/>
          <p14:tracePt t="21602" x="5507038" y="3143250"/>
          <p14:tracePt t="21613" x="5486400" y="3190875"/>
          <p14:tracePt t="21619" x="5480050" y="3219450"/>
          <p14:tracePt t="21628" x="5451475" y="3281363"/>
          <p14:tracePt t="21634" x="5424488" y="3314700"/>
          <p14:tracePt t="21645" x="5397500" y="3349625"/>
          <p14:tracePt t="21650" x="5370513" y="3376613"/>
          <p14:tracePt t="21662" x="5321300" y="3424238"/>
          <p14:tracePt t="21668" x="5302250" y="3451225"/>
          <p14:tracePt t="21677" x="5273675" y="3471863"/>
          <p14:tracePt t="21682" x="5253038" y="3486150"/>
          <p14:tracePt t="21697" x="5205413" y="3521075"/>
          <p14:tracePt t="21705" x="5199063" y="3527425"/>
          <p14:tracePt t="21713" x="5184775" y="3533775"/>
          <p14:tracePt t="21722" x="5178425" y="3540125"/>
          <p14:tracePt t="21730" x="5164138" y="3548063"/>
          <p14:tracePt t="21737" x="5157788" y="3554413"/>
          <p14:tracePt t="21852" x="5137150" y="3554413"/>
          <p14:tracePt t="21860" x="5116513" y="3548063"/>
          <p14:tracePt t="21868" x="5095875" y="3513138"/>
          <p14:tracePt t="21878" x="5068888" y="3486150"/>
          <p14:tracePt t="21884" x="5041900" y="3424238"/>
          <p14:tracePt t="21900" x="4986338" y="3341688"/>
          <p14:tracePt t="21908" x="4965700" y="3308350"/>
          <p14:tracePt t="21913" x="4959350" y="3287713"/>
          <p14:tracePt t="21924" x="4945063" y="3252788"/>
          <p14:tracePt t="21931" x="4938713" y="3246438"/>
          <p14:tracePt t="21938" x="4938713" y="3232150"/>
          <p14:tracePt t="21945" x="4924425" y="3211513"/>
          <p14:tracePt t="21953" x="4918075" y="3190875"/>
          <p14:tracePt t="21961" x="4918075" y="3184525"/>
          <p14:tracePt t="21969" x="4903788" y="3170238"/>
          <p14:tracePt t="21986" x="4903788" y="3163888"/>
          <p14:tracePt t="21993" x="4897438" y="3151188"/>
          <p14:tracePt t="22001" x="4897438" y="3143250"/>
          <p14:tracePt t="22010" x="4891088" y="3122613"/>
          <p14:tracePt t="22017" x="4883150" y="3122613"/>
          <p14:tracePt t="22026" x="4876800" y="3116263"/>
          <p14:tracePt t="22033" x="4870450" y="3101975"/>
          <p14:tracePt t="22044" x="4862513" y="3095625"/>
          <p14:tracePt t="22049" x="4856163" y="3089275"/>
          <p14:tracePt t="22114" x="4849813" y="3089275"/>
          <p14:tracePt t="22123" x="4808538" y="3089275"/>
          <p14:tracePt t="22131" x="4760913" y="3089275"/>
          <p14:tracePt t="22139" x="4705350" y="3089275"/>
          <p14:tracePt t="22148" x="4664075" y="3089275"/>
          <p14:tracePt t="22153" x="4610100" y="3089275"/>
          <p14:tracePt t="22161" x="4568825" y="3089275"/>
          <p14:tracePt t="22169" x="4506913" y="3089275"/>
          <p14:tracePt t="22178" x="4465638" y="3109913"/>
          <p14:tracePt t="22185" x="4432300" y="3116263"/>
          <p14:tracePt t="22194" x="4397375" y="3143250"/>
          <p14:tracePt t="22201" x="4362450" y="3163888"/>
          <p14:tracePt t="22209" x="4349750" y="3170238"/>
          <p14:tracePt t="22217" x="4322763" y="3178175"/>
          <p14:tracePt t="22226" x="4322763" y="3184525"/>
          <p14:tracePt t="22233" x="4308475" y="3190875"/>
          <p14:tracePt t="22249" x="4302125" y="3198813"/>
          <p14:tracePt t="22259" x="4287838" y="3205163"/>
          <p14:tracePt t="22265" x="4281488" y="3211513"/>
          <p14:tracePt t="22276" x="4267200" y="3225800"/>
          <p14:tracePt t="22281" x="4252913" y="3240088"/>
          <p14:tracePt t="22292" x="4240213" y="3252788"/>
          <p14:tracePt t="22298" x="4232275" y="3260725"/>
          <p14:tracePt t="22308" x="4225925" y="3267075"/>
          <p14:tracePt t="22313" x="4211638" y="3281363"/>
          <p14:tracePt t="22321" x="4184650" y="3300413"/>
          <p14:tracePt t="22329" x="4178300" y="3300413"/>
          <p14:tracePt t="22339" x="4151313" y="3335338"/>
          <p14:tracePt t="22346" x="4130675" y="3355975"/>
          <p14:tracePt t="22353" x="4116388" y="3382963"/>
          <p14:tracePt t="22361" x="4089400" y="3403600"/>
          <p14:tracePt t="22369" x="4083050" y="3417888"/>
          <p14:tracePt t="22377" x="4068763" y="3438525"/>
          <p14:tracePt t="22385" x="4041775" y="3471863"/>
          <p14:tracePt t="22393" x="4033838" y="3486150"/>
          <p14:tracePt t="22403" x="4021138" y="3513138"/>
          <p14:tracePt t="22410" x="4013200" y="3533775"/>
          <p14:tracePt t="22417" x="4000500" y="3554413"/>
          <p14:tracePt t="22427" x="3992563" y="3568700"/>
          <p14:tracePt t="22434" x="3992563" y="3581400"/>
          <p14:tracePt t="22442" x="3971925" y="3616325"/>
          <p14:tracePt t="22449" x="3971925" y="3630613"/>
          <p14:tracePt t="22458" x="3965575" y="3649663"/>
          <p14:tracePt t="22466" x="3965575" y="3684588"/>
          <p14:tracePt t="22475" x="3959225" y="3705225"/>
          <p14:tracePt t="22481" x="3952875" y="3725863"/>
          <p14:tracePt t="22491" x="3952875" y="3752850"/>
          <p14:tracePt t="22498" x="3952875" y="3773488"/>
          <p14:tracePt t="22508" x="3952875" y="3779838"/>
          <p14:tracePt t="22513" x="3952875" y="3800475"/>
          <p14:tracePt t="22530" x="3952875" y="3814763"/>
          <p14:tracePt t="22537" x="3952875" y="3829050"/>
          <p14:tracePt t="22553" x="3952875" y="3835400"/>
          <p14:tracePt t="22563" x="3952875" y="3849688"/>
          <p14:tracePt t="22569" x="3952875" y="3862388"/>
          <p14:tracePt t="22577" x="3952875" y="3870325"/>
          <p14:tracePt t="22585" x="3959225" y="3870325"/>
          <p14:tracePt t="22594" x="3965575" y="3876675"/>
          <p14:tracePt t="22601" x="3965575" y="3897313"/>
          <p14:tracePt t="22609" x="3986213" y="3910013"/>
          <p14:tracePt t="22617" x="4006850" y="3917950"/>
          <p14:tracePt t="22627" x="4027488" y="3944938"/>
          <p14:tracePt t="22633" x="4054475" y="3959225"/>
          <p14:tracePt t="22642" x="4075113" y="3971925"/>
          <p14:tracePt t="22650" x="4116388" y="3986213"/>
          <p14:tracePt t="22657" x="4151313" y="4000500"/>
          <p14:tracePt t="22665" x="4211638" y="4013200"/>
          <p14:tracePt t="22674" x="4267200" y="4027488"/>
          <p14:tracePt t="22681" x="4329113" y="4040188"/>
          <p14:tracePt t="22692" x="4411663" y="4075113"/>
          <p14:tracePt t="22697" x="4486275" y="4095750"/>
          <p14:tracePt t="22708" x="4568825" y="4102100"/>
          <p14:tracePt t="22713" x="4643438" y="4137025"/>
          <p14:tracePt t="22722" x="4699000" y="4157663"/>
          <p14:tracePt t="22730" x="4746625" y="4164013"/>
          <p14:tracePt t="22737" x="4773613" y="4164013"/>
          <p14:tracePt t="22745" x="4821238" y="4178300"/>
          <p14:tracePt t="22753" x="4849813" y="4191000"/>
          <p14:tracePt t="22762" x="4876800" y="4191000"/>
          <p14:tracePt t="22769" x="4897438" y="4191000"/>
          <p14:tracePt t="22777" x="4918075" y="4191000"/>
          <p14:tracePt t="22786" x="4938713" y="4191000"/>
          <p14:tracePt t="22793" x="4959350" y="4191000"/>
          <p14:tracePt t="22801" x="4986338" y="4191000"/>
          <p14:tracePt t="22809" x="5006975" y="4191000"/>
          <p14:tracePt t="22817" x="5027613" y="4191000"/>
          <p14:tracePt t="22825" x="5041900" y="4191000"/>
          <p14:tracePt t="22833" x="5060950" y="4184650"/>
          <p14:tracePt t="22842" x="5089525" y="4178300"/>
          <p14:tracePt t="22849" x="5110163" y="4164013"/>
          <p14:tracePt t="22858" x="5130800" y="4157663"/>
          <p14:tracePt t="22865" x="5178425" y="4137025"/>
          <p14:tracePt t="22876" x="5199063" y="4129088"/>
          <p14:tracePt t="22881" x="5226050" y="4129088"/>
          <p14:tracePt t="22891" x="5253038" y="4116388"/>
          <p14:tracePt t="22898" x="5281613" y="4110038"/>
          <p14:tracePt t="22908" x="5314950" y="4089400"/>
          <p14:tracePt t="22913" x="5341938" y="4081463"/>
          <p14:tracePt t="22924" x="5370513" y="4068763"/>
          <p14:tracePt t="22929" x="5411788" y="4040188"/>
          <p14:tracePt t="22937" x="5430838" y="4027488"/>
          <p14:tracePt t="22946" x="5445125" y="4013200"/>
          <p14:tracePt t="22953" x="5465763" y="3986213"/>
          <p14:tracePt t="22961" x="5492750" y="3965575"/>
          <p14:tracePt t="22969" x="5507038" y="3951288"/>
          <p14:tracePt t="22977" x="5521325" y="3917950"/>
          <p14:tracePt t="22985" x="5541963" y="3903663"/>
          <p14:tracePt t="22993" x="5554663" y="3889375"/>
          <p14:tracePt t="23002" x="5568950" y="3856038"/>
          <p14:tracePt t="23009" x="5575300" y="3841750"/>
          <p14:tracePt t="23018" x="5589588" y="3814763"/>
          <p14:tracePt t="23026" x="5595938" y="3800475"/>
          <p14:tracePt t="23033" x="5616575" y="3779838"/>
          <p14:tracePt t="23043" x="5622925" y="3767138"/>
          <p14:tracePt t="23049" x="5630863" y="3746500"/>
          <p14:tracePt t="23059" x="5637213" y="3732213"/>
          <p14:tracePt t="23065" x="5643563" y="3719513"/>
          <p14:tracePt t="23074" x="5657850" y="3690938"/>
          <p14:tracePt t="23082" x="5657850" y="3684588"/>
          <p14:tracePt t="23090" x="5657850" y="3663950"/>
          <p14:tracePt t="23097" x="5664200" y="3663950"/>
          <p14:tracePt t="23106" x="5664200" y="3643313"/>
          <p14:tracePt t="23115" x="5664200" y="3622675"/>
          <p14:tracePt t="23124" x="5664200" y="3609975"/>
          <p14:tracePt t="23130" x="5664200" y="3581400"/>
          <p14:tracePt t="23137" x="5664200" y="3560763"/>
          <p14:tracePt t="23146" x="5664200" y="3540125"/>
          <p14:tracePt t="23162" x="5664200" y="3521075"/>
          <p14:tracePt t="23169" x="5664200" y="3486150"/>
          <p14:tracePt t="23179" x="5657850" y="3465513"/>
          <p14:tracePt t="23185" x="5630863" y="3438525"/>
          <p14:tracePt t="23193" x="5610225" y="3417888"/>
          <p14:tracePt t="23201" x="5581650" y="3390900"/>
          <p14:tracePt t="23210" x="5561013" y="3376613"/>
          <p14:tracePt t="23217" x="5548313" y="3362325"/>
          <p14:tracePt t="23227" x="5500688" y="3349625"/>
          <p14:tracePt t="23233" x="5480050" y="3335338"/>
          <p14:tracePt t="23245" x="5438775" y="3321050"/>
          <p14:tracePt t="23248" x="5403850" y="3314700"/>
          <p14:tracePt t="23259" x="5370513" y="3294063"/>
          <p14:tracePt t="23265" x="5321300" y="3267075"/>
          <p14:tracePt t="23276" x="5281613" y="3260725"/>
          <p14:tracePt t="23281" x="5246688" y="3260725"/>
          <p14:tracePt t="23290" x="5211763" y="3240088"/>
          <p14:tracePt t="23297" x="5172075" y="3232150"/>
          <p14:tracePt t="23308" x="5137150" y="3232150"/>
          <p14:tracePt t="23313" x="5110163" y="3219450"/>
          <p14:tracePt t="23323" x="5075238" y="3219450"/>
          <p14:tracePt t="23329" x="5054600" y="3219450"/>
          <p14:tracePt t="23341" x="5021263" y="3211513"/>
          <p14:tracePt t="23345" x="5000625" y="3211513"/>
          <p14:tracePt t="23354" x="4979988" y="3211513"/>
          <p14:tracePt t="23361" x="4959350" y="3190875"/>
          <p14:tracePt t="23371" x="4918075" y="3190875"/>
          <p14:tracePt t="23378" x="4891088" y="3190875"/>
          <p14:tracePt t="23385" x="4870450" y="3184525"/>
          <p14:tracePt t="23393" x="4841875" y="3184525"/>
          <p14:tracePt t="23402" x="4814888" y="3184525"/>
          <p14:tracePt t="23409" x="4794250" y="3184525"/>
          <p14:tracePt t="23417" x="4773613" y="3184525"/>
          <p14:tracePt t="23425" x="4760913" y="3184525"/>
          <p14:tracePt t="23433" x="4752975" y="3184525"/>
          <p14:tracePt t="23465" x="4740275" y="3184525"/>
          <p14:tracePt t="23498" x="4725988" y="3184525"/>
          <p14:tracePt t="23506" x="4719638" y="3184525"/>
          <p14:tracePt t="23930" x="0" y="0"/>
        </p14:tracePtLst>
        <p14:tracePtLst>
          <p14:tracePt t="36584" x="5164138" y="1924050"/>
          <p14:tracePt t="36994" x="5164138" y="1965325"/>
          <p14:tracePt t="37004" x="5164138" y="1973263"/>
          <p14:tracePt t="37018" x="5164138" y="1979613"/>
          <p14:tracePt t="37050" x="5164138" y="1992313"/>
          <p14:tracePt t="37058" x="5164138" y="2000250"/>
          <p14:tracePt t="37083" x="5172075" y="2006600"/>
          <p14:tracePt t="37154" x="5178425" y="2006600"/>
          <p14:tracePt t="37186" x="5184775" y="2006600"/>
          <p14:tracePt t="37194" x="5191125" y="2012950"/>
          <p14:tracePt t="37236" x="5199063" y="2020888"/>
          <p14:tracePt t="37274" x="5211763" y="2020888"/>
          <p14:tracePt t="37282" x="5219700" y="2020888"/>
          <p14:tracePt t="37314" x="5232400" y="2020888"/>
          <p14:tracePt t="37338" x="5240338" y="2020888"/>
          <p14:tracePt t="37379" x="5253038" y="2020888"/>
          <p14:tracePt t="37546" x="5260975" y="2020888"/>
          <p14:tracePt t="37626" x="5267325" y="2020888"/>
          <p14:tracePt t="37666" x="5273675" y="2012950"/>
          <p14:tracePt t="37715" x="5281613" y="2006600"/>
          <p14:tracePt t="37754" x="5294313" y="1992313"/>
          <p14:tracePt t="37779" x="5294313" y="1985963"/>
          <p14:tracePt t="37826" x="5302250" y="1965325"/>
          <p14:tracePt t="37859" x="5302250" y="1952625"/>
          <p14:tracePt t="37866" x="5308600" y="1952625"/>
          <p14:tracePt t="37886" x="5308600" y="1944688"/>
          <p14:tracePt t="37890" x="5314950" y="1938338"/>
          <p14:tracePt t="37906" x="5314950" y="1931988"/>
          <p14:tracePt t="37913" x="5321300" y="1924050"/>
          <p14:tracePt t="37930" x="5329238" y="1917700"/>
          <p14:tracePt t="37945" x="5335588" y="1911350"/>
          <p14:tracePt t="37969" x="5341938" y="1911350"/>
          <p14:tracePt t="37985" x="5341938" y="1903413"/>
          <p14:tracePt t="38011" x="5349875" y="1897063"/>
          <p14:tracePt t="38187" x="5349875" y="1903413"/>
          <p14:tracePt t="38194" x="5356225" y="1931988"/>
          <p14:tracePt t="38204" x="5362575" y="1938338"/>
          <p14:tracePt t="38211" x="5362575" y="1944688"/>
          <p14:tracePt t="38219" x="5370513" y="1965325"/>
          <p14:tracePt t="38225" x="5383213" y="1979613"/>
          <p14:tracePt t="38235" x="5383213" y="1985963"/>
          <p14:tracePt t="38250" x="5383213" y="1992313"/>
          <p14:tracePt t="38273" x="5383213" y="2006600"/>
          <p14:tracePt t="38331" x="5383213" y="2020888"/>
          <p14:tracePt t="38337" x="5383213" y="2027238"/>
          <p14:tracePt t="38345" x="5383213" y="2041525"/>
          <p14:tracePt t="38353" x="5383213" y="2047875"/>
          <p14:tracePt t="38361" x="5383213" y="2062163"/>
          <p14:tracePt t="38377" x="5383213" y="2074863"/>
          <p14:tracePt t="38393" x="5383213" y="2082800"/>
          <p14:tracePt t="38401" x="5391150" y="2101850"/>
          <p14:tracePt t="38771" x="5383213" y="2109788"/>
          <p14:tracePt t="38780" x="5370513" y="2109788"/>
          <p14:tracePt t="38788" x="5362575" y="2109788"/>
          <p14:tracePt t="38796" x="5335588" y="2109788"/>
          <p14:tracePt t="38803" x="5308600" y="2122488"/>
          <p14:tracePt t="38811" x="5281613" y="2122488"/>
          <p14:tracePt t="38820" x="5240338" y="2136775"/>
          <p14:tracePt t="38827" x="5219700" y="2151063"/>
          <p14:tracePt t="38836" x="5184775" y="2157413"/>
          <p14:tracePt t="38843" x="5164138" y="2157413"/>
          <p14:tracePt t="38852" x="5143500" y="2171700"/>
          <p14:tracePt t="38858" x="5130800" y="2178050"/>
          <p14:tracePt t="38867" x="5122863" y="2178050"/>
          <p14:tracePt t="38890" x="5110163" y="2178050"/>
          <p14:tracePt t="38905" x="5102225" y="2178050"/>
          <p14:tracePt t="38916" x="5089525" y="2178050"/>
          <p14:tracePt t="38921" x="5081588" y="2184400"/>
          <p14:tracePt t="38931" x="5081588" y="2192338"/>
          <p14:tracePt t="38947" x="5075238" y="2192338"/>
          <p14:tracePt t="38962" x="5068888" y="2198688"/>
          <p14:tracePt t="38993" x="5054600" y="2198688"/>
          <p14:tracePt t="39009" x="5048250" y="2198688"/>
          <p14:tracePt t="39017" x="5041900" y="2205038"/>
          <p14:tracePt t="39194" x="5041900" y="2212975"/>
          <p14:tracePt t="39218" x="5054600" y="2212975"/>
          <p14:tracePt t="39226" x="5060950" y="2212975"/>
          <p14:tracePt t="39235" x="5068888" y="2212975"/>
          <p14:tracePt t="39243" x="5081588" y="2212975"/>
          <p14:tracePt t="39250" x="5089525" y="2212975"/>
          <p14:tracePt t="39259" x="5116513" y="2212975"/>
          <p14:tracePt t="39266" x="5122863" y="2212975"/>
          <p14:tracePt t="39275" x="5130800" y="2212975"/>
          <p14:tracePt t="39283" x="5137150" y="2212975"/>
          <p14:tracePt t="39291" x="5151438" y="2212975"/>
          <p14:tracePt t="39300" x="5157788" y="2212975"/>
          <p14:tracePt t="39307" x="5172075" y="2212975"/>
          <p14:tracePt t="39316" x="5178425" y="2212975"/>
          <p14:tracePt t="39323" x="5191125" y="2212975"/>
          <p14:tracePt t="39334" x="5219700" y="2212975"/>
          <p14:tracePt t="39341" x="5232400" y="2212975"/>
          <p14:tracePt t="39354" x="5253038" y="2212975"/>
          <p14:tracePt t="39365" x="5267325" y="2212975"/>
          <p14:tracePt t="39372" x="5273675" y="2212975"/>
          <p14:tracePt t="39379" x="5281613" y="2212975"/>
          <p14:tracePt t="39386" x="5294313" y="2212975"/>
          <p14:tracePt t="39394" x="5314950" y="2212975"/>
          <p14:tracePt t="39402" x="5329238" y="2212975"/>
          <p14:tracePt t="39410" x="5349875" y="2212975"/>
          <p14:tracePt t="39418" x="5376863" y="2212975"/>
          <p14:tracePt t="39427" x="5391150" y="2212975"/>
          <p14:tracePt t="39434" x="5397500" y="2212975"/>
          <p14:tracePt t="39442" x="5411788" y="2212975"/>
          <p14:tracePt t="39451" x="5424488" y="2212975"/>
          <p14:tracePt t="39459" x="5438775" y="2212975"/>
          <p14:tracePt t="39474" x="5451475" y="2212975"/>
          <p14:tracePt t="39483" x="5459413" y="2212975"/>
          <p14:tracePt t="39502" x="5472113" y="2212975"/>
          <p14:tracePt t="39516" x="5486400" y="2205038"/>
          <p14:tracePt t="39523" x="5492750" y="2198688"/>
          <p14:tracePt t="39547" x="5507038" y="2198688"/>
          <p14:tracePt t="39555" x="5513388" y="2198688"/>
          <p14:tracePt t="39579" x="5527675" y="2198688"/>
          <p14:tracePt t="39596" x="5534025" y="2198688"/>
          <p14:tracePt t="39603" x="5541963" y="2198688"/>
          <p14:tracePt t="39618" x="5548313" y="2198688"/>
          <p14:tracePt t="39628" x="5554663" y="2192338"/>
          <p14:tracePt t="39699" x="5561013" y="2192338"/>
          <p14:tracePt t="39843" x="5554663" y="2192338"/>
          <p14:tracePt t="39851" x="5534025" y="2192338"/>
          <p14:tracePt t="39859" x="5492750" y="2192338"/>
          <p14:tracePt t="39874" x="5451475" y="2198688"/>
          <p14:tracePt t="39881" x="5430838" y="2212975"/>
          <p14:tracePt t="39891" x="5397500" y="2219325"/>
          <p14:tracePt t="39899" x="5376863" y="2232025"/>
          <p14:tracePt t="39907" x="5349875" y="2246313"/>
          <p14:tracePt t="39917" x="5341938" y="2246313"/>
          <p14:tracePt t="39925" x="5314950" y="2260600"/>
          <p14:tracePt t="39932" x="5308600" y="2260600"/>
          <p14:tracePt t="39938" x="5294313" y="2266950"/>
          <p14:tracePt t="39948" x="5281613" y="2281238"/>
          <p14:tracePt t="39965" x="5273675" y="2281238"/>
          <p14:tracePt t="39988" x="5260975" y="2281238"/>
          <p14:tracePt t="40011" x="5253038" y="2287588"/>
          <p14:tracePt t="40043" x="5240338" y="2287588"/>
          <p14:tracePt t="40052" x="5232400" y="2293938"/>
          <p14:tracePt t="40074" x="5226050" y="2301875"/>
          <p14:tracePt t="40395" x="5246688" y="2301875"/>
          <p14:tracePt t="40491" x="5260975" y="2301875"/>
          <p14:tracePt t="40507" x="5273675" y="2287588"/>
          <p14:tracePt t="40547" x="5281613" y="2287588"/>
          <p14:tracePt t="40579" x="5287963" y="2287588"/>
          <p14:tracePt t="40619" x="5302250" y="2287588"/>
          <p14:tracePt t="40634" x="5308600" y="2287588"/>
          <p14:tracePt t="40659" x="5314950" y="2287588"/>
          <p14:tracePt t="40723" x="5321300" y="2287588"/>
          <p14:tracePt t="40747" x="5335588" y="2287588"/>
          <p14:tracePt t="40754" x="5341938" y="2287588"/>
          <p14:tracePt t="40771" x="5349875" y="2293938"/>
          <p14:tracePt t="40787" x="5362575" y="2308225"/>
          <p14:tracePt t="40797" x="5362575" y="2314575"/>
          <p14:tracePt t="40803" x="5362575" y="2328863"/>
          <p14:tracePt t="40815" x="5362575" y="2335213"/>
          <p14:tracePt t="40819" x="5362575" y="2349500"/>
          <p14:tracePt t="40842" x="5362575" y="2355850"/>
          <p14:tracePt t="40930" x="5362575" y="2362200"/>
          <p14:tracePt t="40947" x="5362575" y="2370138"/>
          <p14:tracePt t="40970" x="5362575" y="2376488"/>
          <p14:tracePt t="40986" x="5362575" y="2382838"/>
          <p14:tracePt t="41202" x="5362575" y="2390775"/>
          <p14:tracePt t="41242" x="5370513" y="2397125"/>
          <p14:tracePt t="41249" x="5376863" y="2397125"/>
          <p14:tracePt t="41265" x="5391150" y="2403475"/>
          <p14:tracePt t="41281" x="5397500" y="2417763"/>
          <p14:tracePt t="41290" x="5397500" y="2424113"/>
          <p14:tracePt t="41306" x="5403850" y="2432050"/>
          <p14:tracePt t="41314" x="5403850" y="2438400"/>
          <p14:tracePt t="41321" x="5403850" y="2444750"/>
          <p14:tracePt t="41329" x="5403850" y="2459038"/>
          <p14:tracePt t="41337" x="5403850" y="2465388"/>
          <p14:tracePt t="41345" x="5403850" y="2479675"/>
          <p14:tracePt t="41361" x="5403850" y="2486025"/>
          <p14:tracePt t="41369" x="5403850" y="2492375"/>
          <p14:tracePt t="41379" x="5403850" y="2500313"/>
          <p14:tracePt t="41394" x="5403850" y="2520950"/>
          <p14:tracePt t="41401" x="5403850" y="2533650"/>
          <p14:tracePt t="41417" x="5403850" y="2541588"/>
          <p14:tracePt t="41428" x="5403850" y="2547938"/>
          <p14:tracePt t="41450" x="5403850" y="2554288"/>
          <p14:tracePt t="41506" x="5403850" y="2562225"/>
          <p14:tracePt t="41521" x="5397500" y="2562225"/>
          <p14:tracePt t="41538" x="5391150" y="2562225"/>
          <p14:tracePt t="41594" x="5376863" y="2562225"/>
          <p14:tracePt t="41658" x="5370513" y="2562225"/>
          <p14:tracePt t="41892" x="5349875" y="2562225"/>
          <p14:tracePt t="41907" x="5335588" y="2562225"/>
          <p14:tracePt t="41923" x="5321300" y="2562225"/>
          <p14:tracePt t="41932" x="5302250" y="2562225"/>
          <p14:tracePt t="41939" x="5273675" y="2562225"/>
          <p14:tracePt t="41947" x="5260975" y="2562225"/>
          <p14:tracePt t="41954" x="5246688" y="2554288"/>
          <p14:tracePt t="41963" x="5226050" y="2547938"/>
          <p14:tracePt t="41971" x="5219700" y="2541588"/>
          <p14:tracePt t="41979" x="5199063" y="2533650"/>
          <p14:tracePt t="41987" x="5184775" y="2513013"/>
          <p14:tracePt t="41996" x="5178425" y="2500313"/>
          <p14:tracePt t="42003" x="5178425" y="2444750"/>
          <p14:tracePt t="42012" x="5157788" y="2390775"/>
          <p14:tracePt t="42019" x="5143500" y="2301875"/>
          <p14:tracePt t="42028" x="5143500" y="2246313"/>
          <p14:tracePt t="42034" x="5130800" y="2212975"/>
          <p14:tracePt t="42044" x="5130800" y="2171700"/>
          <p14:tracePt t="42049" x="5130800" y="2143125"/>
          <p14:tracePt t="42060" x="5130800" y="2101850"/>
          <p14:tracePt t="42065" x="5130800" y="2074863"/>
          <p14:tracePt t="42074" x="5130800" y="2054225"/>
          <p14:tracePt t="42081" x="5130800" y="2033588"/>
          <p14:tracePt t="42090" x="5130800" y="2020888"/>
          <p14:tracePt t="42097" x="5130800" y="2006600"/>
          <p14:tracePt t="42105" x="5130800" y="1985963"/>
          <p14:tracePt t="42113" x="5130800" y="1973263"/>
          <p14:tracePt t="42121" x="5130800" y="1952625"/>
          <p14:tracePt t="42129" x="5130800" y="1944688"/>
          <p14:tracePt t="42137" x="5130800" y="1931988"/>
          <p14:tracePt t="42154" x="5130800" y="1924050"/>
          <p14:tracePt t="42170" x="5130800" y="1911350"/>
          <p14:tracePt t="42210" x="5122863" y="1903413"/>
          <p14:tracePt t="42226" x="5110163" y="1897063"/>
          <p14:tracePt t="42233" x="5102225" y="1890713"/>
          <p14:tracePt t="42242" x="5095875" y="1882775"/>
          <p14:tracePt t="42249" x="5048250" y="1862138"/>
          <p14:tracePt t="42260" x="4986338" y="1835150"/>
          <p14:tracePt t="42265" x="4932363" y="1828800"/>
          <p14:tracePt t="42274" x="4856163" y="1808163"/>
          <p14:tracePt t="42282" x="4787900" y="1793875"/>
          <p14:tracePt t="42289" x="4719638" y="1773238"/>
          <p14:tracePt t="42298" x="4672013" y="1766888"/>
          <p14:tracePt t="42305" x="4602163" y="1746250"/>
          <p14:tracePt t="42314" x="4568825" y="1746250"/>
          <p14:tracePt t="42321" x="4548188" y="1746250"/>
          <p14:tracePt t="42329" x="4527550" y="1739900"/>
          <p14:tracePt t="42337" x="4500563" y="1739900"/>
          <p14:tracePt t="42346" x="4486275" y="1739900"/>
          <p14:tracePt t="42353" x="4459288" y="1739900"/>
          <p14:tracePt t="42362" x="4445000" y="1739900"/>
          <p14:tracePt t="42369" x="4418013" y="1739900"/>
          <p14:tracePt t="42378" x="4383088" y="1739900"/>
          <p14:tracePt t="42385" x="4356100" y="1739900"/>
          <p14:tracePt t="42393" x="4314825" y="1739900"/>
          <p14:tracePt t="42401" x="4281488" y="1739900"/>
          <p14:tracePt t="42411" x="4252913" y="1739900"/>
          <p14:tracePt t="42417" x="4219575" y="1739900"/>
          <p14:tracePt t="42426" x="4205288" y="1739900"/>
          <p14:tracePt t="42433" x="4192588" y="1746250"/>
          <p14:tracePt t="42444" x="4171950" y="1746250"/>
          <p14:tracePt t="42449" x="4151313" y="1752600"/>
          <p14:tracePt t="42459" x="4130675" y="1766888"/>
          <p14:tracePt t="42466" x="4116388" y="1773238"/>
          <p14:tracePt t="42477" x="4102100" y="1787525"/>
          <p14:tracePt t="42481" x="4068763" y="1814513"/>
          <p14:tracePt t="42489" x="4033838" y="1828800"/>
          <p14:tracePt t="42498" x="4013200" y="1855788"/>
          <p14:tracePt t="42507" x="3979863" y="1862138"/>
          <p14:tracePt t="42515" x="3932238" y="1890713"/>
          <p14:tracePt t="42521" x="3883025" y="1931988"/>
          <p14:tracePt t="42529" x="3849688" y="1965325"/>
          <p14:tracePt t="42539" x="3802063" y="2000250"/>
          <p14:tracePt t="42547" x="3760788" y="2020888"/>
          <p14:tracePt t="42553" x="3740150" y="2047875"/>
          <p14:tracePt t="42563" x="3692525" y="2089150"/>
          <p14:tracePt t="42570" x="3651250" y="2116138"/>
          <p14:tracePt t="42578" x="3630613" y="2136775"/>
          <p14:tracePt t="42585" x="3582988" y="2184400"/>
          <p14:tracePt t="42595" x="3554413" y="2212975"/>
          <p14:tracePt t="42601" x="3533775" y="2232025"/>
          <p14:tracePt t="42611" x="3500438" y="2281238"/>
          <p14:tracePt t="42618" x="3486150" y="2308225"/>
          <p14:tracePt t="42626" x="3465513" y="2328863"/>
          <p14:tracePt t="42633" x="3465513" y="2349500"/>
          <p14:tracePt t="42644" x="3438525" y="2376488"/>
          <p14:tracePt t="42649" x="3432175" y="2397125"/>
          <p14:tracePt t="42660" x="3432175" y="2432050"/>
          <p14:tracePt t="42665" x="3417888" y="2452688"/>
          <p14:tracePt t="42676" x="3411538" y="2471738"/>
          <p14:tracePt t="42681" x="3390900" y="2520950"/>
          <p14:tracePt t="42692" x="3382963" y="2547938"/>
          <p14:tracePt t="42697" x="3362325" y="2595563"/>
          <p14:tracePt t="42705" x="3355975" y="2630488"/>
          <p14:tracePt t="42713" x="3335338" y="2698750"/>
          <p14:tracePt t="42721" x="3328988" y="2732088"/>
          <p14:tracePt t="42729" x="3328988" y="2760663"/>
          <p14:tracePt t="42737" x="3328988" y="2801938"/>
          <p14:tracePt t="42745" x="3314700" y="2835275"/>
          <p14:tracePt t="42753" x="3314700" y="2882900"/>
          <p14:tracePt t="42761" x="3314700" y="2903538"/>
          <p14:tracePt t="42769" x="3314700" y="2924175"/>
          <p14:tracePt t="42777" x="3314700" y="2951163"/>
          <p14:tracePt t="42785" x="3314700" y="2986088"/>
          <p14:tracePt t="42794" x="3314700" y="3013075"/>
          <p14:tracePt t="42801" x="3314700" y="3048000"/>
          <p14:tracePt t="42810" x="3314700" y="3068638"/>
          <p14:tracePt t="42817" x="3314700" y="3109913"/>
          <p14:tracePt t="42826" x="3314700" y="3178175"/>
          <p14:tracePt t="42834" x="3314700" y="3246438"/>
          <p14:tracePt t="42842" x="3314700" y="3308350"/>
          <p14:tracePt t="42850" x="3335338" y="3341688"/>
          <p14:tracePt t="42859" x="3335338" y="3382963"/>
          <p14:tracePt t="42865" x="3362325" y="3430588"/>
          <p14:tracePt t="42879" x="3390900" y="3500438"/>
          <p14:tracePt t="42881" x="3411538" y="3548063"/>
          <p14:tracePt t="42892" x="3438525" y="3609975"/>
          <p14:tracePt t="42897" x="3459163" y="3643313"/>
          <p14:tracePt t="42906" x="3486150" y="3690938"/>
          <p14:tracePt t="42914" x="3513138" y="3725863"/>
          <p14:tracePt t="42921" x="3541713" y="3767138"/>
          <p14:tracePt t="42930" x="3554413" y="3787775"/>
          <p14:tracePt t="42937" x="3582988" y="3808413"/>
          <p14:tracePt t="42945" x="3602038" y="3835400"/>
          <p14:tracePt t="42953" x="3630613" y="3856038"/>
          <p14:tracePt t="42963" x="3651250" y="3883025"/>
          <p14:tracePt t="42969" x="3678238" y="3903663"/>
          <p14:tracePt t="42977" x="3713163" y="3944938"/>
          <p14:tracePt t="42985" x="3746500" y="3971925"/>
          <p14:tracePt t="42996" x="3781425" y="3992563"/>
          <p14:tracePt t="43001" x="3829050" y="4027488"/>
          <p14:tracePt t="43010" x="3903663" y="4068763"/>
          <p14:tracePt t="43017" x="3952875" y="4110038"/>
          <p14:tracePt t="43027" x="4041775" y="4164013"/>
          <p14:tracePt t="43033" x="4102100" y="4191000"/>
          <p14:tracePt t="43041" x="4178300" y="4225925"/>
          <p14:tracePt t="43049" x="4240213" y="4252913"/>
          <p14:tracePt t="43060" x="4294188" y="4273550"/>
          <p14:tracePt t="43065" x="4370388" y="4308475"/>
          <p14:tracePt t="43075" x="4418013" y="4314825"/>
          <p14:tracePt t="43082" x="4471988" y="4335463"/>
          <p14:tracePt t="43093" x="4521200" y="4341813"/>
          <p14:tracePt t="43097" x="4562475" y="4341813"/>
          <p14:tracePt t="43105" x="4610100" y="4362450"/>
          <p14:tracePt t="43113" x="4637088" y="4362450"/>
          <p14:tracePt t="43124" x="4657725" y="4362450"/>
          <p14:tracePt t="43129" x="4692650" y="4362450"/>
          <p14:tracePt t="43137" x="4732338" y="4362450"/>
          <p14:tracePt t="43145" x="4773613" y="4362450"/>
          <p14:tracePt t="43154" x="4808538" y="4362450"/>
          <p14:tracePt t="43161" x="4856163" y="4362450"/>
          <p14:tracePt t="43170" x="4897438" y="4362450"/>
          <p14:tracePt t="43177" x="4945063" y="4341813"/>
          <p14:tracePt t="43185" x="5006975" y="4329113"/>
          <p14:tracePt t="43194" x="5068888" y="4300538"/>
          <p14:tracePt t="43201" x="5137150" y="4279900"/>
          <p14:tracePt t="43211" x="5184775" y="4267200"/>
          <p14:tracePt t="43217" x="5226050" y="4252913"/>
          <p14:tracePt t="43225" x="5287963" y="4240213"/>
          <p14:tracePt t="43233" x="5321300" y="4225925"/>
          <p14:tracePt t="43242" x="5370513" y="4205288"/>
          <p14:tracePt t="43249" x="5391150" y="4191000"/>
          <p14:tracePt t="43258" x="5424488" y="4178300"/>
          <p14:tracePt t="43265" x="5451475" y="4164013"/>
          <p14:tracePt t="43275" x="5480050" y="4149725"/>
          <p14:tracePt t="43282" x="5513388" y="4122738"/>
          <p14:tracePt t="43290" x="5561013" y="4095750"/>
          <p14:tracePt t="43297" x="5581650" y="4089400"/>
          <p14:tracePt t="43308" x="5622925" y="4060825"/>
          <p14:tracePt t="43313" x="5651500" y="4048125"/>
          <p14:tracePt t="43321" x="5670550" y="4033838"/>
          <p14:tracePt t="43329" x="5719763" y="3992563"/>
          <p14:tracePt t="43337" x="5732463" y="3986213"/>
          <p14:tracePt t="43345" x="5753100" y="3965575"/>
          <p14:tracePt t="43353" x="5781675" y="3944938"/>
          <p14:tracePt t="43361" x="5800725" y="3917950"/>
          <p14:tracePt t="43369" x="5829300" y="3897313"/>
          <p14:tracePt t="43377" x="5849938" y="3870325"/>
          <p14:tracePt t="43385" x="5883275" y="3841750"/>
          <p14:tracePt t="43394" x="5891213" y="3829050"/>
          <p14:tracePt t="43401" x="5918200" y="3808413"/>
          <p14:tracePt t="43411" x="5938838" y="3779838"/>
          <p14:tracePt t="43417" x="5959475" y="3760788"/>
          <p14:tracePt t="43426" x="5965825" y="3746500"/>
          <p14:tracePt t="43433" x="5980113" y="3719513"/>
          <p14:tracePt t="43442" x="5986463" y="3690938"/>
          <p14:tracePt t="43449" x="6000750" y="3663950"/>
          <p14:tracePt t="43458" x="6007100" y="3643313"/>
          <p14:tracePt t="43466" x="6034088" y="3589338"/>
          <p14:tracePt t="43474" x="6048375" y="3560763"/>
          <p14:tracePt t="43482" x="6061075" y="3527425"/>
          <p14:tracePt t="43490" x="6075363" y="3492500"/>
          <p14:tracePt t="43498" x="6089650" y="3444875"/>
          <p14:tracePt t="43508" x="6102350" y="3397250"/>
          <p14:tracePt t="43514" x="6116638" y="3370263"/>
          <p14:tracePt t="43522" x="6116638" y="3335338"/>
          <p14:tracePt t="43529" x="6130925" y="3294063"/>
          <p14:tracePt t="43538" x="6130925" y="3252788"/>
          <p14:tracePt t="43546" x="6137275" y="3205163"/>
          <p14:tracePt t="43553" x="6137275" y="3163888"/>
          <p14:tracePt t="43561" x="6137275" y="3136900"/>
          <p14:tracePt t="43569" x="6157913" y="3089275"/>
          <p14:tracePt t="43578" x="6157913" y="3060700"/>
          <p14:tracePt t="43585" x="6164263" y="3021013"/>
          <p14:tracePt t="43593" x="6164263" y="2971800"/>
          <p14:tracePt t="43601" x="6164263" y="2930525"/>
          <p14:tracePt t="43609" x="6164263" y="2890838"/>
          <p14:tracePt t="43617" x="6164263" y="2855913"/>
          <p14:tracePt t="43625" x="6164263" y="2808288"/>
          <p14:tracePt t="43633" x="6164263" y="2773363"/>
          <p14:tracePt t="43642" x="6164263" y="2732088"/>
          <p14:tracePt t="43649" x="6164263" y="2690813"/>
          <p14:tracePt t="43658" x="6157913" y="2657475"/>
          <p14:tracePt t="43665" x="6143625" y="2616200"/>
          <p14:tracePt t="43674" x="6137275" y="2581275"/>
          <p14:tracePt t="43681" x="6110288" y="2520950"/>
          <p14:tracePt t="43690" x="6102350" y="2479675"/>
          <p14:tracePt t="43698" x="6081713" y="2432050"/>
          <p14:tracePt t="43710" x="6075363" y="2397125"/>
          <p14:tracePt t="43714" x="6040438" y="2341563"/>
          <p14:tracePt t="43724" x="6027738" y="2308225"/>
          <p14:tracePt t="43729" x="5992813" y="2232025"/>
          <p14:tracePt t="43742" x="5986463" y="2212975"/>
          <p14:tracePt t="43746" x="5959475" y="2157413"/>
          <p14:tracePt t="43753" x="5945188" y="2122488"/>
          <p14:tracePt t="43761" x="5903913" y="2062163"/>
          <p14:tracePt t="43770" x="5876925" y="2020888"/>
          <p14:tracePt t="43778" x="5856288" y="1985963"/>
          <p14:tracePt t="43785" x="5815013" y="1938338"/>
          <p14:tracePt t="43793" x="5794375" y="1903413"/>
          <p14:tracePt t="43803" x="5761038" y="1855788"/>
          <p14:tracePt t="43808" x="5711825" y="1808163"/>
          <p14:tracePt t="43817" x="5678488" y="1766888"/>
          <p14:tracePt t="43825" x="5622925" y="1704975"/>
          <p14:tracePt t="43833" x="5581650" y="1671638"/>
          <p14:tracePt t="43843" x="5561013" y="1643063"/>
          <p14:tracePt t="43849" x="5513388" y="1603375"/>
          <p14:tracePt t="43859" x="5465763" y="1568450"/>
          <p14:tracePt t="43865" x="5438775" y="1541463"/>
          <p14:tracePt t="43874" x="5403850" y="1527175"/>
          <p14:tracePt t="43892" x="5383213" y="1512888"/>
          <p14:tracePt t="43897" x="5362575" y="1506538"/>
          <p14:tracePt t="43907" x="5356225" y="1500188"/>
          <p14:tracePt t="44083" x="5349875" y="1512888"/>
          <p14:tracePt t="44090" x="5349875" y="1554163"/>
          <p14:tracePt t="44099" x="5370513" y="1603375"/>
          <p14:tracePt t="44108" x="5376863" y="1643063"/>
          <p14:tracePt t="44115" x="5397500" y="1704975"/>
          <p14:tracePt t="44127" x="5418138" y="1787525"/>
          <p14:tracePt t="44131" x="5451475" y="1862138"/>
          <p14:tracePt t="44143" x="5472113" y="1938338"/>
          <p14:tracePt t="44148" x="5492750" y="2006600"/>
          <p14:tracePt t="44154" x="5513388" y="2082800"/>
          <p14:tracePt t="44164" x="5527675" y="2130425"/>
          <p14:tracePt t="44171" x="5527675" y="2157413"/>
          <p14:tracePt t="44177" x="5548313" y="2198688"/>
          <p14:tracePt t="44187" x="5548313" y="2225675"/>
          <p14:tracePt t="44193" x="5554663" y="2266950"/>
          <p14:tracePt t="44203" x="5554663" y="2287588"/>
          <p14:tracePt t="44209" x="5554663" y="2328863"/>
          <p14:tracePt t="44219" x="5554663" y="2349500"/>
          <p14:tracePt t="44227" x="5554663" y="2390775"/>
          <p14:tracePt t="44236" x="5554663" y="2424113"/>
          <p14:tracePt t="44244" x="5554663" y="2465388"/>
          <p14:tracePt t="44250" x="5554663" y="2492375"/>
          <p14:tracePt t="44260" x="5554663" y="2513013"/>
          <p14:tracePt t="44267" x="5554663" y="2533650"/>
          <p14:tracePt t="44275" x="5554663" y="2547938"/>
          <p14:tracePt t="44283" x="5554663" y="2554288"/>
          <p14:tracePt t="44507" x="5554663" y="2562225"/>
          <p14:tracePt t="44523" x="5541963" y="2547938"/>
          <p14:tracePt t="44531" x="5534025" y="2541588"/>
          <p14:tracePt t="44540" x="5513388" y="2513013"/>
          <p14:tracePt t="44549" x="5492750" y="2479675"/>
          <p14:tracePt t="44558" x="5480050" y="2465388"/>
          <p14:tracePt t="44562" x="5465763" y="2452688"/>
          <p14:tracePt t="44569" x="5451475" y="2438400"/>
          <p14:tracePt t="44579" x="5424488" y="2411413"/>
          <p14:tracePt t="44611" x="5418138" y="2403475"/>
          <p14:tracePt t="44633" x="5403850" y="2390775"/>
          <p14:tracePt t="44649" x="5397500" y="2382838"/>
          <p14:tracePt t="44657" x="5391150" y="2382838"/>
          <p14:tracePt t="44665" x="5376863" y="2382838"/>
          <p14:tracePt t="44673" x="5370513" y="2382838"/>
          <p14:tracePt t="44698" x="5356225" y="2382838"/>
          <p14:tracePt t="44713" x="5341938" y="2382838"/>
          <p14:tracePt t="44730" x="5335588" y="2382838"/>
          <p14:tracePt t="44741" x="5321300" y="2382838"/>
          <p14:tracePt t="44745" x="5314950" y="2382838"/>
          <p14:tracePt t="44756" x="5302250" y="2382838"/>
          <p14:tracePt t="44761" x="5281613" y="2382838"/>
          <p14:tracePt t="44773" x="5273675" y="2382838"/>
          <p14:tracePt t="44777" x="5253038" y="2382838"/>
          <p14:tracePt t="44785" x="5246688" y="2382838"/>
          <p14:tracePt t="44793" x="5240338" y="2382838"/>
          <p14:tracePt t="44801" x="5226050" y="2382838"/>
          <p14:tracePt t="44810" x="5219700" y="2382838"/>
          <p14:tracePt t="44817" x="5211763" y="2390775"/>
          <p14:tracePt t="44833" x="5205413" y="2397125"/>
          <p14:tracePt t="44841" x="5191125" y="2403475"/>
          <p14:tracePt t="44857" x="5184775" y="2417763"/>
          <p14:tracePt t="44874" x="5184775" y="2432050"/>
          <p14:tracePt t="44881" x="5184775" y="2438400"/>
          <p14:tracePt t="44891" x="5178425" y="2452688"/>
          <p14:tracePt t="44897" x="5178425" y="2459038"/>
          <p14:tracePt t="44906" x="5178425" y="2471738"/>
          <p14:tracePt t="44912" x="5178425" y="2486025"/>
          <p14:tracePt t="44921" x="5178425" y="2492375"/>
          <p14:tracePt t="44930" x="5178425" y="2513013"/>
          <p14:tracePt t="44939" x="5178425" y="2520950"/>
          <p14:tracePt t="44945" x="5178425" y="2527300"/>
          <p14:tracePt t="44955" x="5178425" y="2533650"/>
          <p14:tracePt t="44962" x="5178425" y="2541588"/>
          <p14:tracePt t="44972" x="5178425" y="2547938"/>
          <p14:tracePt t="44985" x="5178425" y="2562225"/>
          <p14:tracePt t="45001" x="5178425" y="2568575"/>
          <p14:tracePt t="45010" x="5178425" y="2574925"/>
          <p14:tracePt t="45034" x="5184775" y="2574925"/>
          <p14:tracePt t="45041" x="5191125" y="2581275"/>
          <p14:tracePt t="45049" x="5199063" y="2589213"/>
          <p14:tracePt t="45067" x="5205413" y="2589213"/>
          <p14:tracePt t="45082" x="5211763" y="2589213"/>
          <p14:tracePt t="45100" x="5226050" y="2589213"/>
          <p14:tracePt t="45123" x="5232400" y="2595563"/>
          <p14:tracePt t="45132" x="5240338" y="2601913"/>
          <p14:tracePt t="45146" x="5246688" y="2601913"/>
          <p14:tracePt t="45164" x="5260975" y="2601913"/>
          <p14:tracePt t="45179" x="5267325" y="2601913"/>
          <p14:tracePt t="45196" x="5273675" y="2601913"/>
          <p14:tracePt t="45203" x="5287963" y="2601913"/>
          <p14:tracePt t="45209" x="5314950" y="2589213"/>
          <p14:tracePt t="45219" x="5329238" y="2581275"/>
          <p14:tracePt t="45228" x="5349875" y="2574925"/>
          <p14:tracePt t="45236" x="5356225" y="2568575"/>
          <p14:tracePt t="45243" x="5370513" y="2562225"/>
          <p14:tracePt t="45251" x="5370513" y="2554288"/>
          <p14:tracePt t="45261" x="5383213" y="2541588"/>
          <p14:tracePt t="45267" x="5391150" y="2533650"/>
          <p14:tracePt t="45274" x="5397500" y="2533650"/>
          <p14:tracePt t="45282" x="5403850" y="2527300"/>
          <p14:tracePt t="45290" x="5411788" y="2520950"/>
          <p14:tracePt t="45299" x="5424488" y="2506663"/>
          <p14:tracePt t="45306" x="5424488" y="2500313"/>
          <p14:tracePt t="45313" x="5424488" y="2492375"/>
          <p14:tracePt t="45324" x="5430838" y="2479675"/>
          <p14:tracePt t="45328" x="5430838" y="2471738"/>
          <p14:tracePt t="45338" x="5430838" y="2465388"/>
          <p14:tracePt t="45354" x="5430838" y="2459038"/>
          <p14:tracePt t="45361" x="5430838" y="2444750"/>
          <p14:tracePt t="45378" x="5430838" y="2438400"/>
          <p14:tracePt t="45389" x="5430838" y="2424113"/>
          <p14:tracePt t="45739" x="5430838" y="2417763"/>
          <p14:tracePt t="45763" x="5418138" y="2417763"/>
          <p14:tracePt t="45787" x="5411788" y="2417763"/>
          <p14:tracePt t="45795" x="5391150" y="2417763"/>
          <p14:tracePt t="45803" x="5370513" y="2417763"/>
          <p14:tracePt t="45812" x="5349875" y="2417763"/>
          <p14:tracePt t="45818" x="5335588" y="2417763"/>
          <p14:tracePt t="45827" x="5314950" y="2417763"/>
          <p14:tracePt t="45835" x="5287963" y="2424113"/>
          <p14:tracePt t="45851" x="5273675" y="2432050"/>
          <p14:tracePt t="45858" x="5267325" y="2432050"/>
          <p14:tracePt t="45867" x="5253038" y="2432050"/>
          <p14:tracePt t="45876" x="5246688" y="2438400"/>
          <p14:tracePt t="45894" x="5232400" y="2438400"/>
          <p14:tracePt t="45899" x="5219700" y="2444750"/>
          <p14:tracePt t="45909" x="5211763" y="2452688"/>
          <p14:tracePt t="45915" x="5205413" y="2452688"/>
          <p14:tracePt t="45922" x="5178425" y="2459038"/>
          <p14:tracePt t="45931" x="5157788" y="2465388"/>
          <p14:tracePt t="45942" x="5143500" y="2471738"/>
          <p14:tracePt t="45948" x="5122863" y="2486025"/>
          <p14:tracePt t="45955" x="5095875" y="2500313"/>
          <p14:tracePt t="45963" x="5054600" y="2506663"/>
          <p14:tracePt t="45973" x="5021263" y="2533650"/>
          <p14:tracePt t="45981" x="4986338" y="2541588"/>
          <p14:tracePt t="45988" x="4965700" y="2554288"/>
          <p14:tracePt t="45994" x="4945063" y="2562225"/>
          <p14:tracePt t="46005" x="4932363" y="2581275"/>
          <p14:tracePt t="46018" x="4903788" y="2589213"/>
          <p14:tracePt t="46026" x="4897438" y="2589213"/>
          <p14:tracePt t="46036" x="4883150" y="2601913"/>
          <p14:tracePt t="46042" x="4883150" y="2609850"/>
          <p14:tracePt t="46050" x="4876800" y="2616200"/>
          <p14:tracePt t="46057" x="4862513" y="2630488"/>
          <p14:tracePt t="46211" x="4849813" y="2622550"/>
          <p14:tracePt t="46220" x="4849813" y="2589213"/>
          <p14:tracePt t="46227" x="4849813" y="2541588"/>
          <p14:tracePt t="46242" x="4849813" y="2432050"/>
          <p14:tracePt t="46252" x="4835525" y="2370138"/>
          <p14:tracePt t="46258" x="4814888" y="2287588"/>
          <p14:tracePt t="46266" x="4808538" y="2212975"/>
          <p14:tracePt t="46273" x="4808538" y="2157413"/>
          <p14:tracePt t="46283" x="4787900" y="2089150"/>
          <p14:tracePt t="46289" x="4787900" y="2047875"/>
          <p14:tracePt t="46300" x="4787900" y="1985963"/>
          <p14:tracePt t="46307" x="4787900" y="1931988"/>
          <p14:tracePt t="46315" x="4787900" y="1903413"/>
          <p14:tracePt t="46323" x="4787900" y="1862138"/>
          <p14:tracePt t="46332" x="4787900" y="1822450"/>
          <p14:tracePt t="46338" x="4787900" y="1787525"/>
          <p14:tracePt t="46347" x="4787900" y="1760538"/>
          <p14:tracePt t="46356" x="4787900" y="1746250"/>
          <p14:tracePt t="46364" x="4787900" y="1712913"/>
          <p14:tracePt t="46373" x="4787900" y="1698625"/>
          <p14:tracePt t="46378" x="4787900" y="1677988"/>
          <p14:tracePt t="46388" x="4787900" y="1657350"/>
          <p14:tracePt t="46395" x="4787900" y="1643063"/>
          <p14:tracePt t="46406" x="4787900" y="1636713"/>
          <p14:tracePt t="46410" x="4787900" y="1616075"/>
          <p14:tracePt t="46421" x="4787900" y="1603375"/>
          <p14:tracePt t="46428" x="4787900" y="1595438"/>
          <p14:tracePt t="46438" x="4802188" y="1582738"/>
          <p14:tracePt t="46452" x="4808538" y="1562100"/>
          <p14:tracePt t="46458" x="4808538" y="1547813"/>
          <p14:tracePt t="46466" x="4808538" y="1541463"/>
          <p14:tracePt t="46473" x="4821238" y="1527175"/>
          <p14:tracePt t="46483" x="4821238" y="1506538"/>
          <p14:tracePt t="46499" x="4829175" y="1493838"/>
          <p14:tracePt t="46716" x="4835525" y="1493838"/>
          <p14:tracePt t="46724" x="4924425" y="1493838"/>
          <p14:tracePt t="46730" x="5033963" y="1493838"/>
          <p14:tracePt t="46738" x="5246688" y="1512888"/>
          <p14:tracePt t="46747" x="5472113" y="1568450"/>
          <p14:tracePt t="46753" x="5595938" y="1616075"/>
          <p14:tracePt t="46761" x="5699125" y="1651000"/>
          <p14:tracePt t="46770" x="5753100" y="1677988"/>
          <p14:tracePt t="46777" x="5788025" y="1684338"/>
          <p14:tracePt t="46785" x="5800725" y="1698625"/>
          <p14:tracePt t="46803" x="5808663" y="1704975"/>
          <p14:tracePt t="46857" x="5829300" y="1725613"/>
          <p14:tracePt t="46865" x="5891213" y="1766888"/>
          <p14:tracePt t="46873" x="5951538" y="1822450"/>
          <p14:tracePt t="46881" x="6013450" y="1849438"/>
          <p14:tracePt t="46889" x="6061075" y="1903413"/>
          <p14:tracePt t="46897" x="6102350" y="1931988"/>
          <p14:tracePt t="46905" x="6137275" y="1944688"/>
          <p14:tracePt t="46913" x="6157913" y="1973263"/>
          <p14:tracePt t="46922" x="6184900" y="1992313"/>
          <p14:tracePt t="46929" x="6199188" y="2041525"/>
          <p14:tracePt t="46937" x="6219825" y="2062163"/>
          <p14:tracePt t="46945" x="6232525" y="2074863"/>
          <p14:tracePt t="46954" x="6240463" y="2109788"/>
          <p14:tracePt t="46961" x="6246813" y="2122488"/>
          <p14:tracePt t="46970" x="6261100" y="2157413"/>
          <p14:tracePt t="46977" x="6273800" y="2178050"/>
          <p14:tracePt t="46986" x="6294438" y="2212975"/>
          <p14:tracePt t="46993" x="6300788" y="2232025"/>
          <p14:tracePt t="47002" x="6300788" y="2266950"/>
          <p14:tracePt t="47009" x="6315075" y="2301875"/>
          <p14:tracePt t="47019" x="6315075" y="2328863"/>
          <p14:tracePt t="47025" x="6342063" y="2382838"/>
          <p14:tracePt t="47034" x="6342063" y="2403475"/>
          <p14:tracePt t="47043" x="6342063" y="2438400"/>
          <p14:tracePt t="47051" x="6342063" y="2465388"/>
          <p14:tracePt t="47057" x="6356350" y="2506663"/>
          <p14:tracePt t="47066" x="6356350" y="2554288"/>
          <p14:tracePt t="47073" x="6370638" y="2589213"/>
          <p14:tracePt t="47081" x="6370638" y="2616200"/>
          <p14:tracePt t="47089" x="6370638" y="2651125"/>
          <p14:tracePt t="47097" x="6370638" y="2671763"/>
          <p14:tracePt t="47106" x="6370638" y="2698750"/>
          <p14:tracePt t="47113" x="6370638" y="2719388"/>
          <p14:tracePt t="47121" x="6370638" y="2746375"/>
          <p14:tracePt t="47129" x="6370638" y="2767013"/>
          <p14:tracePt t="47138" x="6370638" y="2781300"/>
          <p14:tracePt t="47145" x="6370638" y="2801938"/>
          <p14:tracePt t="47153" x="6370638" y="2820988"/>
          <p14:tracePt t="47161" x="6370638" y="2841625"/>
          <p14:tracePt t="47169" x="6370638" y="2870200"/>
          <p14:tracePt t="47177" x="6370638" y="2890838"/>
          <p14:tracePt t="47185" x="6370638" y="2917825"/>
          <p14:tracePt t="47193" x="6370638" y="2930525"/>
          <p14:tracePt t="47202" x="6370638" y="2965450"/>
          <p14:tracePt t="47209" x="6370638" y="2986088"/>
          <p14:tracePt t="47219" x="6370638" y="3006725"/>
          <p14:tracePt t="47225" x="6370638" y="3027363"/>
          <p14:tracePt t="47236" x="6342063" y="3081338"/>
          <p14:tracePt t="47240" x="6342063" y="3095625"/>
          <p14:tracePt t="47252" x="6329363" y="3130550"/>
          <p14:tracePt t="47257" x="6315075" y="3163888"/>
          <p14:tracePt t="47268" x="6308725" y="3184525"/>
          <p14:tracePt t="47273" x="6294438" y="3205163"/>
          <p14:tracePt t="47281" x="6280150" y="3240088"/>
          <p14:tracePt t="47289" x="6280150" y="3246438"/>
          <p14:tracePt t="47301" x="6273800" y="3267075"/>
          <p14:tracePt t="47313" x="6273800" y="3281363"/>
          <p14:tracePt t="47321" x="6273800" y="3287713"/>
          <p14:tracePt t="47329" x="6273800" y="3300413"/>
          <p14:tracePt t="47337" x="6253163" y="3321050"/>
          <p14:tracePt t="47345" x="6253163" y="3328988"/>
          <p14:tracePt t="47353" x="6253163" y="3341688"/>
          <p14:tracePt t="47362" x="6232525" y="3355975"/>
          <p14:tracePt t="47369" x="6232525" y="3376613"/>
          <p14:tracePt t="47377" x="6226175" y="3390900"/>
          <p14:tracePt t="47393" x="6226175" y="3397250"/>
          <p14:tracePt t="47402" x="6219825" y="3403600"/>
          <p14:tracePt t="47418" x="6211888" y="3409950"/>
          <p14:tracePt t="47571" x="6191250" y="3430588"/>
          <p14:tracePt t="47579" x="6170613" y="3430588"/>
          <p14:tracePt t="47588" x="6116638" y="3424238"/>
          <p14:tracePt t="47595" x="6000750" y="3355975"/>
          <p14:tracePt t="47604" x="5835650" y="3281363"/>
          <p14:tracePt t="47610" x="5616575" y="3157538"/>
          <p14:tracePt t="47622" x="5383213" y="3060700"/>
          <p14:tracePt t="47628" x="5172075" y="2971800"/>
          <p14:tracePt t="47636" x="4992688" y="2890838"/>
          <p14:tracePt t="47643" x="4891088" y="2855913"/>
          <p14:tracePt t="47657" x="4781550" y="2794000"/>
          <p14:tracePt t="47756" x="4767263" y="2781300"/>
          <p14:tracePt t="47763" x="4760913" y="2767013"/>
          <p14:tracePt t="47771" x="4746625" y="2760663"/>
          <p14:tracePt t="48290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39"/>
          <p:cNvGrpSpPr/>
          <p:nvPr/>
        </p:nvGrpSpPr>
        <p:grpSpPr>
          <a:xfrm>
            <a:off x="6646684" y="1224840"/>
            <a:ext cx="3249300" cy="3699900"/>
            <a:chOff x="6775775" y="1292900"/>
            <a:chExt cx="3249300" cy="3699900"/>
          </a:xfrm>
        </p:grpSpPr>
        <p:sp>
          <p:nvSpPr>
            <p:cNvPr id="713" name="Google Shape;713;p39"/>
            <p:cNvSpPr/>
            <p:nvPr/>
          </p:nvSpPr>
          <p:spPr>
            <a:xfrm>
              <a:off x="6775775" y="1292900"/>
              <a:ext cx="3249300" cy="3249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7023925" y="4473800"/>
              <a:ext cx="519000" cy="519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39"/>
          <p:cNvGrpSpPr/>
          <p:nvPr/>
        </p:nvGrpSpPr>
        <p:grpSpPr>
          <a:xfrm rot="5400000">
            <a:off x="6127422" y="1843470"/>
            <a:ext cx="3570156" cy="1950913"/>
            <a:chOff x="1930675" y="3199875"/>
            <a:chExt cx="4066700" cy="2222250"/>
          </a:xfrm>
        </p:grpSpPr>
        <p:sp>
          <p:nvSpPr>
            <p:cNvPr id="732" name="Google Shape;732;p39"/>
            <p:cNvSpPr/>
            <p:nvPr/>
          </p:nvSpPr>
          <p:spPr>
            <a:xfrm>
              <a:off x="2822050" y="3455450"/>
              <a:ext cx="2149750" cy="1966675"/>
            </a:xfrm>
            <a:custGeom>
              <a:avLst/>
              <a:gdLst/>
              <a:ahLst/>
              <a:cxnLst/>
              <a:rect l="l" t="t" r="r" b="b"/>
              <a:pathLst>
                <a:path w="85990" h="78667" extrusionOk="0">
                  <a:moveTo>
                    <a:pt x="83197" y="2536"/>
                  </a:moveTo>
                  <a:lnTo>
                    <a:pt x="83197" y="2536"/>
                  </a:lnTo>
                  <a:cubicBezTo>
                    <a:pt x="77720" y="34686"/>
                    <a:pt x="62001" y="57580"/>
                    <a:pt x="37683" y="68753"/>
                  </a:cubicBezTo>
                  <a:cubicBezTo>
                    <a:pt x="26957" y="73633"/>
                    <a:pt x="15339" y="76150"/>
                    <a:pt x="3599" y="76150"/>
                  </a:cubicBezTo>
                  <a:cubicBezTo>
                    <a:pt x="3349" y="76150"/>
                    <a:pt x="3099" y="76149"/>
                    <a:pt x="2849" y="76147"/>
                  </a:cubicBezTo>
                  <a:cubicBezTo>
                    <a:pt x="10845" y="36603"/>
                    <a:pt x="32425" y="18748"/>
                    <a:pt x="49184" y="10697"/>
                  </a:cubicBezTo>
                  <a:cubicBezTo>
                    <a:pt x="59810" y="5603"/>
                    <a:pt x="71421" y="2810"/>
                    <a:pt x="83197" y="2536"/>
                  </a:cubicBezTo>
                  <a:close/>
                  <a:moveTo>
                    <a:pt x="83457" y="1"/>
                  </a:moveTo>
                  <a:cubicBezTo>
                    <a:pt x="79119" y="1"/>
                    <a:pt x="64461" y="562"/>
                    <a:pt x="48199" y="8342"/>
                  </a:cubicBezTo>
                  <a:cubicBezTo>
                    <a:pt x="30672" y="16776"/>
                    <a:pt x="8107" y="35507"/>
                    <a:pt x="56" y="77078"/>
                  </a:cubicBezTo>
                  <a:cubicBezTo>
                    <a:pt x="1" y="77461"/>
                    <a:pt x="110" y="77790"/>
                    <a:pt x="330" y="78064"/>
                  </a:cubicBezTo>
                  <a:cubicBezTo>
                    <a:pt x="549" y="78392"/>
                    <a:pt x="877" y="78557"/>
                    <a:pt x="1206" y="78611"/>
                  </a:cubicBezTo>
                  <a:cubicBezTo>
                    <a:pt x="1370" y="78611"/>
                    <a:pt x="2520" y="78666"/>
                    <a:pt x="4383" y="78666"/>
                  </a:cubicBezTo>
                  <a:cubicBezTo>
                    <a:pt x="16213" y="78557"/>
                    <a:pt x="27879" y="75982"/>
                    <a:pt x="38669" y="71053"/>
                  </a:cubicBezTo>
                  <a:cubicBezTo>
                    <a:pt x="70928" y="56265"/>
                    <a:pt x="82156" y="25046"/>
                    <a:pt x="85935" y="1495"/>
                  </a:cubicBezTo>
                  <a:cubicBezTo>
                    <a:pt x="85990" y="1112"/>
                    <a:pt x="85880" y="783"/>
                    <a:pt x="85661" y="509"/>
                  </a:cubicBezTo>
                  <a:cubicBezTo>
                    <a:pt x="85442" y="181"/>
                    <a:pt x="85114" y="16"/>
                    <a:pt x="84730" y="16"/>
                  </a:cubicBezTo>
                  <a:cubicBezTo>
                    <a:pt x="84627" y="16"/>
                    <a:pt x="84189" y="1"/>
                    <a:pt x="83457" y="1"/>
                  </a:cubicBezTo>
                  <a:close/>
                </a:path>
              </a:pathLst>
            </a:custGeom>
            <a:solidFill>
              <a:srgbClr val="B4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2854925" y="3487350"/>
              <a:ext cx="2084025" cy="1901900"/>
            </a:xfrm>
            <a:custGeom>
              <a:avLst/>
              <a:gdLst/>
              <a:ahLst/>
              <a:cxnLst/>
              <a:rect l="l" t="t" r="r" b="b"/>
              <a:pathLst>
                <a:path w="83361" h="76076" extrusionOk="0">
                  <a:moveTo>
                    <a:pt x="81991" y="0"/>
                  </a:moveTo>
                  <a:lnTo>
                    <a:pt x="75857" y="5696"/>
                  </a:lnTo>
                  <a:cubicBezTo>
                    <a:pt x="75747" y="5587"/>
                    <a:pt x="75638" y="5587"/>
                    <a:pt x="75473" y="5532"/>
                  </a:cubicBezTo>
                  <a:lnTo>
                    <a:pt x="58221" y="3998"/>
                  </a:lnTo>
                  <a:cubicBezTo>
                    <a:pt x="56961" y="4382"/>
                    <a:pt x="55647" y="4820"/>
                    <a:pt x="54332" y="5368"/>
                  </a:cubicBezTo>
                  <a:lnTo>
                    <a:pt x="74269" y="7175"/>
                  </a:lnTo>
                  <a:lnTo>
                    <a:pt x="60686" y="19608"/>
                  </a:lnTo>
                  <a:lnTo>
                    <a:pt x="60576" y="19608"/>
                  </a:lnTo>
                  <a:lnTo>
                    <a:pt x="33191" y="17088"/>
                  </a:lnTo>
                  <a:cubicBezTo>
                    <a:pt x="32589" y="17581"/>
                    <a:pt x="31931" y="18129"/>
                    <a:pt x="31329" y="18622"/>
                  </a:cubicBezTo>
                  <a:lnTo>
                    <a:pt x="59042" y="21141"/>
                  </a:lnTo>
                  <a:lnTo>
                    <a:pt x="51375" y="27988"/>
                  </a:lnTo>
                  <a:cubicBezTo>
                    <a:pt x="51210" y="27988"/>
                    <a:pt x="50991" y="28042"/>
                    <a:pt x="50882" y="28207"/>
                  </a:cubicBezTo>
                  <a:cubicBezTo>
                    <a:pt x="50717" y="28316"/>
                    <a:pt x="50663" y="28481"/>
                    <a:pt x="50608" y="28700"/>
                  </a:cubicBezTo>
                  <a:lnTo>
                    <a:pt x="46062" y="32917"/>
                  </a:lnTo>
                  <a:lnTo>
                    <a:pt x="19608" y="30507"/>
                  </a:lnTo>
                  <a:cubicBezTo>
                    <a:pt x="19170" y="31000"/>
                    <a:pt x="18787" y="31548"/>
                    <a:pt x="18403" y="32095"/>
                  </a:cubicBezTo>
                  <a:lnTo>
                    <a:pt x="44364" y="34451"/>
                  </a:lnTo>
                  <a:lnTo>
                    <a:pt x="32260" y="45514"/>
                  </a:lnTo>
                  <a:cubicBezTo>
                    <a:pt x="32150" y="45405"/>
                    <a:pt x="32041" y="45350"/>
                    <a:pt x="31877" y="45350"/>
                  </a:cubicBezTo>
                  <a:lnTo>
                    <a:pt x="11119" y="43488"/>
                  </a:lnTo>
                  <a:cubicBezTo>
                    <a:pt x="10845" y="44035"/>
                    <a:pt x="10571" y="44528"/>
                    <a:pt x="10297" y="45076"/>
                  </a:cubicBezTo>
                  <a:lnTo>
                    <a:pt x="30672" y="46938"/>
                  </a:lnTo>
                  <a:lnTo>
                    <a:pt x="17089" y="59371"/>
                  </a:lnTo>
                  <a:lnTo>
                    <a:pt x="16979" y="59371"/>
                  </a:lnTo>
                  <a:lnTo>
                    <a:pt x="4711" y="58275"/>
                  </a:lnTo>
                  <a:cubicBezTo>
                    <a:pt x="4546" y="58768"/>
                    <a:pt x="4382" y="59316"/>
                    <a:pt x="4163" y="59864"/>
                  </a:cubicBezTo>
                  <a:lnTo>
                    <a:pt x="15446" y="60904"/>
                  </a:lnTo>
                  <a:lnTo>
                    <a:pt x="274" y="74761"/>
                  </a:lnTo>
                  <a:cubicBezTo>
                    <a:pt x="165" y="75145"/>
                    <a:pt x="55" y="75583"/>
                    <a:pt x="0" y="76021"/>
                  </a:cubicBezTo>
                  <a:cubicBezTo>
                    <a:pt x="0" y="76021"/>
                    <a:pt x="439" y="76076"/>
                    <a:pt x="1260" y="76076"/>
                  </a:cubicBezTo>
                  <a:lnTo>
                    <a:pt x="23059" y="56194"/>
                  </a:lnTo>
                  <a:lnTo>
                    <a:pt x="23497" y="73392"/>
                  </a:lnTo>
                  <a:lnTo>
                    <a:pt x="25195" y="72899"/>
                  </a:lnTo>
                  <a:lnTo>
                    <a:pt x="24702" y="54661"/>
                  </a:lnTo>
                  <a:lnTo>
                    <a:pt x="37956" y="42556"/>
                  </a:lnTo>
                  <a:lnTo>
                    <a:pt x="38613" y="67805"/>
                  </a:lnTo>
                  <a:cubicBezTo>
                    <a:pt x="39161" y="67532"/>
                    <a:pt x="39709" y="67258"/>
                    <a:pt x="40256" y="66984"/>
                  </a:cubicBezTo>
                  <a:lnTo>
                    <a:pt x="39599" y="41078"/>
                  </a:lnTo>
                  <a:lnTo>
                    <a:pt x="50663" y="30945"/>
                  </a:lnTo>
                  <a:lnTo>
                    <a:pt x="51429" y="59535"/>
                  </a:lnTo>
                  <a:cubicBezTo>
                    <a:pt x="51429" y="59645"/>
                    <a:pt x="51429" y="59699"/>
                    <a:pt x="51484" y="59809"/>
                  </a:cubicBezTo>
                  <a:cubicBezTo>
                    <a:pt x="52032" y="59371"/>
                    <a:pt x="52525" y="58987"/>
                    <a:pt x="53073" y="58549"/>
                  </a:cubicBezTo>
                  <a:lnTo>
                    <a:pt x="52306" y="29412"/>
                  </a:lnTo>
                  <a:lnTo>
                    <a:pt x="66053" y="16869"/>
                  </a:lnTo>
                  <a:lnTo>
                    <a:pt x="66765" y="43761"/>
                  </a:lnTo>
                  <a:cubicBezTo>
                    <a:pt x="67313" y="42995"/>
                    <a:pt x="67860" y="42173"/>
                    <a:pt x="68353" y="41352"/>
                  </a:cubicBezTo>
                  <a:lnTo>
                    <a:pt x="67696" y="15336"/>
                  </a:lnTo>
                  <a:lnTo>
                    <a:pt x="83196" y="1205"/>
                  </a:lnTo>
                  <a:lnTo>
                    <a:pt x="83360" y="0"/>
                  </a:lnTo>
                  <a:close/>
                </a:path>
              </a:pathLst>
            </a:custGeom>
            <a:solidFill>
              <a:srgbClr val="B4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1930675" y="3199875"/>
              <a:ext cx="2022400" cy="992650"/>
            </a:xfrm>
            <a:custGeom>
              <a:avLst/>
              <a:gdLst/>
              <a:ahLst/>
              <a:cxnLst/>
              <a:rect l="l" t="t" r="r" b="b"/>
              <a:pathLst>
                <a:path w="80896" h="39706" extrusionOk="0">
                  <a:moveTo>
                    <a:pt x="55271" y="2417"/>
                  </a:moveTo>
                  <a:cubicBezTo>
                    <a:pt x="62923" y="2417"/>
                    <a:pt x="70493" y="3897"/>
                    <a:pt x="77610" y="6734"/>
                  </a:cubicBezTo>
                  <a:cubicBezTo>
                    <a:pt x="64465" y="26616"/>
                    <a:pt x="47924" y="36912"/>
                    <a:pt x="28317" y="37296"/>
                  </a:cubicBezTo>
                  <a:cubicBezTo>
                    <a:pt x="28056" y="37299"/>
                    <a:pt x="27795" y="37301"/>
                    <a:pt x="27535" y="37301"/>
                  </a:cubicBezTo>
                  <a:cubicBezTo>
                    <a:pt x="19200" y="37301"/>
                    <a:pt x="10935" y="35603"/>
                    <a:pt x="3287" y="32257"/>
                  </a:cubicBezTo>
                  <a:cubicBezTo>
                    <a:pt x="16760" y="13197"/>
                    <a:pt x="33465" y="3174"/>
                    <a:pt x="52963" y="2462"/>
                  </a:cubicBezTo>
                  <a:cubicBezTo>
                    <a:pt x="53733" y="2432"/>
                    <a:pt x="54503" y="2417"/>
                    <a:pt x="55271" y="2417"/>
                  </a:cubicBezTo>
                  <a:close/>
                  <a:moveTo>
                    <a:pt x="55214" y="0"/>
                  </a:moveTo>
                  <a:cubicBezTo>
                    <a:pt x="39215" y="0"/>
                    <a:pt x="18153" y="6150"/>
                    <a:pt x="384" y="32038"/>
                  </a:cubicBezTo>
                  <a:cubicBezTo>
                    <a:pt x="1" y="32695"/>
                    <a:pt x="165" y="33517"/>
                    <a:pt x="877" y="33900"/>
                  </a:cubicBezTo>
                  <a:cubicBezTo>
                    <a:pt x="9093" y="37734"/>
                    <a:pt x="18075" y="39706"/>
                    <a:pt x="27167" y="39706"/>
                  </a:cubicBezTo>
                  <a:cubicBezTo>
                    <a:pt x="43159" y="39706"/>
                    <a:pt x="63643" y="33243"/>
                    <a:pt x="80513" y="6844"/>
                  </a:cubicBezTo>
                  <a:cubicBezTo>
                    <a:pt x="80896" y="6241"/>
                    <a:pt x="80677" y="5365"/>
                    <a:pt x="80020" y="5036"/>
                  </a:cubicBezTo>
                  <a:cubicBezTo>
                    <a:pt x="79813" y="4933"/>
                    <a:pt x="69544" y="0"/>
                    <a:pt x="55214" y="0"/>
                  </a:cubicBezTo>
                  <a:close/>
                </a:path>
              </a:pathLst>
            </a:custGeom>
            <a:solidFill>
              <a:srgbClr val="B4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1966275" y="3231300"/>
              <a:ext cx="1949850" cy="932475"/>
            </a:xfrm>
            <a:custGeom>
              <a:avLst/>
              <a:gdLst/>
              <a:ahLst/>
              <a:cxnLst/>
              <a:rect l="l" t="t" r="r" b="b"/>
              <a:pathLst>
                <a:path w="77994" h="37299" extrusionOk="0">
                  <a:moveTo>
                    <a:pt x="57016" y="0"/>
                  </a:moveTo>
                  <a:lnTo>
                    <a:pt x="69832" y="7011"/>
                  </a:lnTo>
                  <a:lnTo>
                    <a:pt x="57126" y="11338"/>
                  </a:lnTo>
                  <a:lnTo>
                    <a:pt x="57071" y="11338"/>
                  </a:lnTo>
                  <a:lnTo>
                    <a:pt x="39435" y="1643"/>
                  </a:lnTo>
                  <a:cubicBezTo>
                    <a:pt x="38833" y="1808"/>
                    <a:pt x="38285" y="1972"/>
                    <a:pt x="37682" y="2136"/>
                  </a:cubicBezTo>
                  <a:lnTo>
                    <a:pt x="55592" y="11885"/>
                  </a:lnTo>
                  <a:lnTo>
                    <a:pt x="48472" y="14295"/>
                  </a:lnTo>
                  <a:cubicBezTo>
                    <a:pt x="48401" y="14267"/>
                    <a:pt x="48327" y="14253"/>
                    <a:pt x="48253" y="14253"/>
                  </a:cubicBezTo>
                  <a:cubicBezTo>
                    <a:pt x="48039" y="14253"/>
                    <a:pt x="47827" y="14366"/>
                    <a:pt x="47705" y="14569"/>
                  </a:cubicBezTo>
                  <a:lnTo>
                    <a:pt x="43433" y="16048"/>
                  </a:lnTo>
                  <a:lnTo>
                    <a:pt x="26400" y="6737"/>
                  </a:lnTo>
                  <a:lnTo>
                    <a:pt x="25140" y="7394"/>
                  </a:lnTo>
                  <a:lnTo>
                    <a:pt x="41900" y="16596"/>
                  </a:lnTo>
                  <a:lnTo>
                    <a:pt x="30562" y="20429"/>
                  </a:lnTo>
                  <a:cubicBezTo>
                    <a:pt x="30508" y="20375"/>
                    <a:pt x="30398" y="20320"/>
                    <a:pt x="30343" y="20265"/>
                  </a:cubicBezTo>
                  <a:lnTo>
                    <a:pt x="16979" y="12926"/>
                  </a:lnTo>
                  <a:cubicBezTo>
                    <a:pt x="16651" y="13200"/>
                    <a:pt x="16322" y="13474"/>
                    <a:pt x="15939" y="13802"/>
                  </a:cubicBezTo>
                  <a:lnTo>
                    <a:pt x="29084" y="20977"/>
                  </a:lnTo>
                  <a:lnTo>
                    <a:pt x="16322" y="25304"/>
                  </a:lnTo>
                  <a:lnTo>
                    <a:pt x="16267" y="25249"/>
                  </a:lnTo>
                  <a:lnTo>
                    <a:pt x="8381" y="20922"/>
                  </a:lnTo>
                  <a:lnTo>
                    <a:pt x="7559" y="21908"/>
                  </a:lnTo>
                  <a:lnTo>
                    <a:pt x="14789" y="25852"/>
                  </a:lnTo>
                  <a:lnTo>
                    <a:pt x="548" y="30726"/>
                  </a:lnTo>
                  <a:cubicBezTo>
                    <a:pt x="384" y="31000"/>
                    <a:pt x="165" y="31219"/>
                    <a:pt x="1" y="31493"/>
                  </a:cubicBezTo>
                  <a:cubicBezTo>
                    <a:pt x="1" y="31493"/>
                    <a:pt x="275" y="31657"/>
                    <a:pt x="822" y="31931"/>
                  </a:cubicBezTo>
                  <a:lnTo>
                    <a:pt x="21251" y="24921"/>
                  </a:lnTo>
                  <a:lnTo>
                    <a:pt x="16541" y="36587"/>
                  </a:lnTo>
                  <a:lnTo>
                    <a:pt x="17746" y="36751"/>
                  </a:lnTo>
                  <a:lnTo>
                    <a:pt x="22785" y="24428"/>
                  </a:lnTo>
                  <a:lnTo>
                    <a:pt x="35163" y="20156"/>
                  </a:lnTo>
                  <a:lnTo>
                    <a:pt x="28262" y="37299"/>
                  </a:lnTo>
                  <a:lnTo>
                    <a:pt x="29631" y="37189"/>
                  </a:lnTo>
                  <a:lnTo>
                    <a:pt x="36751" y="19663"/>
                  </a:lnTo>
                  <a:lnTo>
                    <a:pt x="47103" y="16103"/>
                  </a:lnTo>
                  <a:lnTo>
                    <a:pt x="39271" y="35491"/>
                  </a:lnTo>
                  <a:cubicBezTo>
                    <a:pt x="39216" y="35546"/>
                    <a:pt x="39216" y="35601"/>
                    <a:pt x="39216" y="35655"/>
                  </a:cubicBezTo>
                  <a:cubicBezTo>
                    <a:pt x="39709" y="35546"/>
                    <a:pt x="40147" y="35436"/>
                    <a:pt x="40640" y="35272"/>
                  </a:cubicBezTo>
                  <a:lnTo>
                    <a:pt x="48636" y="15555"/>
                  </a:lnTo>
                  <a:lnTo>
                    <a:pt x="61507" y="11119"/>
                  </a:lnTo>
                  <a:lnTo>
                    <a:pt x="54168" y="29357"/>
                  </a:lnTo>
                  <a:cubicBezTo>
                    <a:pt x="54716" y="29028"/>
                    <a:pt x="55318" y="28645"/>
                    <a:pt x="55921" y="28262"/>
                  </a:cubicBezTo>
                  <a:lnTo>
                    <a:pt x="63041" y="10626"/>
                  </a:lnTo>
                  <a:lnTo>
                    <a:pt x="77555" y="5642"/>
                  </a:lnTo>
                  <a:cubicBezTo>
                    <a:pt x="77719" y="5422"/>
                    <a:pt x="77884" y="5203"/>
                    <a:pt x="77993" y="4930"/>
                  </a:cubicBezTo>
                  <a:cubicBezTo>
                    <a:pt x="77993" y="4930"/>
                    <a:pt x="77719" y="4765"/>
                    <a:pt x="77117" y="4491"/>
                  </a:cubicBezTo>
                  <a:lnTo>
                    <a:pt x="71311" y="6518"/>
                  </a:lnTo>
                  <a:cubicBezTo>
                    <a:pt x="71256" y="6408"/>
                    <a:pt x="71202" y="6354"/>
                    <a:pt x="71092" y="6299"/>
                  </a:cubicBezTo>
                  <a:lnTo>
                    <a:pt x="60029" y="219"/>
                  </a:lnTo>
                  <a:cubicBezTo>
                    <a:pt x="59043" y="110"/>
                    <a:pt x="58057" y="55"/>
                    <a:pt x="57016" y="0"/>
                  </a:cubicBezTo>
                  <a:close/>
                </a:path>
              </a:pathLst>
            </a:custGeom>
            <a:solidFill>
              <a:srgbClr val="B4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4641800" y="3297025"/>
              <a:ext cx="1355575" cy="1504825"/>
            </a:xfrm>
            <a:custGeom>
              <a:avLst/>
              <a:gdLst/>
              <a:ahLst/>
              <a:cxnLst/>
              <a:rect l="l" t="t" r="r" b="b"/>
              <a:pathLst>
                <a:path w="54223" h="60193" extrusionOk="0">
                  <a:moveTo>
                    <a:pt x="25249" y="3177"/>
                  </a:moveTo>
                  <a:lnTo>
                    <a:pt x="25249" y="3177"/>
                  </a:lnTo>
                  <a:cubicBezTo>
                    <a:pt x="47595" y="30233"/>
                    <a:pt x="31712" y="51977"/>
                    <a:pt x="27440" y="56961"/>
                  </a:cubicBezTo>
                  <a:cubicBezTo>
                    <a:pt x="6463" y="29795"/>
                    <a:pt x="21141" y="8216"/>
                    <a:pt x="25249" y="3177"/>
                  </a:cubicBezTo>
                  <a:close/>
                  <a:moveTo>
                    <a:pt x="25249" y="0"/>
                  </a:moveTo>
                  <a:cubicBezTo>
                    <a:pt x="24921" y="0"/>
                    <a:pt x="24537" y="110"/>
                    <a:pt x="24318" y="384"/>
                  </a:cubicBezTo>
                  <a:cubicBezTo>
                    <a:pt x="24099" y="657"/>
                    <a:pt x="0" y="26947"/>
                    <a:pt x="26345" y="59699"/>
                  </a:cubicBezTo>
                  <a:cubicBezTo>
                    <a:pt x="26564" y="59973"/>
                    <a:pt x="26947" y="60138"/>
                    <a:pt x="27276" y="60192"/>
                  </a:cubicBezTo>
                  <a:lnTo>
                    <a:pt x="27331" y="60192"/>
                  </a:lnTo>
                  <a:cubicBezTo>
                    <a:pt x="27659" y="60192"/>
                    <a:pt x="27988" y="60028"/>
                    <a:pt x="28207" y="59809"/>
                  </a:cubicBezTo>
                  <a:cubicBezTo>
                    <a:pt x="28481" y="59535"/>
                    <a:pt x="54223" y="33026"/>
                    <a:pt x="26180" y="438"/>
                  </a:cubicBezTo>
                  <a:cubicBezTo>
                    <a:pt x="25961" y="164"/>
                    <a:pt x="25633" y="0"/>
                    <a:pt x="25249" y="0"/>
                  </a:cubicBezTo>
                  <a:close/>
                </a:path>
              </a:pathLst>
            </a:custGeom>
            <a:solidFill>
              <a:srgbClr val="B4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5025175" y="3327150"/>
              <a:ext cx="568275" cy="1443200"/>
            </a:xfrm>
            <a:custGeom>
              <a:avLst/>
              <a:gdLst/>
              <a:ahLst/>
              <a:cxnLst/>
              <a:rect l="l" t="t" r="r" b="b"/>
              <a:pathLst>
                <a:path w="22731" h="57728" extrusionOk="0">
                  <a:moveTo>
                    <a:pt x="9969" y="0"/>
                  </a:moveTo>
                  <a:cubicBezTo>
                    <a:pt x="9969" y="0"/>
                    <a:pt x="9805" y="219"/>
                    <a:pt x="9476" y="548"/>
                  </a:cubicBezTo>
                  <a:lnTo>
                    <a:pt x="9640" y="4820"/>
                  </a:lnTo>
                  <a:cubicBezTo>
                    <a:pt x="9586" y="4875"/>
                    <a:pt x="9531" y="4875"/>
                    <a:pt x="9476" y="4929"/>
                  </a:cubicBezTo>
                  <a:lnTo>
                    <a:pt x="3178" y="11173"/>
                  </a:lnTo>
                  <a:cubicBezTo>
                    <a:pt x="2904" y="11776"/>
                    <a:pt x="2630" y="12433"/>
                    <a:pt x="2411" y="13145"/>
                  </a:cubicBezTo>
                  <a:lnTo>
                    <a:pt x="9695" y="5915"/>
                  </a:lnTo>
                  <a:lnTo>
                    <a:pt x="10024" y="15336"/>
                  </a:lnTo>
                  <a:lnTo>
                    <a:pt x="1" y="25249"/>
                  </a:lnTo>
                  <a:lnTo>
                    <a:pt x="1" y="26454"/>
                  </a:lnTo>
                  <a:lnTo>
                    <a:pt x="10133" y="16486"/>
                  </a:lnTo>
                  <a:lnTo>
                    <a:pt x="10243" y="21744"/>
                  </a:lnTo>
                  <a:cubicBezTo>
                    <a:pt x="10188" y="21853"/>
                    <a:pt x="10188" y="21908"/>
                    <a:pt x="10188" y="22018"/>
                  </a:cubicBezTo>
                  <a:cubicBezTo>
                    <a:pt x="10188" y="22127"/>
                    <a:pt x="10243" y="22237"/>
                    <a:pt x="10298" y="22292"/>
                  </a:cubicBezTo>
                  <a:lnTo>
                    <a:pt x="10407" y="25468"/>
                  </a:lnTo>
                  <a:lnTo>
                    <a:pt x="713" y="34998"/>
                  </a:lnTo>
                  <a:cubicBezTo>
                    <a:pt x="768" y="35327"/>
                    <a:pt x="877" y="35655"/>
                    <a:pt x="932" y="35984"/>
                  </a:cubicBezTo>
                  <a:lnTo>
                    <a:pt x="10462" y="26618"/>
                  </a:lnTo>
                  <a:lnTo>
                    <a:pt x="10791" y="34998"/>
                  </a:lnTo>
                  <a:cubicBezTo>
                    <a:pt x="10681" y="34998"/>
                    <a:pt x="10626" y="35053"/>
                    <a:pt x="10571" y="35108"/>
                  </a:cubicBezTo>
                  <a:lnTo>
                    <a:pt x="3013" y="42611"/>
                  </a:lnTo>
                  <a:cubicBezTo>
                    <a:pt x="3123" y="42885"/>
                    <a:pt x="3232" y="43159"/>
                    <a:pt x="3342" y="43433"/>
                  </a:cubicBezTo>
                  <a:lnTo>
                    <a:pt x="10791" y="36094"/>
                  </a:lnTo>
                  <a:lnTo>
                    <a:pt x="11174" y="45514"/>
                  </a:lnTo>
                  <a:lnTo>
                    <a:pt x="11119" y="45514"/>
                  </a:lnTo>
                  <a:lnTo>
                    <a:pt x="6628" y="49950"/>
                  </a:lnTo>
                  <a:cubicBezTo>
                    <a:pt x="6792" y="50169"/>
                    <a:pt x="6957" y="50443"/>
                    <a:pt x="7066" y="50717"/>
                  </a:cubicBezTo>
                  <a:lnTo>
                    <a:pt x="11174" y="46609"/>
                  </a:lnTo>
                  <a:lnTo>
                    <a:pt x="11612" y="57180"/>
                  </a:lnTo>
                  <a:lnTo>
                    <a:pt x="11996" y="57728"/>
                  </a:lnTo>
                  <a:cubicBezTo>
                    <a:pt x="11996" y="57728"/>
                    <a:pt x="12160" y="57563"/>
                    <a:pt x="12488" y="57235"/>
                  </a:cubicBezTo>
                  <a:lnTo>
                    <a:pt x="11886" y="42173"/>
                  </a:lnTo>
                  <a:lnTo>
                    <a:pt x="18732" y="47705"/>
                  </a:lnTo>
                  <a:cubicBezTo>
                    <a:pt x="18842" y="47431"/>
                    <a:pt x="19006" y="47157"/>
                    <a:pt x="19116" y="46883"/>
                  </a:cubicBezTo>
                  <a:lnTo>
                    <a:pt x="11831" y="41023"/>
                  </a:lnTo>
                  <a:lnTo>
                    <a:pt x="11503" y="31876"/>
                  </a:lnTo>
                  <a:lnTo>
                    <a:pt x="11503" y="31876"/>
                  </a:lnTo>
                  <a:lnTo>
                    <a:pt x="21580" y="39927"/>
                  </a:lnTo>
                  <a:cubicBezTo>
                    <a:pt x="21635" y="39654"/>
                    <a:pt x="21745" y="39325"/>
                    <a:pt x="21799" y="38996"/>
                  </a:cubicBezTo>
                  <a:lnTo>
                    <a:pt x="11448" y="30671"/>
                  </a:lnTo>
                  <a:lnTo>
                    <a:pt x="11174" y="23004"/>
                  </a:lnTo>
                  <a:lnTo>
                    <a:pt x="22621" y="32205"/>
                  </a:lnTo>
                  <a:cubicBezTo>
                    <a:pt x="22621" y="32205"/>
                    <a:pt x="22676" y="32260"/>
                    <a:pt x="22730" y="32260"/>
                  </a:cubicBezTo>
                  <a:cubicBezTo>
                    <a:pt x="22730" y="31931"/>
                    <a:pt x="22730" y="31548"/>
                    <a:pt x="22730" y="31219"/>
                  </a:cubicBezTo>
                  <a:lnTo>
                    <a:pt x="11119" y="21908"/>
                  </a:lnTo>
                  <a:lnTo>
                    <a:pt x="10736" y="12378"/>
                  </a:lnTo>
                  <a:lnTo>
                    <a:pt x="21525" y="20977"/>
                  </a:lnTo>
                  <a:cubicBezTo>
                    <a:pt x="21416" y="20484"/>
                    <a:pt x="21252" y="20046"/>
                    <a:pt x="21142" y="19553"/>
                  </a:cubicBezTo>
                  <a:lnTo>
                    <a:pt x="10736" y="11228"/>
                  </a:lnTo>
                  <a:lnTo>
                    <a:pt x="10352" y="493"/>
                  </a:lnTo>
                  <a:cubicBezTo>
                    <a:pt x="10243" y="329"/>
                    <a:pt x="10079" y="164"/>
                    <a:pt x="9969" y="0"/>
                  </a:cubicBezTo>
                  <a:close/>
                </a:path>
              </a:pathLst>
            </a:custGeom>
            <a:solidFill>
              <a:srgbClr val="B4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" name="Picture 2" descr="70 Best Apple Pie Recipes - How to Make Homemade Apple Pie From Scrat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072" y="1112200"/>
            <a:ext cx="5627855" cy="375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1 6 Fraction Circle fre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0200">
            <a:off x="3311751" y="1288838"/>
            <a:ext cx="3023572" cy="30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Skupina 46"/>
          <p:cNvGrpSpPr/>
          <p:nvPr/>
        </p:nvGrpSpPr>
        <p:grpSpPr>
          <a:xfrm>
            <a:off x="5506337" y="2243718"/>
            <a:ext cx="575220" cy="830997"/>
            <a:chOff x="8100508" y="1882588"/>
            <a:chExt cx="575220" cy="830997"/>
          </a:xfrm>
        </p:grpSpPr>
        <p:sp>
          <p:nvSpPr>
            <p:cNvPr id="48" name="PoljeZBesedilom 47"/>
            <p:cNvSpPr txBox="1"/>
            <p:nvPr/>
          </p:nvSpPr>
          <p:spPr>
            <a:xfrm>
              <a:off x="8100508" y="1882588"/>
              <a:ext cx="5752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b="1" dirty="0"/>
                <a:t>  1</a:t>
              </a:r>
            </a:p>
            <a:p>
              <a:r>
                <a:rPr lang="sl-SI" sz="2400" b="1" dirty="0"/>
                <a:t>  6</a:t>
              </a:r>
            </a:p>
          </p:txBody>
        </p:sp>
        <p:cxnSp>
          <p:nvCxnSpPr>
            <p:cNvPr id="49" name="Raven povezovalnik 48"/>
            <p:cNvCxnSpPr/>
            <p:nvPr/>
          </p:nvCxnSpPr>
          <p:spPr>
            <a:xfrm>
              <a:off x="8294145" y="2302137"/>
              <a:ext cx="301214" cy="0"/>
            </a:xfrm>
            <a:prstGeom prst="line">
              <a:avLst/>
            </a:prstGeom>
            <a:ln>
              <a:solidFill>
                <a:srgbClr val="080C0A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0" name="Naslov 2"/>
          <p:cNvSpPr>
            <a:spLocks noGrp="1"/>
          </p:cNvSpPr>
          <p:nvPr>
            <p:ph type="title"/>
          </p:nvPr>
        </p:nvSpPr>
        <p:spPr>
          <a:xfrm>
            <a:off x="1085169" y="306694"/>
            <a:ext cx="7717500" cy="572700"/>
          </a:xfrm>
        </p:spPr>
        <p:txBody>
          <a:bodyPr/>
          <a:lstStyle/>
          <a:p>
            <a:r>
              <a:rPr lang="sl-SI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Če pito razdelimo na </a:t>
            </a:r>
            <a:r>
              <a:rPr lang="sl-SI" sz="1800" dirty="0">
                <a:solidFill>
                  <a:srgbClr val="92D050"/>
                </a:solidFill>
              </a:rPr>
              <a:t>šest enakih delov</a:t>
            </a:r>
            <a:r>
              <a:rPr lang="sl-SI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dobimo </a:t>
            </a:r>
            <a:r>
              <a:rPr lang="sl-SI" sz="1800" dirty="0">
                <a:solidFill>
                  <a:srgbClr val="92D050"/>
                </a:solidFill>
              </a:rPr>
              <a:t>šestine</a:t>
            </a:r>
            <a:r>
              <a:rPr lang="sl-SI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sp>
        <p:nvSpPr>
          <p:cNvPr id="51" name="PoljeZBesedilom 50"/>
          <p:cNvSpPr txBox="1"/>
          <p:nvPr/>
        </p:nvSpPr>
        <p:spPr>
          <a:xfrm>
            <a:off x="5918479" y="3365355"/>
            <a:ext cx="1129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FFFF00"/>
                </a:solidFill>
              </a:rPr>
              <a:t>ena šestina</a:t>
            </a:r>
          </a:p>
        </p:txBody>
      </p:sp>
      <p:grpSp>
        <p:nvGrpSpPr>
          <p:cNvPr id="52" name="Google Shape;696;p37"/>
          <p:cNvGrpSpPr/>
          <p:nvPr/>
        </p:nvGrpSpPr>
        <p:grpSpPr>
          <a:xfrm flipH="1">
            <a:off x="106411" y="761598"/>
            <a:ext cx="1287265" cy="1159391"/>
            <a:chOff x="6968629" y="2820053"/>
            <a:chExt cx="2063622" cy="1782204"/>
          </a:xfrm>
        </p:grpSpPr>
        <p:sp>
          <p:nvSpPr>
            <p:cNvPr id="53" name="Google Shape;697;p37"/>
            <p:cNvSpPr/>
            <p:nvPr/>
          </p:nvSpPr>
          <p:spPr>
            <a:xfrm>
              <a:off x="6968629" y="2820053"/>
              <a:ext cx="1690423" cy="666402"/>
            </a:xfrm>
            <a:custGeom>
              <a:avLst/>
              <a:gdLst/>
              <a:ahLst/>
              <a:cxnLst/>
              <a:rect l="l" t="t" r="r" b="b"/>
              <a:pathLst>
                <a:path w="45898" h="18094" extrusionOk="0">
                  <a:moveTo>
                    <a:pt x="23305" y="1"/>
                  </a:moveTo>
                  <a:cubicBezTo>
                    <a:pt x="16596" y="1"/>
                    <a:pt x="8689" y="2271"/>
                    <a:pt x="1" y="9010"/>
                  </a:cubicBezTo>
                  <a:cubicBezTo>
                    <a:pt x="1" y="9010"/>
                    <a:pt x="8735" y="18093"/>
                    <a:pt x="22598" y="18093"/>
                  </a:cubicBezTo>
                  <a:cubicBezTo>
                    <a:pt x="29301" y="18093"/>
                    <a:pt x="37204" y="15969"/>
                    <a:pt x="45898" y="9668"/>
                  </a:cubicBezTo>
                  <a:cubicBezTo>
                    <a:pt x="45898" y="9668"/>
                    <a:pt x="37151" y="1"/>
                    <a:pt x="23305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98;p37"/>
            <p:cNvSpPr/>
            <p:nvPr/>
          </p:nvSpPr>
          <p:spPr>
            <a:xfrm>
              <a:off x="8634818" y="3220469"/>
              <a:ext cx="8103" cy="12154"/>
            </a:xfrm>
            <a:custGeom>
              <a:avLst/>
              <a:gdLst/>
              <a:ahLst/>
              <a:cxnLst/>
              <a:rect l="l" t="t" r="r" b="b"/>
              <a:pathLst>
                <a:path w="220" h="330" extrusionOk="0">
                  <a:moveTo>
                    <a:pt x="1" y="0"/>
                  </a:moveTo>
                  <a:cubicBezTo>
                    <a:pt x="56" y="110"/>
                    <a:pt x="165" y="220"/>
                    <a:pt x="220" y="329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3B5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99;p37"/>
            <p:cNvSpPr/>
            <p:nvPr/>
          </p:nvSpPr>
          <p:spPr>
            <a:xfrm>
              <a:off x="6970655" y="3228535"/>
              <a:ext cx="1674292" cy="1373722"/>
            </a:xfrm>
            <a:custGeom>
              <a:avLst/>
              <a:gdLst/>
              <a:ahLst/>
              <a:cxnLst/>
              <a:rect l="l" t="t" r="r" b="b"/>
              <a:pathLst>
                <a:path w="45460" h="37299" extrusionOk="0">
                  <a:moveTo>
                    <a:pt x="1" y="1"/>
                  </a:moveTo>
                  <a:lnTo>
                    <a:pt x="1" y="19663"/>
                  </a:lnTo>
                  <a:cubicBezTo>
                    <a:pt x="1" y="29412"/>
                    <a:pt x="7887" y="37299"/>
                    <a:pt x="17636" y="37299"/>
                  </a:cubicBezTo>
                  <a:lnTo>
                    <a:pt x="25304" y="37299"/>
                  </a:lnTo>
                  <a:cubicBezTo>
                    <a:pt x="36423" y="37299"/>
                    <a:pt x="45460" y="28317"/>
                    <a:pt x="45460" y="17198"/>
                  </a:cubicBezTo>
                  <a:lnTo>
                    <a:pt x="45460" y="822"/>
                  </a:lnTo>
                  <a:cubicBezTo>
                    <a:pt x="36912" y="6901"/>
                    <a:pt x="29139" y="8959"/>
                    <a:pt x="22531" y="8959"/>
                  </a:cubicBezTo>
                  <a:cubicBezTo>
                    <a:pt x="9490" y="8959"/>
                    <a:pt x="982" y="94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00;p37"/>
            <p:cNvSpPr/>
            <p:nvPr/>
          </p:nvSpPr>
          <p:spPr>
            <a:xfrm>
              <a:off x="6968629" y="2823073"/>
              <a:ext cx="1690423" cy="661688"/>
            </a:xfrm>
            <a:custGeom>
              <a:avLst/>
              <a:gdLst/>
              <a:ahLst/>
              <a:cxnLst/>
              <a:rect l="l" t="t" r="r" b="b"/>
              <a:pathLst>
                <a:path w="45898" h="17966" extrusionOk="0">
                  <a:moveTo>
                    <a:pt x="25304" y="1"/>
                  </a:moveTo>
                  <a:lnTo>
                    <a:pt x="17418" y="8819"/>
                  </a:lnTo>
                  <a:lnTo>
                    <a:pt x="9805" y="8764"/>
                  </a:lnTo>
                  <a:lnTo>
                    <a:pt x="17089" y="548"/>
                  </a:lnTo>
                  <a:lnTo>
                    <a:pt x="17089" y="548"/>
                  </a:lnTo>
                  <a:cubicBezTo>
                    <a:pt x="16706" y="603"/>
                    <a:pt x="16322" y="713"/>
                    <a:pt x="15939" y="822"/>
                  </a:cubicBezTo>
                  <a:lnTo>
                    <a:pt x="8928" y="8764"/>
                  </a:lnTo>
                  <a:lnTo>
                    <a:pt x="384" y="8654"/>
                  </a:lnTo>
                  <a:lnTo>
                    <a:pt x="1" y="8928"/>
                  </a:lnTo>
                  <a:cubicBezTo>
                    <a:pt x="1" y="8928"/>
                    <a:pt x="165" y="9093"/>
                    <a:pt x="384" y="9312"/>
                  </a:cubicBezTo>
                  <a:lnTo>
                    <a:pt x="3835" y="9366"/>
                  </a:lnTo>
                  <a:cubicBezTo>
                    <a:pt x="3835" y="9421"/>
                    <a:pt x="3889" y="9476"/>
                    <a:pt x="3889" y="9476"/>
                  </a:cubicBezTo>
                  <a:lnTo>
                    <a:pt x="8600" y="14789"/>
                  </a:lnTo>
                  <a:cubicBezTo>
                    <a:pt x="9093" y="15008"/>
                    <a:pt x="9585" y="15227"/>
                    <a:pt x="10133" y="15446"/>
                  </a:cubicBezTo>
                  <a:lnTo>
                    <a:pt x="4711" y="9366"/>
                  </a:lnTo>
                  <a:lnTo>
                    <a:pt x="12214" y="9476"/>
                  </a:lnTo>
                  <a:lnTo>
                    <a:pt x="19663" y="17856"/>
                  </a:lnTo>
                  <a:lnTo>
                    <a:pt x="20594" y="17965"/>
                  </a:lnTo>
                  <a:lnTo>
                    <a:pt x="13091" y="9531"/>
                  </a:lnTo>
                  <a:lnTo>
                    <a:pt x="17253" y="9531"/>
                  </a:lnTo>
                  <a:cubicBezTo>
                    <a:pt x="17308" y="9531"/>
                    <a:pt x="17418" y="9586"/>
                    <a:pt x="17472" y="9586"/>
                  </a:cubicBezTo>
                  <a:cubicBezTo>
                    <a:pt x="17582" y="9586"/>
                    <a:pt x="17637" y="9531"/>
                    <a:pt x="17691" y="9531"/>
                  </a:cubicBezTo>
                  <a:lnTo>
                    <a:pt x="20211" y="9531"/>
                  </a:lnTo>
                  <a:lnTo>
                    <a:pt x="27441" y="17637"/>
                  </a:lnTo>
                  <a:lnTo>
                    <a:pt x="28207" y="17527"/>
                  </a:lnTo>
                  <a:lnTo>
                    <a:pt x="21142" y="9586"/>
                  </a:lnTo>
                  <a:lnTo>
                    <a:pt x="27824" y="9640"/>
                  </a:lnTo>
                  <a:cubicBezTo>
                    <a:pt x="27824" y="9695"/>
                    <a:pt x="27879" y="9750"/>
                    <a:pt x="27879" y="9805"/>
                  </a:cubicBezTo>
                  <a:lnTo>
                    <a:pt x="33520" y="16158"/>
                  </a:lnTo>
                  <a:cubicBezTo>
                    <a:pt x="33739" y="16048"/>
                    <a:pt x="34013" y="15994"/>
                    <a:pt x="34232" y="15884"/>
                  </a:cubicBezTo>
                  <a:lnTo>
                    <a:pt x="28700" y="9695"/>
                  </a:lnTo>
                  <a:lnTo>
                    <a:pt x="36149" y="9750"/>
                  </a:lnTo>
                  <a:lnTo>
                    <a:pt x="36149" y="9805"/>
                  </a:lnTo>
                  <a:lnTo>
                    <a:pt x="39490" y="13529"/>
                  </a:lnTo>
                  <a:lnTo>
                    <a:pt x="40147" y="13200"/>
                  </a:lnTo>
                  <a:lnTo>
                    <a:pt x="37080" y="9805"/>
                  </a:lnTo>
                  <a:lnTo>
                    <a:pt x="45460" y="9914"/>
                  </a:lnTo>
                  <a:lnTo>
                    <a:pt x="45898" y="9586"/>
                  </a:lnTo>
                  <a:lnTo>
                    <a:pt x="45515" y="9202"/>
                  </a:lnTo>
                  <a:lnTo>
                    <a:pt x="33575" y="9038"/>
                  </a:lnTo>
                  <a:lnTo>
                    <a:pt x="38230" y="3835"/>
                  </a:lnTo>
                  <a:lnTo>
                    <a:pt x="37628" y="3506"/>
                  </a:lnTo>
                  <a:lnTo>
                    <a:pt x="32698" y="9038"/>
                  </a:lnTo>
                  <a:lnTo>
                    <a:pt x="25359" y="8928"/>
                  </a:lnTo>
                  <a:lnTo>
                    <a:pt x="32205" y="1260"/>
                  </a:lnTo>
                  <a:lnTo>
                    <a:pt x="31493" y="1041"/>
                  </a:lnTo>
                  <a:lnTo>
                    <a:pt x="24428" y="8928"/>
                  </a:lnTo>
                  <a:lnTo>
                    <a:pt x="18294" y="8874"/>
                  </a:lnTo>
                  <a:lnTo>
                    <a:pt x="26071" y="165"/>
                  </a:lnTo>
                  <a:cubicBezTo>
                    <a:pt x="26071" y="110"/>
                    <a:pt x="26071" y="110"/>
                    <a:pt x="26126" y="56"/>
                  </a:cubicBezTo>
                  <a:cubicBezTo>
                    <a:pt x="25852" y="56"/>
                    <a:pt x="25578" y="1"/>
                    <a:pt x="25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01;p37"/>
            <p:cNvSpPr/>
            <p:nvPr/>
          </p:nvSpPr>
          <p:spPr>
            <a:xfrm>
              <a:off x="8281840" y="3349558"/>
              <a:ext cx="750411" cy="774645"/>
            </a:xfrm>
            <a:custGeom>
              <a:avLst/>
              <a:gdLst/>
              <a:ahLst/>
              <a:cxnLst/>
              <a:rect l="l" t="t" r="r" b="b"/>
              <a:pathLst>
                <a:path w="20375" h="21033" extrusionOk="0">
                  <a:moveTo>
                    <a:pt x="9845" y="4152"/>
                  </a:moveTo>
                  <a:cubicBezTo>
                    <a:pt x="9976" y="4152"/>
                    <a:pt x="10108" y="4156"/>
                    <a:pt x="10242" y="4163"/>
                  </a:cubicBezTo>
                  <a:cubicBezTo>
                    <a:pt x="13638" y="4273"/>
                    <a:pt x="16321" y="7121"/>
                    <a:pt x="16267" y="10517"/>
                  </a:cubicBezTo>
                  <a:cubicBezTo>
                    <a:pt x="16267" y="14393"/>
                    <a:pt x="13116" y="16927"/>
                    <a:pt x="9833" y="16927"/>
                  </a:cubicBezTo>
                  <a:cubicBezTo>
                    <a:pt x="8199" y="16927"/>
                    <a:pt x="6532" y="16299"/>
                    <a:pt x="5203" y="14898"/>
                  </a:cubicBezTo>
                  <a:cubicBezTo>
                    <a:pt x="1351" y="10779"/>
                    <a:pt x="4345" y="4152"/>
                    <a:pt x="9845" y="4152"/>
                  </a:cubicBezTo>
                  <a:close/>
                  <a:moveTo>
                    <a:pt x="10242" y="1"/>
                  </a:moveTo>
                  <a:cubicBezTo>
                    <a:pt x="4546" y="110"/>
                    <a:pt x="0" y="4821"/>
                    <a:pt x="110" y="10517"/>
                  </a:cubicBezTo>
                  <a:cubicBezTo>
                    <a:pt x="110" y="16322"/>
                    <a:pt x="4655" y="21032"/>
                    <a:pt x="10242" y="21032"/>
                  </a:cubicBezTo>
                  <a:cubicBezTo>
                    <a:pt x="15883" y="21032"/>
                    <a:pt x="20374" y="16322"/>
                    <a:pt x="20374" y="10517"/>
                  </a:cubicBezTo>
                  <a:cubicBezTo>
                    <a:pt x="20374" y="4711"/>
                    <a:pt x="15829" y="1"/>
                    <a:pt x="10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871;p43"/>
          <p:cNvGrpSpPr/>
          <p:nvPr/>
        </p:nvGrpSpPr>
        <p:grpSpPr>
          <a:xfrm>
            <a:off x="179992" y="3690629"/>
            <a:ext cx="1417289" cy="1036295"/>
            <a:chOff x="2391591" y="4079699"/>
            <a:chExt cx="1417289" cy="1036295"/>
          </a:xfrm>
        </p:grpSpPr>
        <p:sp>
          <p:nvSpPr>
            <p:cNvPr id="59" name="Google Shape;872;p43"/>
            <p:cNvSpPr/>
            <p:nvPr/>
          </p:nvSpPr>
          <p:spPr>
            <a:xfrm flipH="1">
              <a:off x="2391591" y="4349738"/>
              <a:ext cx="492515" cy="508420"/>
            </a:xfrm>
            <a:custGeom>
              <a:avLst/>
              <a:gdLst/>
              <a:ahLst/>
              <a:cxnLst/>
              <a:rect l="l" t="t" r="r" b="b"/>
              <a:pathLst>
                <a:path w="20375" h="21033" extrusionOk="0">
                  <a:moveTo>
                    <a:pt x="9845" y="4152"/>
                  </a:moveTo>
                  <a:cubicBezTo>
                    <a:pt x="9976" y="4152"/>
                    <a:pt x="10108" y="4156"/>
                    <a:pt x="10242" y="4163"/>
                  </a:cubicBezTo>
                  <a:cubicBezTo>
                    <a:pt x="13638" y="4273"/>
                    <a:pt x="16321" y="7121"/>
                    <a:pt x="16267" y="10517"/>
                  </a:cubicBezTo>
                  <a:cubicBezTo>
                    <a:pt x="16267" y="14393"/>
                    <a:pt x="13116" y="16927"/>
                    <a:pt x="9833" y="16927"/>
                  </a:cubicBezTo>
                  <a:cubicBezTo>
                    <a:pt x="8199" y="16927"/>
                    <a:pt x="6532" y="16299"/>
                    <a:pt x="5203" y="14898"/>
                  </a:cubicBezTo>
                  <a:cubicBezTo>
                    <a:pt x="1351" y="10779"/>
                    <a:pt x="4345" y="4152"/>
                    <a:pt x="9845" y="4152"/>
                  </a:cubicBezTo>
                  <a:close/>
                  <a:moveTo>
                    <a:pt x="10242" y="1"/>
                  </a:moveTo>
                  <a:cubicBezTo>
                    <a:pt x="4546" y="110"/>
                    <a:pt x="0" y="4821"/>
                    <a:pt x="110" y="10517"/>
                  </a:cubicBezTo>
                  <a:cubicBezTo>
                    <a:pt x="110" y="16322"/>
                    <a:pt x="4655" y="21032"/>
                    <a:pt x="10242" y="21032"/>
                  </a:cubicBezTo>
                  <a:cubicBezTo>
                    <a:pt x="15883" y="21032"/>
                    <a:pt x="20374" y="16322"/>
                    <a:pt x="20374" y="10517"/>
                  </a:cubicBezTo>
                  <a:cubicBezTo>
                    <a:pt x="20374" y="4711"/>
                    <a:pt x="15829" y="1"/>
                    <a:pt x="10242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73;p43"/>
            <p:cNvSpPr/>
            <p:nvPr/>
          </p:nvSpPr>
          <p:spPr>
            <a:xfrm flipH="1">
              <a:off x="2709884" y="4214290"/>
              <a:ext cx="1098996" cy="901703"/>
            </a:xfrm>
            <a:custGeom>
              <a:avLst/>
              <a:gdLst/>
              <a:ahLst/>
              <a:cxnLst/>
              <a:rect l="l" t="t" r="r" b="b"/>
              <a:pathLst>
                <a:path w="45460" h="37299" extrusionOk="0">
                  <a:moveTo>
                    <a:pt x="1" y="1"/>
                  </a:moveTo>
                  <a:lnTo>
                    <a:pt x="1" y="19663"/>
                  </a:lnTo>
                  <a:cubicBezTo>
                    <a:pt x="1" y="29412"/>
                    <a:pt x="7887" y="37299"/>
                    <a:pt x="17636" y="37299"/>
                  </a:cubicBezTo>
                  <a:lnTo>
                    <a:pt x="25304" y="37299"/>
                  </a:lnTo>
                  <a:cubicBezTo>
                    <a:pt x="36423" y="37299"/>
                    <a:pt x="45460" y="28317"/>
                    <a:pt x="45460" y="17198"/>
                  </a:cubicBezTo>
                  <a:lnTo>
                    <a:pt x="45460" y="822"/>
                  </a:lnTo>
                  <a:cubicBezTo>
                    <a:pt x="36912" y="6901"/>
                    <a:pt x="29139" y="8959"/>
                    <a:pt x="22531" y="8959"/>
                  </a:cubicBezTo>
                  <a:cubicBezTo>
                    <a:pt x="9490" y="8959"/>
                    <a:pt x="982" y="946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74;p43"/>
            <p:cNvSpPr/>
            <p:nvPr/>
          </p:nvSpPr>
          <p:spPr>
            <a:xfrm>
              <a:off x="2710675" y="4079699"/>
              <a:ext cx="1097400" cy="298800"/>
            </a:xfrm>
            <a:prstGeom prst="arc">
              <a:avLst>
                <a:gd name="adj1" fmla="val 10774253"/>
                <a:gd name="adj2" fmla="val 100905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7666FA13-ABCC-4685-A2FA-15468E3527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17"/>
    </mc:Choice>
    <mc:Fallback xmlns="">
      <p:transition spd="slow" advTm="52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0" grpId="0"/>
      <p:bldP spid="51" grpId="0"/>
    </p:bldLst>
  </p:timing>
  <p:extLst>
    <p:ext uri="{3A86A75C-4F4B-4683-9AE1-C65F6400EC91}">
      <p14:laserTraceLst xmlns:p14="http://schemas.microsoft.com/office/powerpoint/2010/main">
        <p14:tracePtLst>
          <p14:tracePt t="21324" x="5842000" y="2486025"/>
          <p14:tracePt t="21774" x="5835650" y="2479675"/>
          <p14:tracePt t="21782" x="5829300" y="2479675"/>
          <p14:tracePt t="21800" x="5821363" y="2479675"/>
          <p14:tracePt t="21815" x="5808663" y="2479675"/>
          <p14:tracePt t="21854" x="5800725" y="2479675"/>
          <p14:tracePt t="21887" x="5794375" y="2479675"/>
          <p14:tracePt t="21942" x="5788025" y="2479675"/>
          <p14:tracePt t="21950" x="5773738" y="2479675"/>
          <p14:tracePt t="21958" x="5767388" y="2479675"/>
          <p14:tracePt t="21974" x="5753100" y="2479675"/>
          <p14:tracePt t="22214" x="5746750" y="2471738"/>
          <p14:tracePt t="22246" x="5746750" y="2465388"/>
          <p14:tracePt t="22255" x="5753100" y="2459038"/>
          <p14:tracePt t="22288" x="5761038" y="2459038"/>
          <p14:tracePt t="22310" x="5767388" y="2459038"/>
          <p14:tracePt t="22319" x="5781675" y="2452688"/>
          <p14:tracePt t="22398" x="5794375" y="2438400"/>
          <p14:tracePt t="22439" x="5800725" y="2438400"/>
          <p14:tracePt t="22455" x="5821363" y="2432050"/>
          <p14:tracePt t="22494" x="5835650" y="2417763"/>
          <p14:tracePt t="22518" x="5842000" y="2411413"/>
          <p14:tracePt t="22534" x="5842000" y="2403475"/>
          <p14:tracePt t="22542" x="5849938" y="2403475"/>
          <p14:tracePt t="22551" x="5856288" y="2403475"/>
          <p14:tracePt t="22558" x="5862638" y="2397125"/>
          <p14:tracePt t="22583" x="5870575" y="2397125"/>
          <p14:tracePt t="22623" x="5876925" y="2397125"/>
          <p14:tracePt t="22639" x="5883275" y="2390775"/>
          <p14:tracePt t="22663" x="5883275" y="2382838"/>
          <p14:tracePt t="22686" x="5891213" y="2376488"/>
          <p14:tracePt t="22719" x="5897563" y="2370138"/>
          <p14:tracePt t="22734" x="5903913" y="2362200"/>
          <p14:tracePt t="22767" x="5911850" y="2362200"/>
          <p14:tracePt t="22777" x="5918200" y="2355850"/>
          <p14:tracePt t="22790" x="5924550" y="2349500"/>
          <p14:tracePt t="22822" x="5930900" y="2341563"/>
          <p14:tracePt t="23983" x="5930900" y="2349500"/>
          <p14:tracePt t="23990" x="5918200" y="2349500"/>
          <p14:tracePt t="24040" x="5911850" y="2355850"/>
          <p14:tracePt t="24111" x="5903913" y="2355850"/>
          <p14:tracePt t="24127" x="5891213" y="2362200"/>
          <p14:tracePt t="24191" x="5883275" y="2362200"/>
          <p14:tracePt t="24200" x="5862638" y="2362200"/>
          <p14:tracePt t="24215" x="5849938" y="2376488"/>
          <p14:tracePt t="24223" x="5842000" y="2376488"/>
          <p14:tracePt t="24234" x="5829300" y="2376488"/>
          <p14:tracePt t="24238" x="5821363" y="2382838"/>
          <p14:tracePt t="24248" x="5800725" y="2382838"/>
          <p14:tracePt t="24254" x="5788025" y="2397125"/>
          <p14:tracePt t="24266" x="5781675" y="2397125"/>
          <p14:tracePt t="24271" x="5761038" y="2397125"/>
          <p14:tracePt t="24283" x="5740400" y="2403475"/>
          <p14:tracePt t="24287" x="5726113" y="2403475"/>
          <p14:tracePt t="24302" x="5699125" y="2424113"/>
          <p14:tracePt t="24314" x="5678488" y="2432050"/>
          <p14:tracePt t="24329" x="5664200" y="2432050"/>
          <p14:tracePt t="24335" x="5651500" y="2438400"/>
          <p14:tracePt t="24342" x="5643563" y="2438400"/>
          <p14:tracePt t="24361" x="5637213" y="2438400"/>
          <p14:tracePt t="24383" x="5616575" y="2444750"/>
          <p14:tracePt t="24456" x="5610225" y="2444750"/>
          <p14:tracePt t="24464" x="5602288" y="2452688"/>
          <p14:tracePt t="24471" x="5595938" y="2459038"/>
          <p14:tracePt t="24488" x="5589588" y="2465388"/>
          <p14:tracePt t="24527" x="5581650" y="2471738"/>
          <p14:tracePt t="24552" x="5575300" y="2479675"/>
          <p14:tracePt t="24606" x="5575300" y="2486025"/>
          <p14:tracePt t="24631" x="5575300" y="2492375"/>
          <p14:tracePt t="24648" x="5581650" y="2500313"/>
          <p14:tracePt t="24655" x="5589588" y="2500313"/>
          <p14:tracePt t="24671" x="5595938" y="2500313"/>
          <p14:tracePt t="24679" x="5602288" y="2500313"/>
          <p14:tracePt t="24695" x="5610225" y="2500313"/>
          <p14:tracePt t="24702" x="5622925" y="2500313"/>
          <p14:tracePt t="24716" x="5630863" y="2500313"/>
          <p14:tracePt t="24730" x="5643563" y="2500313"/>
          <p14:tracePt t="24743" x="5651500" y="2500313"/>
          <p14:tracePt t="24759" x="5657850" y="2500313"/>
          <p14:tracePt t="24775" x="5664200" y="2500313"/>
          <p14:tracePt t="24799" x="5678488" y="2500313"/>
          <p14:tracePt t="24821" x="5691188" y="2500313"/>
          <p14:tracePt t="24838" x="5699125" y="2500313"/>
          <p14:tracePt t="24862" x="5705475" y="2492375"/>
          <p14:tracePt t="25454" x="5726113" y="2486025"/>
          <p14:tracePt t="25479" x="5732463" y="2471738"/>
          <p14:tracePt t="25487" x="5732463" y="2465388"/>
          <p14:tracePt t="25495" x="5740400" y="2465388"/>
          <p14:tracePt t="25503" x="5753100" y="2444750"/>
          <p14:tracePt t="25528" x="5767388" y="2417763"/>
          <p14:tracePt t="25543" x="5773738" y="2411413"/>
          <p14:tracePt t="25561" x="5773738" y="2403475"/>
          <p14:tracePt t="25567" x="5781675" y="2397125"/>
          <p14:tracePt t="25575" x="5781675" y="2390775"/>
          <p14:tracePt t="25583" x="5781675" y="2382838"/>
          <p14:tracePt t="25598" x="5788025" y="2370138"/>
          <p14:tracePt t="25615" x="5800725" y="2355850"/>
          <p14:tracePt t="25625" x="5808663" y="2355850"/>
          <p14:tracePt t="25631" x="5815013" y="2341563"/>
          <p14:tracePt t="25645" x="5829300" y="2328863"/>
          <p14:tracePt t="25662" x="5842000" y="2301875"/>
          <p14:tracePt t="25701" x="5849938" y="2293938"/>
          <p14:tracePt t="25848" x="5849938" y="2308225"/>
          <p14:tracePt t="25856" x="5849938" y="2328863"/>
          <p14:tracePt t="25863" x="5849938" y="2362200"/>
          <p14:tracePt t="25871" x="5849938" y="2382838"/>
          <p14:tracePt t="25880" x="5849938" y="2403475"/>
          <p14:tracePt t="25888" x="5849938" y="2432050"/>
          <p14:tracePt t="25901" x="5842000" y="2471738"/>
          <p14:tracePt t="25913" x="5842000" y="2486025"/>
          <p14:tracePt t="25919" x="5842000" y="2492375"/>
          <p14:tracePt t="25928" x="5842000" y="2506663"/>
          <p14:tracePt t="25934" x="5842000" y="2513013"/>
          <p14:tracePt t="25959" x="5842000" y="2520950"/>
          <p14:tracePt t="26062" x="5842000" y="2527300"/>
          <p14:tracePt t="26287" x="5821363" y="2547938"/>
          <p14:tracePt t="26296" x="5788025" y="2554288"/>
          <p14:tracePt t="26306" x="5761038" y="2554288"/>
          <p14:tracePt t="26311" x="5726113" y="2574925"/>
          <p14:tracePt t="26319" x="5719763" y="2574925"/>
          <p14:tracePt t="26334" x="5711825" y="2581275"/>
          <p14:tracePt t="26357" x="5705475" y="2581275"/>
          <p14:tracePt t="26399" x="5699125" y="2581275"/>
          <p14:tracePt t="26421" x="5684838" y="2581275"/>
          <p14:tracePt t="26430" x="5678488" y="2589213"/>
          <p14:tracePt t="26454" x="5670550" y="2589213"/>
          <p14:tracePt t="26470" x="5664200" y="2589213"/>
          <p14:tracePt t="26477" x="5664200" y="2595563"/>
          <p14:tracePt t="26485" x="5657850" y="2601913"/>
          <p14:tracePt t="26495" x="5643563" y="2616200"/>
          <p14:tracePt t="26501" x="5637213" y="2622550"/>
          <p14:tracePt t="26518" x="5630863" y="2630488"/>
          <p14:tracePt t="26527" x="5616575" y="2636838"/>
          <p14:tracePt t="26574" x="5610225" y="2636838"/>
          <p14:tracePt t="26581" x="5610225" y="2643188"/>
          <p14:tracePt t="26613" x="5602288" y="2643188"/>
          <p14:tracePt t="26822" x="5602288" y="2651125"/>
          <p14:tracePt t="26855" x="5610225" y="2651125"/>
          <p14:tracePt t="26871" x="5616575" y="2651125"/>
          <p14:tracePt t="26878" x="5630863" y="2651125"/>
          <p14:tracePt t="26897" x="5637213" y="2651125"/>
          <p14:tracePt t="26903" x="5651500" y="2651125"/>
          <p14:tracePt t="26911" x="5657850" y="2651125"/>
          <p14:tracePt t="26935" x="5664200" y="2651125"/>
          <p14:tracePt t="26951" x="5670550" y="2651125"/>
          <p14:tracePt t="26966" x="5684838" y="2651125"/>
          <p14:tracePt t="26975" x="5691188" y="2651125"/>
          <p14:tracePt t="26994" x="5705475" y="2651125"/>
          <p14:tracePt t="27010" x="5711825" y="2651125"/>
          <p14:tracePt t="27016" x="5719763" y="2651125"/>
          <p14:tracePt t="27023" x="5726113" y="2651125"/>
          <p14:tracePt t="27039" x="5740400" y="2651125"/>
          <p14:tracePt t="27056" x="5746750" y="2651125"/>
          <p14:tracePt t="27063" x="5761038" y="2651125"/>
          <p14:tracePt t="27071" x="5767388" y="2657475"/>
          <p14:tracePt t="27079" x="5767388" y="2663825"/>
          <p14:tracePt t="27094" x="5781675" y="2663825"/>
          <p14:tracePt t="27112" x="5794375" y="2663825"/>
          <p14:tracePt t="27119" x="5800725" y="2663825"/>
          <p14:tracePt t="27127" x="5815013" y="2663825"/>
          <p14:tracePt t="27135" x="5821363" y="2663825"/>
          <p14:tracePt t="27146" x="5835650" y="2663825"/>
          <p14:tracePt t="27151" x="5849938" y="2663825"/>
          <p14:tracePt t="27160" x="5856288" y="2663825"/>
          <p14:tracePt t="27166" x="5876925" y="2663825"/>
          <p14:tracePt t="27182" x="5891213" y="2663825"/>
          <p14:tracePt t="27199" x="5897563" y="2663825"/>
          <p14:tracePt t="27215" x="5911850" y="2663825"/>
          <p14:tracePt t="27247" x="5918200" y="2663825"/>
          <p14:tracePt t="27295" x="5924550" y="2663825"/>
          <p14:tracePt t="27311" x="5930900" y="2663825"/>
          <p14:tracePt t="27342" x="5945188" y="2663825"/>
          <p14:tracePt t="27655" x="5951538" y="2671763"/>
          <p14:tracePt t="27664" x="5951538" y="2678113"/>
          <p14:tracePt t="27678" x="5951538" y="2690813"/>
          <p14:tracePt t="27686" x="5951538" y="2698750"/>
          <p14:tracePt t="27696" x="5951538" y="2711450"/>
          <p14:tracePt t="27711" x="5959475" y="2719388"/>
          <p14:tracePt t="27879" x="5959475" y="2725738"/>
          <p14:tracePt t="27894" x="5951538" y="2725738"/>
          <p14:tracePt t="27902" x="5945188" y="2725738"/>
          <p14:tracePt t="27911" x="5938838" y="2725738"/>
          <p14:tracePt t="27920" x="5930900" y="2725738"/>
          <p14:tracePt t="27935" x="5924550" y="2725738"/>
          <p14:tracePt t="27942" x="5911850" y="2725738"/>
          <p14:tracePt t="27950" x="5903913" y="2725738"/>
          <p14:tracePt t="27974" x="5891213" y="2740025"/>
          <p14:tracePt t="27998" x="5883275" y="2740025"/>
          <p14:tracePt t="28006" x="5876925" y="2740025"/>
          <p14:tracePt t="28021" x="5870575" y="2746375"/>
          <p14:tracePt t="28029" x="5862638" y="2752725"/>
          <p14:tracePt t="28040" x="5856288" y="2760663"/>
          <p14:tracePt t="28045" x="5849938" y="2773363"/>
          <p14:tracePt t="28054" x="5842000" y="2787650"/>
          <p14:tracePt t="28062" x="5835650" y="2794000"/>
          <p14:tracePt t="28069" x="5829300" y="2801938"/>
          <p14:tracePt t="28079" x="5821363" y="2801938"/>
          <p14:tracePt t="28085" x="5821363" y="2808288"/>
          <p14:tracePt t="28093" x="5815013" y="2820988"/>
          <p14:tracePt t="28101" x="5808663" y="2828925"/>
          <p14:tracePt t="28117" x="5794375" y="2841625"/>
          <p14:tracePt t="28126" x="5794375" y="2849563"/>
          <p14:tracePt t="28133" x="5788025" y="2855913"/>
          <p14:tracePt t="28141" x="5788025" y="2862263"/>
          <p14:tracePt t="28148" x="5781675" y="2870200"/>
          <p14:tracePt t="28157" x="5773738" y="2876550"/>
          <p14:tracePt t="28172" x="5773738" y="2882900"/>
          <p14:tracePt t="28180" x="5767388" y="2897188"/>
          <p14:tracePt t="28188" x="5767388" y="2903538"/>
          <p14:tracePt t="28205" x="5767388" y="2917825"/>
          <p14:tracePt t="28222" x="5767388" y="2924175"/>
          <p14:tracePt t="28229" x="5767388" y="2930525"/>
          <p14:tracePt t="28245" x="5767388" y="2938463"/>
          <p14:tracePt t="28258" x="5767388" y="2951163"/>
          <p14:tracePt t="28262" x="5767388" y="2959100"/>
          <p14:tracePt t="28280" x="5767388" y="2971800"/>
          <p14:tracePt t="28287" x="5767388" y="2979738"/>
          <p14:tracePt t="28294" x="5767388" y="2986088"/>
          <p14:tracePt t="28312" x="5767388" y="2992438"/>
          <p14:tracePt t="28318" x="5767388" y="3006725"/>
          <p14:tracePt t="28326" x="5767388" y="3013075"/>
          <p14:tracePt t="28343" x="5767388" y="3021013"/>
          <p14:tracePt t="28351" x="5767388" y="3027363"/>
          <p14:tracePt t="28366" x="5767388" y="3033713"/>
          <p14:tracePt t="28382" x="5773738" y="3041650"/>
          <p14:tracePt t="28409" x="5781675" y="3048000"/>
          <p14:tracePt t="28431" x="5788025" y="3054350"/>
          <p14:tracePt t="28471" x="5800725" y="3054350"/>
          <p14:tracePt t="28504" x="5821363" y="3054350"/>
          <p14:tracePt t="28518" x="5835650" y="3054350"/>
          <p14:tracePt t="28527" x="5842000" y="3054350"/>
          <p14:tracePt t="28536" x="5856288" y="3054350"/>
          <p14:tracePt t="28541" x="5862638" y="3054350"/>
          <p14:tracePt t="28557" x="5870575" y="3054350"/>
          <p14:tracePt t="28573" x="5876925" y="3054350"/>
          <p14:tracePt t="28581" x="5891213" y="3054350"/>
          <p14:tracePt t="28590" x="5897563" y="3054350"/>
          <p14:tracePt t="28606" x="5911850" y="3054350"/>
          <p14:tracePt t="28613" x="5918200" y="3054350"/>
          <p14:tracePt t="28629" x="5924550" y="3054350"/>
          <p14:tracePt t="28654" x="5938838" y="3054350"/>
          <p14:tracePt t="28661" x="5951538" y="3054350"/>
          <p14:tracePt t="28669" x="5959475" y="3048000"/>
          <p14:tracePt t="28677" x="5972175" y="3033713"/>
          <p14:tracePt t="28686" x="5980113" y="3027363"/>
          <p14:tracePt t="28701" x="5992813" y="3013075"/>
          <p14:tracePt t="28717" x="6000750" y="3006725"/>
          <p14:tracePt t="28725" x="6013450" y="2992438"/>
          <p14:tracePt t="28749" x="6013450" y="2986088"/>
          <p14:tracePt t="28757" x="6021388" y="2979738"/>
          <p14:tracePt t="28765" x="6021388" y="2965450"/>
          <p14:tracePt t="28773" x="6021388" y="2959100"/>
          <p14:tracePt t="28790" x="6021388" y="2944813"/>
          <p14:tracePt t="28797" x="6021388" y="2938463"/>
          <p14:tracePt t="28813" x="6021388" y="2930525"/>
          <p14:tracePt t="28822" x="6021388" y="2924175"/>
          <p14:tracePt t="28846" x="6021388" y="2911475"/>
          <p14:tracePt t="28878" x="6021388" y="2903538"/>
          <p14:tracePt t="28887" x="6013450" y="2897188"/>
          <p14:tracePt t="28901" x="6007100" y="2897188"/>
          <p14:tracePt t="28917" x="6000750" y="2897188"/>
          <p14:tracePt t="28925" x="5986463" y="2897188"/>
          <p14:tracePt t="28942" x="5980113" y="2897188"/>
          <p14:tracePt t="28949" x="5972175" y="2897188"/>
          <p14:tracePt t="28958" x="5965825" y="2897188"/>
          <p14:tracePt t="28974" x="5951538" y="2897188"/>
          <p14:tracePt t="29014" x="5945188" y="2897188"/>
          <p14:tracePt t="29807" x="5938838" y="2890838"/>
          <p14:tracePt t="29815" x="5938838" y="2870200"/>
          <p14:tracePt t="29824" x="5938838" y="2849563"/>
          <p14:tracePt t="29832" x="5945188" y="2828925"/>
          <p14:tracePt t="29838" x="5972175" y="2801938"/>
          <p14:tracePt t="29847" x="5986463" y="2781300"/>
          <p14:tracePt t="29856" x="5986463" y="2773363"/>
          <p14:tracePt t="29864" x="5992813" y="2752725"/>
          <p14:tracePt t="29873" x="6007100" y="2732088"/>
          <p14:tracePt t="29878" x="6007100" y="2711450"/>
          <p14:tracePt t="29888" x="6013450" y="2698750"/>
          <p14:tracePt t="29911" x="6034088" y="2643188"/>
          <p14:tracePt t="29922" x="6034088" y="2630488"/>
          <p14:tracePt t="29928" x="6034088" y="2609850"/>
          <p14:tracePt t="29935" x="6034088" y="2601913"/>
          <p14:tracePt t="29951" x="6034088" y="2589213"/>
          <p14:tracePt t="29959" x="6034088" y="2574925"/>
          <p14:tracePt t="29966" x="6034088" y="2554288"/>
          <p14:tracePt t="29974" x="6034088" y="2547938"/>
          <p14:tracePt t="29983" x="6034088" y="2520950"/>
          <p14:tracePt t="29991" x="6034088" y="2479675"/>
          <p14:tracePt t="29997" x="6034088" y="2438400"/>
          <p14:tracePt t="30005" x="6034088" y="2403475"/>
          <p14:tracePt t="30013" x="6034088" y="2382838"/>
          <p14:tracePt t="30023" x="6034088" y="2362200"/>
          <p14:tracePt t="30029" x="6034088" y="2341563"/>
          <p14:tracePt t="30038" x="6034088" y="2328863"/>
          <p14:tracePt t="30045" x="6034088" y="2322513"/>
          <p14:tracePt t="30055" x="6034088" y="2301875"/>
          <p14:tracePt t="30061" x="6034088" y="2287588"/>
          <p14:tracePt t="30070" x="6034088" y="2273300"/>
          <p14:tracePt t="30078" x="6034088" y="2260600"/>
          <p14:tracePt t="30088" x="6034088" y="2246313"/>
          <p14:tracePt t="30093" x="6034088" y="2232025"/>
          <p14:tracePt t="30103" x="6034088" y="2219325"/>
          <p14:tracePt t="30110" x="6034088" y="2198688"/>
          <p14:tracePt t="30121" x="6034088" y="2178050"/>
          <p14:tracePt t="30125" x="6034088" y="2163763"/>
          <p14:tracePt t="30135" x="6034088" y="2157413"/>
          <p14:tracePt t="30141" x="6034088" y="2136775"/>
          <p14:tracePt t="30150" x="6034088" y="2122488"/>
          <p14:tracePt t="30158" x="6034088" y="2101850"/>
          <p14:tracePt t="30165" x="6034088" y="2095500"/>
          <p14:tracePt t="30173" x="6027738" y="2082800"/>
          <p14:tracePt t="30181" x="6027738" y="2068513"/>
          <p14:tracePt t="30188" x="6013450" y="2047875"/>
          <p14:tracePt t="30205" x="6013450" y="2041525"/>
          <p14:tracePt t="30213" x="6013450" y="2033588"/>
          <p14:tracePt t="30221" x="6007100" y="2027238"/>
          <p14:tracePt t="30229" x="6007100" y="2020888"/>
          <p14:tracePt t="30238" x="6007100" y="2006600"/>
          <p14:tracePt t="30245" x="5992813" y="1979613"/>
          <p14:tracePt t="30255" x="5986463" y="1958975"/>
          <p14:tracePt t="30261" x="5980113" y="1944688"/>
          <p14:tracePt t="30270" x="5972175" y="1938338"/>
          <p14:tracePt t="30277" x="5965825" y="1917700"/>
          <p14:tracePt t="30286" x="5951538" y="1897063"/>
          <p14:tracePt t="30293" x="5951538" y="1890713"/>
          <p14:tracePt t="30303" x="5945188" y="1876425"/>
          <p14:tracePt t="30309" x="5938838" y="1849438"/>
          <p14:tracePt t="30322" x="5930900" y="1843088"/>
          <p14:tracePt t="30325" x="5924550" y="1828800"/>
          <p14:tracePt t="30334" x="5911850" y="1814513"/>
          <p14:tracePt t="30342" x="5903913" y="1801813"/>
          <p14:tracePt t="30350" x="5903913" y="1787525"/>
          <p14:tracePt t="30357" x="5891213" y="1773238"/>
          <p14:tracePt t="30365" x="5883275" y="1766888"/>
          <p14:tracePt t="30381" x="5870575" y="1752600"/>
          <p14:tracePt t="30397" x="5862638" y="1746250"/>
          <p14:tracePt t="30405" x="5856288" y="1739900"/>
          <p14:tracePt t="30414" x="5842000" y="1725613"/>
          <p14:tracePt t="30422" x="5821363" y="1704975"/>
          <p14:tracePt t="30429" x="5808663" y="1698625"/>
          <p14:tracePt t="30439" x="5773738" y="1671638"/>
          <p14:tracePt t="30446" x="5740400" y="1657350"/>
          <p14:tracePt t="30454" x="5691188" y="1636713"/>
          <p14:tracePt t="30461" x="5643563" y="1616075"/>
          <p14:tracePt t="30469" x="5595938" y="1603375"/>
          <p14:tracePt t="30478" x="5568950" y="1589088"/>
          <p14:tracePt t="30486" x="5541963" y="1574800"/>
          <p14:tracePt t="30493" x="5500688" y="1568450"/>
          <p14:tracePt t="30502" x="5480050" y="1554163"/>
          <p14:tracePt t="30510" x="5459413" y="1547813"/>
          <p14:tracePt t="30519" x="5430838" y="1527175"/>
          <p14:tracePt t="30526" x="5411788" y="1527175"/>
          <p14:tracePt t="30538" x="5403850" y="1527175"/>
          <p14:tracePt t="30544" x="5383213" y="1520825"/>
          <p14:tracePt t="30555" x="5362575" y="1520825"/>
          <p14:tracePt t="30559" x="5321300" y="1506538"/>
          <p14:tracePt t="30567" x="5287963" y="1500188"/>
          <p14:tracePt t="30576" x="5246688" y="1500188"/>
          <p14:tracePt t="30582" x="5184775" y="1479550"/>
          <p14:tracePt t="30589" x="5157788" y="1479550"/>
          <p14:tracePt t="30599" x="5102225" y="1465263"/>
          <p14:tracePt t="30606" x="5081588" y="1465263"/>
          <p14:tracePt t="30616" x="5041900" y="1465263"/>
          <p14:tracePt t="30623" x="5013325" y="1452563"/>
          <p14:tracePt t="30630" x="4992688" y="1452563"/>
          <p14:tracePt t="30639" x="4972050" y="1452563"/>
          <p14:tracePt t="30645" x="4959350" y="1444625"/>
          <p14:tracePt t="30654" x="4945063" y="1444625"/>
          <p14:tracePt t="30661" x="4932363" y="1444625"/>
          <p14:tracePt t="30671" x="4918075" y="1444625"/>
          <p14:tracePt t="30677" x="4891088" y="1444625"/>
          <p14:tracePt t="30685" x="4883150" y="1444625"/>
          <p14:tracePt t="30693" x="4862513" y="1444625"/>
          <p14:tracePt t="30704" x="4841875" y="1444625"/>
          <p14:tracePt t="30709" x="4821238" y="1444625"/>
          <p14:tracePt t="30719" x="4794250" y="1444625"/>
          <p14:tracePt t="30725" x="4773613" y="1444625"/>
          <p14:tracePt t="30737" x="4732338" y="1444625"/>
          <p14:tracePt t="30741" x="4711700" y="1444625"/>
          <p14:tracePt t="30753" x="4684713" y="1444625"/>
          <p14:tracePt t="30757" x="4657725" y="1444625"/>
          <p14:tracePt t="30765" x="4643438" y="1444625"/>
          <p14:tracePt t="30789" x="4630738" y="1444625"/>
          <p14:tracePt t="30861" x="4610100" y="1444625"/>
          <p14:tracePt t="30870" x="4581525" y="1444625"/>
          <p14:tracePt t="30877" x="4562475" y="1444625"/>
          <p14:tracePt t="30886" x="4541838" y="1444625"/>
          <p14:tracePt t="30904" x="4521200" y="1444625"/>
          <p14:tracePt t="31001" x="4513263" y="1444625"/>
          <p14:tracePt t="31193" x="4500563" y="1444625"/>
          <p14:tracePt t="31201" x="4471988" y="1444625"/>
          <p14:tracePt t="31207" x="4451350" y="1452563"/>
          <p14:tracePt t="31215" x="4438650" y="1452563"/>
          <p14:tracePt t="31223" x="4418013" y="1452563"/>
          <p14:tracePt t="31231" x="4403725" y="1465263"/>
          <p14:tracePt t="31239" x="4397375" y="1465263"/>
          <p14:tracePt t="31247" x="4391025" y="1473200"/>
          <p14:tracePt t="31262" x="4376738" y="1473200"/>
          <p14:tracePt t="31278" x="4370388" y="1479550"/>
          <p14:tracePt t="31295" x="4370388" y="1485900"/>
          <p14:tracePt t="31303" x="4362450" y="1485900"/>
          <p14:tracePt t="31311" x="4356100" y="1493838"/>
          <p14:tracePt t="31322" x="4335463" y="1500188"/>
          <p14:tracePt t="31327" x="4329113" y="1506538"/>
          <p14:tracePt t="31336" x="4314825" y="1512888"/>
          <p14:tracePt t="31342" x="4302125" y="1527175"/>
          <p14:tracePt t="31354" x="4281488" y="1533525"/>
          <p14:tracePt t="31358" x="4267200" y="1547813"/>
          <p14:tracePt t="31368" x="4252913" y="1554163"/>
          <p14:tracePt t="31373" x="4232275" y="1568450"/>
          <p14:tracePt t="31382" x="4205288" y="1582738"/>
          <p14:tracePt t="31389" x="4184650" y="1603375"/>
          <p14:tracePt t="31398" x="4171950" y="1616075"/>
          <p14:tracePt t="31406" x="4157663" y="1622425"/>
          <p14:tracePt t="31413" x="4143375" y="1636713"/>
          <p14:tracePt t="31421" x="4137025" y="1643063"/>
          <p14:tracePt t="31429" x="4116388" y="1651000"/>
          <p14:tracePt t="31437" x="4102100" y="1663700"/>
          <p14:tracePt t="31446" x="4089400" y="1677988"/>
          <p14:tracePt t="31454" x="4068763" y="1698625"/>
          <p14:tracePt t="31460" x="4062413" y="1704975"/>
          <p14:tracePt t="31469" x="4041775" y="1725613"/>
          <p14:tracePt t="31477" x="4027488" y="1733550"/>
          <p14:tracePt t="31484" x="4013200" y="1746250"/>
          <p14:tracePt t="31492" x="3992563" y="1766888"/>
          <p14:tracePt t="31509" x="3971925" y="1793875"/>
          <p14:tracePt t="31516" x="3965575" y="1793875"/>
          <p14:tracePt t="31524" x="3944938" y="1814513"/>
          <p14:tracePt t="31533" x="3932238" y="1835150"/>
          <p14:tracePt t="31541" x="3924300" y="1849438"/>
          <p14:tracePt t="31550" x="3903663" y="1862138"/>
          <p14:tracePt t="31556" x="3883025" y="1882775"/>
          <p14:tracePt t="31566" x="3876675" y="1903413"/>
          <p14:tracePt t="31573" x="3862388" y="1931988"/>
          <p14:tracePt t="31583" x="3856038" y="1938338"/>
          <p14:tracePt t="31589" x="3841750" y="1958975"/>
          <p14:tracePt t="31597" x="3829050" y="1979613"/>
          <p14:tracePt t="31605" x="3808413" y="1992313"/>
          <p14:tracePt t="31613" x="3808413" y="2000250"/>
          <p14:tracePt t="31620" x="3794125" y="2020888"/>
          <p14:tracePt t="31628" x="3787775" y="2041525"/>
          <p14:tracePt t="31636" x="3767138" y="2068513"/>
          <p14:tracePt t="31644" x="3760788" y="2089150"/>
          <p14:tracePt t="31652" x="3746500" y="2109788"/>
          <p14:tracePt t="31660" x="3732213" y="2136775"/>
          <p14:tracePt t="31668" x="3719513" y="2157413"/>
          <p14:tracePt t="31676" x="3713163" y="2178050"/>
          <p14:tracePt t="31684" x="3698875" y="2205038"/>
          <p14:tracePt t="31692" x="3698875" y="2225675"/>
          <p14:tracePt t="31700" x="3684588" y="2246313"/>
          <p14:tracePt t="31709" x="3678238" y="2273300"/>
          <p14:tracePt t="31717" x="3678238" y="2281238"/>
          <p14:tracePt t="31725" x="3678238" y="2308225"/>
          <p14:tracePt t="31733" x="3657600" y="2328863"/>
          <p14:tracePt t="31742" x="3651250" y="2349500"/>
          <p14:tracePt t="31750" x="3651250" y="2362200"/>
          <p14:tracePt t="31757" x="3636963" y="2411413"/>
          <p14:tracePt t="31766" x="3636963" y="2417763"/>
          <p14:tracePt t="31774" x="3630613" y="2452688"/>
          <p14:tracePt t="31782" x="3609975" y="2486025"/>
          <p14:tracePt t="31788" x="3609975" y="2500313"/>
          <p14:tracePt t="31800" x="3602038" y="2533650"/>
          <p14:tracePt t="31806" x="3595688" y="2574925"/>
          <p14:tracePt t="31813" x="3589338" y="2589213"/>
          <p14:tracePt t="31821" x="3589338" y="2609850"/>
          <p14:tracePt t="31828" x="3589338" y="2643188"/>
          <p14:tracePt t="31838" x="3589338" y="2663825"/>
          <p14:tracePt t="31845" x="3575050" y="2684463"/>
          <p14:tracePt t="31853" x="3575050" y="2711450"/>
          <p14:tracePt t="31861" x="3575050" y="2732088"/>
          <p14:tracePt t="31869" x="3575050" y="2752725"/>
          <p14:tracePt t="31877" x="3575050" y="2794000"/>
          <p14:tracePt t="31885" x="3575050" y="2814638"/>
          <p14:tracePt t="31893" x="3575050" y="2849563"/>
          <p14:tracePt t="31901" x="3575050" y="2870200"/>
          <p14:tracePt t="31909" x="3575050" y="2911475"/>
          <p14:tracePt t="31917" x="3575050" y="2938463"/>
          <p14:tracePt t="31925" x="3575050" y="2971800"/>
          <p14:tracePt t="31933" x="3575050" y="3013075"/>
          <p14:tracePt t="31940" x="3575050" y="3033713"/>
          <p14:tracePt t="31949" x="3582988" y="3068638"/>
          <p14:tracePt t="31956" x="3589338" y="3095625"/>
          <p14:tracePt t="31967" x="3602038" y="3130550"/>
          <p14:tracePt t="31972" x="3616325" y="3178175"/>
          <p14:tracePt t="31982" x="3630613" y="3219450"/>
          <p14:tracePt t="31988" x="3636963" y="3252788"/>
          <p14:tracePt t="31999" x="3636963" y="3287713"/>
          <p14:tracePt t="32004" x="3663950" y="3314700"/>
          <p14:tracePt t="32013" x="3684588" y="3349625"/>
          <p14:tracePt t="32020" x="3692525" y="3382963"/>
          <p14:tracePt t="32030" x="3705225" y="3430588"/>
          <p14:tracePt t="32036" x="3725863" y="3479800"/>
          <p14:tracePt t="32045" x="3746500" y="3513138"/>
          <p14:tracePt t="32053" x="3787775" y="3581400"/>
          <p14:tracePt t="32062" x="3802063" y="3609975"/>
          <p14:tracePt t="32068" x="3829050" y="3663950"/>
          <p14:tracePt t="32077" x="3856038" y="3684588"/>
          <p14:tracePt t="32085" x="3883025" y="3732213"/>
          <p14:tracePt t="32093" x="3924300" y="3779838"/>
          <p14:tracePt t="32100" x="3959225" y="3821113"/>
          <p14:tracePt t="32108" x="3986213" y="3870325"/>
          <p14:tracePt t="32131" x="4062413" y="3959225"/>
          <p14:tracePt t="32133" x="4102100" y="3992563"/>
          <p14:tracePt t="32140" x="4151313" y="4033838"/>
          <p14:tracePt t="32150" x="4184650" y="4060825"/>
          <p14:tracePt t="32156" x="4219575" y="4089400"/>
          <p14:tracePt t="32167" x="4232275" y="4095750"/>
          <p14:tracePt t="32172" x="4260850" y="4116388"/>
          <p14:tracePt t="32181" x="4294188" y="4137025"/>
          <p14:tracePt t="32188" x="4329113" y="4157663"/>
          <p14:tracePt t="32198" x="4362450" y="4184650"/>
          <p14:tracePt t="32205" x="4424363" y="4219575"/>
          <p14:tracePt t="32215" x="4471988" y="4225925"/>
          <p14:tracePt t="32220" x="4506913" y="4246563"/>
          <p14:tracePt t="32228" x="4589463" y="4273550"/>
          <p14:tracePt t="32237" x="4622800" y="4279900"/>
          <p14:tracePt t="32244" x="4699000" y="4329113"/>
          <p14:tracePt t="32252" x="4767263" y="4349750"/>
          <p14:tracePt t="32260" x="4829175" y="4376738"/>
          <p14:tracePt t="32269" x="4903788" y="4397375"/>
          <p14:tracePt t="32276" x="4959350" y="4403725"/>
          <p14:tracePt t="32285" x="5033963" y="4424363"/>
          <p14:tracePt t="32292" x="5089525" y="4438650"/>
          <p14:tracePt t="32301" x="5151438" y="4465638"/>
          <p14:tracePt t="32309" x="5178425" y="4465638"/>
          <p14:tracePt t="32316" x="5211763" y="4486275"/>
          <p14:tracePt t="32324" x="5226050" y="4486275"/>
          <p14:tracePt t="32333" x="5260975" y="4486275"/>
          <p14:tracePt t="32340" x="5267325" y="4486275"/>
          <p14:tracePt t="32349" x="5302250" y="4486275"/>
          <p14:tracePt t="32356" x="5329238" y="4486275"/>
          <p14:tracePt t="32365" x="5362575" y="4486275"/>
          <p14:tracePt t="32372" x="5391150" y="4486275"/>
          <p14:tracePt t="32382" x="5445125" y="4486275"/>
          <p14:tracePt t="32389" x="5486400" y="4486275"/>
          <p14:tracePt t="32400" x="5527675" y="4486275"/>
          <p14:tracePt t="32405" x="5575300" y="4486275"/>
          <p14:tracePt t="32416" x="5616575" y="4486275"/>
          <p14:tracePt t="32421" x="5643563" y="4486275"/>
          <p14:tracePt t="32429" x="5664200" y="4486275"/>
          <p14:tracePt t="32437" x="5705475" y="4486275"/>
          <p14:tracePt t="32444" x="5732463" y="4465638"/>
          <p14:tracePt t="32452" x="5767388" y="4459288"/>
          <p14:tracePt t="32461" x="5808663" y="4438650"/>
          <p14:tracePt t="32468" x="5835650" y="4430713"/>
          <p14:tracePt t="32476" x="5862638" y="4418013"/>
          <p14:tracePt t="32484" x="5891213" y="4410075"/>
          <p14:tracePt t="32493" x="5918200" y="4403725"/>
          <p14:tracePt t="32501" x="5945188" y="4376738"/>
          <p14:tracePt t="32509" x="5980113" y="4341813"/>
          <p14:tracePt t="32517" x="6013450" y="4321175"/>
          <p14:tracePt t="32525" x="6040438" y="4300538"/>
          <p14:tracePt t="32533" x="6061075" y="4273550"/>
          <p14:tracePt t="32541" x="6089650" y="4252913"/>
          <p14:tracePt t="32550" x="6102350" y="4240213"/>
          <p14:tracePt t="32556" x="6116638" y="4211638"/>
          <p14:tracePt t="32566" x="6143625" y="4170363"/>
          <p14:tracePt t="32572" x="6157913" y="4157663"/>
          <p14:tracePt t="32582" x="6170613" y="4122738"/>
          <p14:tracePt t="32588" x="6191250" y="4102100"/>
          <p14:tracePt t="32598" x="6205538" y="4054475"/>
          <p14:tracePt t="32604" x="6211888" y="4033838"/>
          <p14:tracePt t="32616" x="6240463" y="4000500"/>
          <p14:tracePt t="32620" x="6261100" y="3951288"/>
          <p14:tracePt t="32628" x="6267450" y="3930650"/>
          <p14:tracePt t="32637" x="6280150" y="3897313"/>
          <p14:tracePt t="32648" x="6288088" y="3856038"/>
          <p14:tracePt t="32653" x="6288088" y="3821113"/>
          <p14:tracePt t="32661" x="6308725" y="3779838"/>
          <p14:tracePt t="32668" x="6315075" y="3719513"/>
          <p14:tracePt t="32676" x="6315075" y="3690938"/>
          <p14:tracePt t="32685" x="6315075" y="3636963"/>
          <p14:tracePt t="32693" x="6315075" y="3581400"/>
          <p14:tracePt t="32700" x="6315075" y="3527425"/>
          <p14:tracePt t="32709" x="6335713" y="3459163"/>
          <p14:tracePt t="32716" x="6335713" y="3409950"/>
          <p14:tracePt t="32725" x="6335713" y="3341688"/>
          <p14:tracePt t="32733" x="6335713" y="3300413"/>
          <p14:tracePt t="32742" x="6335713" y="3219450"/>
          <p14:tracePt t="32748" x="6335713" y="3178175"/>
          <p14:tracePt t="32757" x="6335713" y="3109913"/>
          <p14:tracePt t="32765" x="6335713" y="3054350"/>
          <p14:tracePt t="32772" x="6335713" y="2992438"/>
          <p14:tracePt t="32781" x="6335713" y="2924175"/>
          <p14:tracePt t="32789" x="6335713" y="2882900"/>
          <p14:tracePt t="32799" x="6315075" y="2808288"/>
          <p14:tracePt t="32805" x="6315075" y="2767013"/>
          <p14:tracePt t="32813" x="6308725" y="2711450"/>
          <p14:tracePt t="32820" x="6288088" y="2651125"/>
          <p14:tracePt t="32829" x="6273800" y="2595563"/>
          <p14:tracePt t="32837" x="6261100" y="2547938"/>
          <p14:tracePt t="32844" x="6226175" y="2471738"/>
          <p14:tracePt t="32853" x="6219825" y="2432050"/>
          <p14:tracePt t="32861" x="6199188" y="2370138"/>
          <p14:tracePt t="32869" x="6184900" y="2314575"/>
          <p14:tracePt t="32881" x="6170613" y="2252663"/>
          <p14:tracePt t="32884" x="6151563" y="2192338"/>
          <p14:tracePt t="32893" x="6130925" y="2157413"/>
          <p14:tracePt t="32900" x="6102350" y="2101850"/>
          <p14:tracePt t="32908" x="6096000" y="2068513"/>
          <p14:tracePt t="32916" x="6075363" y="2033588"/>
          <p14:tracePt t="32924" x="6061075" y="2000250"/>
          <p14:tracePt t="32933" x="6054725" y="1965325"/>
          <p14:tracePt t="32941" x="6034088" y="1952625"/>
          <p14:tracePt t="32948" x="6027738" y="1931988"/>
          <p14:tracePt t="32957" x="6013450" y="1911350"/>
          <p14:tracePt t="32966" x="6007100" y="1882775"/>
          <p14:tracePt t="32972" x="5986463" y="1862138"/>
          <p14:tracePt t="32982" x="5965825" y="1835150"/>
          <p14:tracePt t="32988" x="5959475" y="1814513"/>
          <p14:tracePt t="32999" x="5930900" y="1781175"/>
          <p14:tracePt t="33004" x="5918200" y="1766888"/>
          <p14:tracePt t="33015" x="5911850" y="1752600"/>
          <p14:tracePt t="33021" x="5897563" y="1746250"/>
          <p14:tracePt t="33032" x="5883275" y="1712913"/>
          <p14:tracePt t="33035" x="5870575" y="1698625"/>
          <p14:tracePt t="33048" x="5856288" y="1684338"/>
          <p14:tracePt t="33053" x="5821363" y="1657350"/>
          <p14:tracePt t="33061" x="5815013" y="1636713"/>
          <p14:tracePt t="33069" x="5781675" y="1609725"/>
          <p14:tracePt t="33076" x="5740400" y="1582738"/>
          <p14:tracePt t="33085" x="5699125" y="1568450"/>
          <p14:tracePt t="33093" x="5637213" y="1547813"/>
          <p14:tracePt t="33102" x="5589588" y="1527175"/>
          <p14:tracePt t="33109" x="5534025" y="1506538"/>
          <p14:tracePt t="33116" x="5486400" y="1500188"/>
          <p14:tracePt t="33124" x="5418138" y="1479550"/>
          <p14:tracePt t="33133" x="5370513" y="1473200"/>
          <p14:tracePt t="33140" x="5294313" y="1452563"/>
          <p14:tracePt t="33149" x="5240338" y="1438275"/>
          <p14:tracePt t="33156" x="5172075" y="1438275"/>
          <p14:tracePt t="33165" x="5110163" y="1417638"/>
          <p14:tracePt t="33173" x="5054600" y="1417638"/>
          <p14:tracePt t="33181" x="4972050" y="1417638"/>
          <p14:tracePt t="33189" x="4903788" y="1417638"/>
          <p14:tracePt t="33199" x="4821238" y="1417638"/>
          <p14:tracePt t="33205" x="4752975" y="1417638"/>
          <p14:tracePt t="33214" x="4699000" y="1417638"/>
          <p14:tracePt t="33221" x="4657725" y="1417638"/>
          <p14:tracePt t="33233" x="4622800" y="1417638"/>
          <p14:tracePt t="33236" x="4602163" y="1417638"/>
          <p14:tracePt t="33248" x="4595813" y="1417638"/>
          <p14:tracePt t="33253" x="4589463" y="1417638"/>
          <p14:tracePt t="33264" x="4581525" y="1417638"/>
          <p14:tracePt t="33488" x="4589463" y="1444625"/>
          <p14:tracePt t="33496" x="4732338" y="1493838"/>
          <p14:tracePt t="33503" x="4891088" y="1574800"/>
          <p14:tracePt t="33510" x="5075238" y="1657350"/>
          <p14:tracePt t="33517" x="5199063" y="1712913"/>
          <p14:tracePt t="33527" x="5302250" y="1781175"/>
          <p14:tracePt t="33535" x="5418138" y="1849438"/>
          <p14:tracePt t="33542" x="5451475" y="1876425"/>
          <p14:tracePt t="33550" x="5507038" y="1931988"/>
          <p14:tracePt t="33559" x="5513388" y="1952625"/>
          <p14:tracePt t="33568" x="5527675" y="1985963"/>
          <p14:tracePt t="33574" x="5534025" y="2006600"/>
          <p14:tracePt t="33585" x="5534025" y="2047875"/>
          <p14:tracePt t="33592" x="5534025" y="2082800"/>
          <p14:tracePt t="33599" x="5554663" y="2122488"/>
          <p14:tracePt t="33606" x="5554663" y="2163763"/>
          <p14:tracePt t="33618" x="5561013" y="2232025"/>
          <p14:tracePt t="33624" x="5561013" y="2281238"/>
          <p14:tracePt t="33632" x="5575300" y="2335213"/>
          <p14:tracePt t="33638" x="5581650" y="2382838"/>
          <p14:tracePt t="33649" x="5589588" y="2424113"/>
          <p14:tracePt t="33653" x="5589588" y="2479675"/>
          <p14:tracePt t="33665" x="5589588" y="2513013"/>
          <p14:tracePt t="33669" x="5589588" y="2562225"/>
          <p14:tracePt t="33678" x="5589588" y="2581275"/>
          <p14:tracePt t="33685" x="5610225" y="2630488"/>
          <p14:tracePt t="33694" x="5616575" y="2657475"/>
          <p14:tracePt t="33701" x="5616575" y="2671763"/>
          <p14:tracePt t="33709" x="5616575" y="2705100"/>
          <p14:tracePt t="33718" x="5622925" y="2725738"/>
          <p14:tracePt t="33725" x="5630863" y="2746375"/>
          <p14:tracePt t="33733" x="5630863" y="2773363"/>
          <p14:tracePt t="33741" x="5630863" y="2794000"/>
          <p14:tracePt t="33750" x="5637213" y="2801938"/>
          <p14:tracePt t="33757" x="5637213" y="2808288"/>
          <p14:tracePt t="34031" x="5637213" y="2820988"/>
          <p14:tracePt t="34041" x="5637213" y="2835275"/>
          <p14:tracePt t="34055" x="5630863" y="2849563"/>
          <p14:tracePt t="34063" x="5616575" y="2862263"/>
          <p14:tracePt t="34072" x="5610225" y="2870200"/>
          <p14:tracePt t="34082" x="5610225" y="2876550"/>
          <p14:tracePt t="34087" x="5610225" y="2890838"/>
          <p14:tracePt t="34098" x="5610225" y="2903538"/>
          <p14:tracePt t="34104" x="5610225" y="2911475"/>
          <p14:tracePt t="34110" x="5610225" y="2924175"/>
          <p14:tracePt t="34127" x="5610225" y="2930525"/>
          <p14:tracePt t="34133" x="5610225" y="2944813"/>
          <p14:tracePt t="34142" x="5610225" y="2959100"/>
          <p14:tracePt t="34149" x="5610225" y="2965450"/>
          <p14:tracePt t="34165" x="5610225" y="2986088"/>
          <p14:tracePt t="34175" x="5622925" y="3006725"/>
          <p14:tracePt t="34183" x="5643563" y="3021013"/>
          <p14:tracePt t="34190" x="5664200" y="3041650"/>
          <p14:tracePt t="34198" x="5705475" y="3060700"/>
          <p14:tracePt t="34207" x="5753100" y="3095625"/>
          <p14:tracePt t="34215" x="5794375" y="3122613"/>
          <p14:tracePt t="34222" x="5835650" y="3136900"/>
          <p14:tracePt t="34234" x="5870575" y="3143250"/>
          <p14:tracePt t="34240" x="5918200" y="3178175"/>
          <p14:tracePt t="34247" x="5965825" y="3190875"/>
          <p14:tracePt t="34254" x="5980113" y="3198813"/>
          <p14:tracePt t="34267" x="6000750" y="3198813"/>
          <p14:tracePt t="34282" x="6013450" y="3198813"/>
          <p14:tracePt t="34301" x="6021388" y="3198813"/>
          <p14:tracePt t="34311" x="6034088" y="3198813"/>
          <p14:tracePt t="34318" x="6054725" y="3198813"/>
          <p14:tracePt t="34327" x="6075363" y="3198813"/>
          <p14:tracePt t="34334" x="6096000" y="3198813"/>
          <p14:tracePt t="34342" x="6110288" y="3198813"/>
          <p14:tracePt t="34350" x="6137275" y="3190875"/>
          <p14:tracePt t="34361" x="6157913" y="3178175"/>
          <p14:tracePt t="34369" x="6164263" y="3170238"/>
          <p14:tracePt t="34374" x="6178550" y="3157538"/>
          <p14:tracePt t="34382" x="6184900" y="3151188"/>
          <p14:tracePt t="34390" x="6199188" y="3136900"/>
          <p14:tracePt t="34401" x="6205538" y="3116263"/>
          <p14:tracePt t="34407" x="6211888" y="3101975"/>
          <p14:tracePt t="34414" x="6219825" y="3089275"/>
          <p14:tracePt t="34421" x="6219825" y="3074988"/>
          <p14:tracePt t="34431" x="6219825" y="3060700"/>
          <p14:tracePt t="34437" x="6219825" y="3054350"/>
          <p14:tracePt t="34446" x="6219825" y="3048000"/>
          <p14:tracePt t="34453" x="6219825" y="3041650"/>
          <p14:tracePt t="34470" x="6219825" y="3027363"/>
          <p14:tracePt t="34494" x="6219825" y="3021013"/>
          <p14:tracePt t="34510" x="6219825" y="3000375"/>
          <p14:tracePt t="34528" x="6205538" y="3000375"/>
          <p14:tracePt t="34533" x="6199188" y="3000375"/>
          <p14:tracePt t="34541" x="6184900" y="3000375"/>
          <p14:tracePt t="34549" x="6170613" y="3000375"/>
          <p14:tracePt t="34559" x="6130925" y="3000375"/>
          <p14:tracePt t="34565" x="6089650" y="3000375"/>
          <p14:tracePt t="34573" x="6061075" y="3000375"/>
          <p14:tracePt t="34581" x="6007100" y="3000375"/>
          <p14:tracePt t="34591" x="5918200" y="3027363"/>
          <p14:tracePt t="34598" x="5876925" y="3048000"/>
          <p14:tracePt t="34605" x="5800725" y="3068638"/>
          <p14:tracePt t="34614" x="5740400" y="3081338"/>
          <p14:tracePt t="34621" x="5684838" y="3095625"/>
          <p14:tracePt t="34629" x="5610225" y="3116263"/>
          <p14:tracePt t="34637" x="5554663" y="3122613"/>
          <p14:tracePt t="34645" x="5492750" y="3143250"/>
          <p14:tracePt t="34654" x="5438775" y="3143250"/>
          <p14:tracePt t="34663" x="5411788" y="3143250"/>
          <p14:tracePt t="34669" x="5397500" y="3143250"/>
          <p14:tracePt t="34679" x="5383213" y="3143250"/>
          <p14:tracePt t="34726" x="5370513" y="3130550"/>
          <p14:tracePt t="34733" x="5370513" y="3109913"/>
          <p14:tracePt t="34741" x="5349875" y="3060700"/>
          <p14:tracePt t="34750" x="5341938" y="3006725"/>
          <p14:tracePt t="34757" x="5341938" y="2951163"/>
          <p14:tracePt t="34765" x="5321300" y="2890838"/>
          <p14:tracePt t="34773" x="5321300" y="2820988"/>
          <p14:tracePt t="34782" x="5308600" y="2760663"/>
          <p14:tracePt t="34789" x="5308600" y="2705100"/>
          <p14:tracePt t="34797" x="5308600" y="2651125"/>
          <p14:tracePt t="34805" x="5308600" y="2595563"/>
          <p14:tracePt t="34815" x="5308600" y="2513013"/>
          <p14:tracePt t="34821" x="5308600" y="2486025"/>
          <p14:tracePt t="34830" x="5308600" y="2444750"/>
          <p14:tracePt t="34837" x="5321300" y="2411413"/>
          <p14:tracePt t="34847" x="5341938" y="2362200"/>
          <p14:tracePt t="34853" x="5349875" y="2328863"/>
          <p14:tracePt t="34862" x="5349875" y="2314575"/>
          <p14:tracePt t="34881" x="5362575" y="2287588"/>
          <p14:tracePt t="34885" x="5362575" y="2273300"/>
          <p14:tracePt t="34896" x="5370513" y="2260600"/>
          <p14:tracePt t="35095" x="5267325" y="2260600"/>
          <p14:tracePt t="35102" x="5102225" y="2260600"/>
          <p14:tracePt t="35111" x="4891088" y="2232025"/>
          <p14:tracePt t="35117" x="4705350" y="2205038"/>
          <p14:tracePt t="35125" x="4548188" y="2184400"/>
          <p14:tracePt t="35133" x="4438650" y="2157413"/>
          <p14:tracePt t="35141" x="4341813" y="2151063"/>
          <p14:tracePt t="35149" x="4287838" y="2151063"/>
          <p14:tracePt t="35157" x="4273550" y="2151063"/>
          <p14:tracePt t="35165" x="4267200" y="2151063"/>
          <p14:tracePt t="35375" x="4246563" y="2163763"/>
          <p14:tracePt t="35383" x="4246563" y="2192338"/>
          <p14:tracePt t="35390" x="4246563" y="2246313"/>
          <p14:tracePt t="35401" x="4240213" y="2301875"/>
          <p14:tracePt t="35406" x="4219575" y="2362200"/>
          <p14:tracePt t="35414" x="4219575" y="2417763"/>
          <p14:tracePt t="35421" x="4211638" y="2452688"/>
          <p14:tracePt t="35431" x="4192588" y="2500313"/>
          <p14:tracePt t="35437" x="4184650" y="2527300"/>
          <p14:tracePt t="35446" x="4164013" y="2562225"/>
          <p14:tracePt t="35453" x="4164013" y="2595563"/>
          <p14:tracePt t="35462" x="4157663" y="2609850"/>
          <p14:tracePt t="35469" x="4157663" y="2616200"/>
          <p14:tracePt t="35478" x="4157663" y="2622550"/>
          <p14:tracePt t="35485" x="4143375" y="2643188"/>
          <p14:tracePt t="35527" x="4143375" y="2651125"/>
          <p14:tracePt t="35533" x="4143375" y="2663825"/>
          <p14:tracePt t="35541" x="4130675" y="2698750"/>
          <p14:tracePt t="35549" x="4122738" y="2711450"/>
          <p14:tracePt t="35559" x="4116388" y="2732088"/>
          <p14:tracePt t="35566" x="4095750" y="2767013"/>
          <p14:tracePt t="35573" x="4089400" y="2787650"/>
          <p14:tracePt t="35581" x="4089400" y="2801938"/>
          <p14:tracePt t="35591" x="4068763" y="2849563"/>
          <p14:tracePt t="35596" x="4068763" y="2855913"/>
          <p14:tracePt t="35605" x="4068763" y="2870200"/>
          <p14:tracePt t="35613" x="4062413" y="2897188"/>
          <p14:tracePt t="35622" x="4062413" y="2903538"/>
          <p14:tracePt t="35629" x="4062413" y="2911475"/>
          <p14:tracePt t="35711" x="4062413" y="2917825"/>
          <p14:tracePt t="35782" x="4068763" y="2944813"/>
          <p14:tracePt t="35792" x="4089400" y="2979738"/>
          <p14:tracePt t="35799" x="4116388" y="3041650"/>
          <p14:tracePt t="35807" x="4157663" y="3089275"/>
          <p14:tracePt t="35817" x="4211638" y="3163888"/>
          <p14:tracePt t="35824" x="4267200" y="3240088"/>
          <p14:tracePt t="35832" x="4322763" y="3328988"/>
          <p14:tracePt t="35838" x="4376738" y="3390900"/>
          <p14:tracePt t="35844" x="4438650" y="3479800"/>
          <p14:tracePt t="35852" x="4486275" y="3554413"/>
          <p14:tracePt t="35860" x="4533900" y="3622675"/>
          <p14:tracePt t="35868" x="4562475" y="3670300"/>
          <p14:tracePt t="35877" x="4581525" y="3711575"/>
          <p14:tracePt t="35884" x="4602163" y="3746500"/>
          <p14:tracePt t="35894" x="4602163" y="3760788"/>
          <p14:tracePt t="35900" x="4616450" y="3787775"/>
          <p14:tracePt t="36112" x="4622800" y="3787775"/>
          <p14:tracePt t="36119" x="4643438" y="3787775"/>
          <p14:tracePt t="36127" x="4705350" y="3787775"/>
          <p14:tracePt t="36135" x="4760913" y="3787775"/>
          <p14:tracePt t="36151" x="4932363" y="3752850"/>
          <p14:tracePt t="36158" x="5027613" y="3746500"/>
          <p14:tracePt t="36165" x="5122863" y="3725863"/>
          <p14:tracePt t="36175" x="5191125" y="3725863"/>
          <p14:tracePt t="36183" x="5281613" y="3711575"/>
          <p14:tracePt t="36189" x="5329238" y="3690938"/>
          <p14:tracePt t="36197" x="5349875" y="3690938"/>
          <p14:tracePt t="36206" x="5362575" y="3690938"/>
          <p14:tracePt t="37542" x="5370513" y="3690938"/>
          <p14:tracePt t="37550" x="5370513" y="3649663"/>
          <p14:tracePt t="37558" x="5376863" y="3609975"/>
          <p14:tracePt t="37568" x="5376863" y="3575050"/>
          <p14:tracePt t="37578" x="5391150" y="3533775"/>
          <p14:tracePt t="37581" x="5403850" y="3479800"/>
          <p14:tracePt t="37590" x="5403850" y="3417888"/>
          <p14:tracePt t="37598" x="5418138" y="3376613"/>
          <p14:tracePt t="37608" x="5418138" y="3314700"/>
          <p14:tracePt t="37613" x="5438775" y="3246438"/>
          <p14:tracePt t="37622" x="5451475" y="3198813"/>
          <p14:tracePt t="37629" x="5459413" y="3143250"/>
          <p14:tracePt t="37637" x="5480050" y="3095625"/>
          <p14:tracePt t="37645" x="5486400" y="3054350"/>
          <p14:tracePt t="37653" x="5486400" y="3021013"/>
          <p14:tracePt t="37661" x="5513388" y="2965450"/>
          <p14:tracePt t="37668" x="5513388" y="2944813"/>
          <p14:tracePt t="37677" x="5527675" y="2924175"/>
          <p14:tracePt t="37685" x="5541963" y="2876550"/>
          <p14:tracePt t="37692" x="5554663" y="2855913"/>
          <p14:tracePt t="37701" x="5561013" y="2835275"/>
          <p14:tracePt t="37710" x="5589588" y="2801938"/>
          <p14:tracePt t="37717" x="5589588" y="2794000"/>
          <p14:tracePt t="37726" x="5595938" y="2773363"/>
          <p14:tracePt t="37733" x="5610225" y="2752725"/>
          <p14:tracePt t="37743" x="5610225" y="2746375"/>
          <p14:tracePt t="37749" x="5616575" y="2732088"/>
          <p14:tracePt t="37758" x="5630863" y="2719388"/>
          <p14:tracePt t="37765" x="5630863" y="2705100"/>
          <p14:tracePt t="37774" x="5637213" y="2698750"/>
          <p14:tracePt t="37781" x="5643563" y="2690813"/>
          <p14:tracePt t="37871" x="5630863" y="2690813"/>
          <p14:tracePt t="37879" x="5554663" y="2690813"/>
          <p14:tracePt t="37891" x="5459413" y="2690813"/>
          <p14:tracePt t="37894" x="5349875" y="2690813"/>
          <p14:tracePt t="37902" x="5267325" y="2690813"/>
          <p14:tracePt t="37909" x="5226050" y="2690813"/>
          <p14:tracePt t="37917" x="5184775" y="2690813"/>
          <p14:tracePt t="37925" x="5172075" y="2690813"/>
          <p14:tracePt t="37933" x="5151438" y="2690813"/>
          <p14:tracePt t="37959" x="5143500" y="2690813"/>
          <p14:tracePt t="37991" x="5130800" y="2690813"/>
          <p14:tracePt t="38006" x="5122863" y="2690813"/>
          <p14:tracePt t="38013" x="5110163" y="2690813"/>
          <p14:tracePt t="38022" x="5102225" y="2690813"/>
          <p14:tracePt t="38029" x="5089525" y="2698750"/>
          <p14:tracePt t="38055" x="5075238" y="2711450"/>
          <p14:tracePt t="38077" x="5068888" y="2711450"/>
          <p14:tracePt t="38239" x="5110163" y="2684463"/>
          <p14:tracePt t="38248" x="5172075" y="2657475"/>
          <p14:tracePt t="38256" x="5253038" y="2636838"/>
          <p14:tracePt t="38263" x="5329238" y="2601913"/>
          <p14:tracePt t="38271" x="5403850" y="2562225"/>
          <p14:tracePt t="38280" x="5486400" y="2527300"/>
          <p14:tracePt t="38289" x="5575300" y="2506663"/>
          <p14:tracePt t="38295" x="5651500" y="2471738"/>
          <p14:tracePt t="38302" x="5705475" y="2465388"/>
          <p14:tracePt t="38312" x="5767388" y="2438400"/>
          <p14:tracePt t="38318" x="5829300" y="2403475"/>
          <p14:tracePt t="38327" x="5870575" y="2390775"/>
          <p14:tracePt t="38333" x="5903913" y="2376488"/>
          <p14:tracePt t="38343" x="5924550" y="2362200"/>
          <p14:tracePt t="38349" x="5959475" y="2355850"/>
          <p14:tracePt t="38357" x="5992813" y="2335213"/>
          <p14:tracePt t="38364" x="6013450" y="2328863"/>
          <p14:tracePt t="38372" x="6040438" y="2314575"/>
          <p14:tracePt t="38380" x="6061075" y="2308225"/>
          <p14:tracePt t="38390" x="6081713" y="2293938"/>
          <p14:tracePt t="38396" x="6110288" y="2293938"/>
          <p14:tracePt t="38405" x="6137275" y="2266950"/>
          <p14:tracePt t="38413" x="6151563" y="2266950"/>
          <p14:tracePt t="38423" x="6178550" y="2260600"/>
          <p14:tracePt t="38429" x="6184900" y="2260600"/>
          <p14:tracePt t="38442" x="6211888" y="2239963"/>
          <p14:tracePt t="38444" x="6219825" y="2239963"/>
          <p14:tracePt t="38453" x="6240463" y="2225675"/>
          <p14:tracePt t="38470" x="6246813" y="2219325"/>
          <p14:tracePt t="38477" x="6253163" y="2219325"/>
          <p14:tracePt t="38509" x="6261100" y="2219325"/>
          <p14:tracePt t="38525" x="6280150" y="2212975"/>
          <p14:tracePt t="38533" x="6288088" y="2205038"/>
          <p14:tracePt t="38542" x="6294438" y="2205038"/>
          <p14:tracePt t="38549" x="6300788" y="2198688"/>
          <p14:tracePt t="38687" x="6300788" y="2232025"/>
          <p14:tracePt t="38695" x="6294438" y="2266950"/>
          <p14:tracePt t="38705" x="6280150" y="2328863"/>
          <p14:tracePt t="38709" x="6267450" y="2382838"/>
          <p14:tracePt t="38720" x="6246813" y="2432050"/>
          <p14:tracePt t="38727" x="6240463" y="2459038"/>
          <p14:tracePt t="38736" x="6240463" y="2506663"/>
          <p14:tracePt t="38743" x="6226175" y="2541588"/>
          <p14:tracePt t="38751" x="6226175" y="2562225"/>
          <p14:tracePt t="38758" x="6219825" y="2601913"/>
          <p14:tracePt t="38768" x="6219825" y="2630488"/>
          <p14:tracePt t="38776" x="6219825" y="2663825"/>
          <p14:tracePt t="38783" x="6199188" y="2698750"/>
          <p14:tracePt t="38791" x="6199188" y="2719388"/>
          <p14:tracePt t="38799" x="6199188" y="2746375"/>
          <p14:tracePt t="38808" x="6191250" y="2781300"/>
          <p14:tracePt t="38815" x="6191250" y="2801938"/>
          <p14:tracePt t="38824" x="6191250" y="2841625"/>
          <p14:tracePt t="38832" x="6178550" y="2876550"/>
          <p14:tracePt t="38840" x="6178550" y="2897188"/>
          <p14:tracePt t="38846" x="6178550" y="2938463"/>
          <p14:tracePt t="38858" x="6164263" y="2965450"/>
          <p14:tracePt t="38863" x="6164263" y="3006725"/>
          <p14:tracePt t="38879" x="6164263" y="3054350"/>
          <p14:tracePt t="38887" x="6164263" y="3089275"/>
          <p14:tracePt t="38896" x="6164263" y="3109913"/>
          <p14:tracePt t="38902" x="6164263" y="3136900"/>
          <p14:tracePt t="38909" x="6164263" y="3163888"/>
          <p14:tracePt t="38919" x="6164263" y="3184525"/>
          <p14:tracePt t="38927" x="6164263" y="3205163"/>
          <p14:tracePt t="38934" x="6151563" y="3225800"/>
          <p14:tracePt t="38943" x="6151563" y="3240088"/>
          <p14:tracePt t="38951" x="6151563" y="3252788"/>
          <p14:tracePt t="38960" x="6151563" y="3267075"/>
          <p14:tracePt t="38964" x="6151563" y="3273425"/>
          <p14:tracePt t="38976" x="6143625" y="3287713"/>
          <p14:tracePt t="39142" x="6137275" y="3294063"/>
          <p14:tracePt t="39153" x="6102350" y="3294063"/>
          <p14:tracePt t="39158" x="6021388" y="3294063"/>
          <p14:tracePt t="39167" x="5897563" y="3267075"/>
          <p14:tracePt t="39175" x="5761038" y="3232150"/>
          <p14:tracePt t="39182" x="5589588" y="3151188"/>
          <p14:tracePt t="39193" x="5465763" y="3109913"/>
          <p14:tracePt t="39198" x="5335588" y="3074988"/>
          <p14:tracePt t="39206" x="5232400" y="3021013"/>
          <p14:tracePt t="39213" x="5178425" y="2986088"/>
          <p14:tracePt t="39222" x="5151438" y="2979738"/>
          <p14:tracePt t="39229" x="5130800" y="2965450"/>
          <p14:tracePt t="39277" x="5122863" y="2959100"/>
          <p14:tracePt t="39285" x="5102225" y="2938463"/>
          <p14:tracePt t="39293" x="5089525" y="2924175"/>
          <p14:tracePt t="39301" x="5054600" y="2903538"/>
          <p14:tracePt t="39309" x="5033963" y="2890838"/>
          <p14:tracePt t="39317" x="5021263" y="2876550"/>
          <p14:tracePt t="39325" x="4986338" y="2870200"/>
          <p14:tracePt t="39349" x="4972050" y="2855913"/>
          <p14:tracePt t="39576" x="4965700" y="2849563"/>
          <p14:tracePt t="39583" x="4972050" y="2828925"/>
          <p14:tracePt t="39591" x="4992688" y="2814638"/>
          <p14:tracePt t="39599" x="5021263" y="2808288"/>
          <p14:tracePt t="39609" x="5060950" y="2781300"/>
          <p14:tracePt t="39616" x="5095875" y="2760663"/>
          <p14:tracePt t="39623" x="5130800" y="2752725"/>
          <p14:tracePt t="39630" x="5151438" y="2740025"/>
          <p14:tracePt t="39642" x="5178425" y="2725738"/>
          <p14:tracePt t="39648" x="5205413" y="2711450"/>
          <p14:tracePt t="39656" x="5226050" y="2705100"/>
          <p14:tracePt t="39661" x="5260975" y="2690813"/>
          <p14:tracePt t="39675" x="5281613" y="2684463"/>
          <p14:tracePt t="39681" x="5308600" y="2671763"/>
          <p14:tracePt t="39690" x="5329238" y="2657475"/>
          <p14:tracePt t="39695" x="5362575" y="2636838"/>
          <p14:tracePt t="39704" x="5397500" y="2616200"/>
          <p14:tracePt t="39710" x="5418138" y="2609850"/>
          <p14:tracePt t="39720" x="5465763" y="2595563"/>
          <p14:tracePt t="39727" x="5486400" y="2589213"/>
          <p14:tracePt t="39738" x="5527675" y="2568575"/>
          <p14:tracePt t="39744" x="5561013" y="2562225"/>
          <p14:tracePt t="39751" x="5616575" y="2547938"/>
          <p14:tracePt t="39759" x="5643563" y="2541588"/>
          <p14:tracePt t="39770" x="5664200" y="2533650"/>
          <p14:tracePt t="39776" x="5684838" y="2527300"/>
          <p14:tracePt t="39782" x="5699125" y="2520950"/>
          <p14:tracePt t="39791" x="5705475" y="2513013"/>
          <p14:tracePt t="39800" x="5719763" y="2500313"/>
          <p14:tracePt t="39808" x="5726113" y="2500313"/>
          <p14:tracePt t="39823" x="5732463" y="2492375"/>
          <p14:tracePt t="40070" x="5740400" y="2492375"/>
          <p14:tracePt t="40087" x="5746750" y="2479675"/>
          <p14:tracePt t="40096" x="5746750" y="2471738"/>
          <p14:tracePt t="40103" x="5761038" y="2459038"/>
          <p14:tracePt t="40111" x="5767388" y="2452688"/>
          <p14:tracePt t="40126" x="5781675" y="2432050"/>
          <p14:tracePt t="40142" x="5788025" y="2432050"/>
          <p14:tracePt t="40151" x="5800725" y="2417763"/>
          <p14:tracePt t="40157" x="5800725" y="2411413"/>
          <p14:tracePt t="40167" x="5808663" y="2403475"/>
          <p14:tracePt t="40178" x="5808663" y="2397125"/>
          <p14:tracePt t="40190" x="5808663" y="2390775"/>
          <p14:tracePt t="40197" x="5821363" y="2370138"/>
          <p14:tracePt t="40225" x="5829300" y="2355850"/>
          <p14:tracePt t="40238" x="5842000" y="2341563"/>
          <p14:tracePt t="40255" x="5849938" y="2335213"/>
          <p14:tracePt t="40449" x="5849938" y="2341563"/>
          <p14:tracePt t="40456" x="5849938" y="2370138"/>
          <p14:tracePt t="40462" x="5849938" y="2403475"/>
          <p14:tracePt t="40471" x="5849938" y="2424113"/>
          <p14:tracePt t="40480" x="5849938" y="2444750"/>
          <p14:tracePt t="40489" x="5842000" y="2471738"/>
          <p14:tracePt t="40494" x="5842000" y="2492375"/>
          <p14:tracePt t="40506" x="5842000" y="2513013"/>
          <p14:tracePt t="40512" x="5842000" y="2533650"/>
          <p14:tracePt t="40522" x="5829300" y="2547938"/>
          <p14:tracePt t="40537" x="5829300" y="2554288"/>
          <p14:tracePt t="42750" x="5821363" y="2562225"/>
          <p14:tracePt t="42751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3"/>
          <p:cNvSpPr/>
          <p:nvPr/>
        </p:nvSpPr>
        <p:spPr>
          <a:xfrm>
            <a:off x="371056" y="74723"/>
            <a:ext cx="1796100" cy="1796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43"/>
          <p:cNvSpPr/>
          <p:nvPr/>
        </p:nvSpPr>
        <p:spPr>
          <a:xfrm>
            <a:off x="7776818" y="1961064"/>
            <a:ext cx="1314300" cy="1314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43"/>
          <p:cNvSpPr/>
          <p:nvPr/>
        </p:nvSpPr>
        <p:spPr>
          <a:xfrm>
            <a:off x="4308809" y="3443400"/>
            <a:ext cx="1700100" cy="1700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43"/>
          <p:cNvGrpSpPr/>
          <p:nvPr/>
        </p:nvGrpSpPr>
        <p:grpSpPr>
          <a:xfrm>
            <a:off x="7672672" y="164942"/>
            <a:ext cx="1395506" cy="1796122"/>
            <a:chOff x="6214078" y="2121454"/>
            <a:chExt cx="1727111" cy="2222923"/>
          </a:xfrm>
        </p:grpSpPr>
        <p:sp>
          <p:nvSpPr>
            <p:cNvPr id="869" name="Google Shape;869;p43"/>
            <p:cNvSpPr/>
            <p:nvPr/>
          </p:nvSpPr>
          <p:spPr>
            <a:xfrm>
              <a:off x="6740210" y="2121454"/>
              <a:ext cx="685899" cy="250680"/>
            </a:xfrm>
            <a:custGeom>
              <a:avLst/>
              <a:gdLst/>
              <a:ahLst/>
              <a:cxnLst/>
              <a:rect l="l" t="t" r="r" b="b"/>
              <a:pathLst>
                <a:path w="41855" h="15297" extrusionOk="0">
                  <a:moveTo>
                    <a:pt x="20906" y="0"/>
                  </a:moveTo>
                  <a:cubicBezTo>
                    <a:pt x="17776" y="0"/>
                    <a:pt x="14624" y="2017"/>
                    <a:pt x="14120" y="6051"/>
                  </a:cubicBezTo>
                  <a:cubicBezTo>
                    <a:pt x="8405" y="7060"/>
                    <a:pt x="3194" y="10421"/>
                    <a:pt x="0" y="15296"/>
                  </a:cubicBezTo>
                  <a:lnTo>
                    <a:pt x="41854" y="15296"/>
                  </a:lnTo>
                  <a:cubicBezTo>
                    <a:pt x="38492" y="10421"/>
                    <a:pt x="33282" y="7060"/>
                    <a:pt x="27567" y="6051"/>
                  </a:cubicBezTo>
                  <a:cubicBezTo>
                    <a:pt x="27147" y="2017"/>
                    <a:pt x="24037" y="0"/>
                    <a:pt x="20906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3"/>
            <p:cNvSpPr/>
            <p:nvPr/>
          </p:nvSpPr>
          <p:spPr>
            <a:xfrm>
              <a:off x="6214078" y="2424451"/>
              <a:ext cx="1727111" cy="1919927"/>
            </a:xfrm>
            <a:custGeom>
              <a:avLst/>
              <a:gdLst/>
              <a:ahLst/>
              <a:cxnLst/>
              <a:rect l="l" t="t" r="r" b="b"/>
              <a:pathLst>
                <a:path w="105392" h="117158" extrusionOk="0">
                  <a:moveTo>
                    <a:pt x="96315" y="23701"/>
                  </a:moveTo>
                  <a:lnTo>
                    <a:pt x="96315" y="55974"/>
                  </a:lnTo>
                  <a:cubicBezTo>
                    <a:pt x="96315" y="65050"/>
                    <a:pt x="91777" y="73623"/>
                    <a:pt x="84045" y="78497"/>
                  </a:cubicBezTo>
                  <a:lnTo>
                    <a:pt x="76649" y="23701"/>
                  </a:lnTo>
                  <a:close/>
                  <a:moveTo>
                    <a:pt x="22692" y="1"/>
                  </a:moveTo>
                  <a:cubicBezTo>
                    <a:pt x="20339" y="1"/>
                    <a:pt x="18322" y="1850"/>
                    <a:pt x="18154" y="4203"/>
                  </a:cubicBezTo>
                  <a:cubicBezTo>
                    <a:pt x="17986" y="6892"/>
                    <a:pt x="20003" y="8909"/>
                    <a:pt x="22524" y="8909"/>
                  </a:cubicBezTo>
                  <a:lnTo>
                    <a:pt x="21180" y="18826"/>
                  </a:lnTo>
                  <a:cubicBezTo>
                    <a:pt x="18532" y="15423"/>
                    <a:pt x="12859" y="9466"/>
                    <a:pt x="6501" y="9466"/>
                  </a:cubicBezTo>
                  <a:cubicBezTo>
                    <a:pt x="4381" y="9466"/>
                    <a:pt x="2186" y="10128"/>
                    <a:pt x="0" y="11767"/>
                  </a:cubicBezTo>
                  <a:cubicBezTo>
                    <a:pt x="1177" y="12775"/>
                    <a:pt x="2186" y="13952"/>
                    <a:pt x="3026" y="15129"/>
                  </a:cubicBezTo>
                  <a:cubicBezTo>
                    <a:pt x="6892" y="20675"/>
                    <a:pt x="9413" y="26895"/>
                    <a:pt x="10254" y="33618"/>
                  </a:cubicBezTo>
                  <a:cubicBezTo>
                    <a:pt x="10926" y="38829"/>
                    <a:pt x="11094" y="44040"/>
                    <a:pt x="10590" y="49250"/>
                  </a:cubicBezTo>
                  <a:cubicBezTo>
                    <a:pt x="9918" y="54629"/>
                    <a:pt x="11262" y="60008"/>
                    <a:pt x="14288" y="64378"/>
                  </a:cubicBezTo>
                  <a:lnTo>
                    <a:pt x="7564" y="111106"/>
                  </a:lnTo>
                  <a:lnTo>
                    <a:pt x="5211" y="111106"/>
                  </a:lnTo>
                  <a:cubicBezTo>
                    <a:pt x="3362" y="111106"/>
                    <a:pt x="2017" y="112619"/>
                    <a:pt x="2017" y="114300"/>
                  </a:cubicBezTo>
                  <a:cubicBezTo>
                    <a:pt x="2186" y="115981"/>
                    <a:pt x="3530" y="117157"/>
                    <a:pt x="5211" y="117157"/>
                  </a:cubicBezTo>
                  <a:lnTo>
                    <a:pt x="91440" y="117157"/>
                  </a:lnTo>
                  <a:cubicBezTo>
                    <a:pt x="93121" y="117157"/>
                    <a:pt x="94634" y="115813"/>
                    <a:pt x="94634" y="113964"/>
                  </a:cubicBezTo>
                  <a:cubicBezTo>
                    <a:pt x="94634" y="112115"/>
                    <a:pt x="93121" y="110602"/>
                    <a:pt x="91440" y="110602"/>
                  </a:cubicBezTo>
                  <a:lnTo>
                    <a:pt x="88583" y="110602"/>
                  </a:lnTo>
                  <a:lnTo>
                    <a:pt x="85389" y="88246"/>
                  </a:lnTo>
                  <a:cubicBezTo>
                    <a:pt x="97660" y="82195"/>
                    <a:pt x="105392" y="69589"/>
                    <a:pt x="105392" y="55806"/>
                  </a:cubicBezTo>
                  <a:lnTo>
                    <a:pt x="105392" y="14456"/>
                  </a:lnTo>
                  <a:lnTo>
                    <a:pt x="75304" y="14456"/>
                  </a:lnTo>
                  <a:lnTo>
                    <a:pt x="74464" y="8405"/>
                  </a:lnTo>
                  <a:cubicBezTo>
                    <a:pt x="75976" y="7565"/>
                    <a:pt x="76817" y="5884"/>
                    <a:pt x="76817" y="4203"/>
                  </a:cubicBezTo>
                  <a:cubicBezTo>
                    <a:pt x="76481" y="1850"/>
                    <a:pt x="74464" y="1"/>
                    <a:pt x="72110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2" descr="70 Best Apple Pie Recipes - How to Make Homemade Apple Pie From Scratc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7" r="3925" b="7721"/>
          <a:stretch/>
        </p:blipFill>
        <p:spPr bwMode="auto">
          <a:xfrm>
            <a:off x="1074596" y="1519327"/>
            <a:ext cx="3488846" cy="29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52625" y="212735"/>
            <a:ext cx="7717800" cy="378900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21" name="Picture 2" descr="Index of /teaching/f/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49" y="1729751"/>
            <a:ext cx="2426226" cy="242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70 Best Apple Pie Recipes - How to Make Homemade Apple Pie From Scratc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7" r="3925" b="7721"/>
          <a:stretch/>
        </p:blipFill>
        <p:spPr bwMode="auto">
          <a:xfrm>
            <a:off x="4942716" y="1543255"/>
            <a:ext cx="3488846" cy="29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ree Fraction Clipart Christian Life Coaching, Fractions - Circle With 6  Divisions - Png Download (#2151789) - Pin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76" y="1627105"/>
            <a:ext cx="2688842" cy="281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1" name="Google Shape;871;p43"/>
          <p:cNvGrpSpPr/>
          <p:nvPr/>
        </p:nvGrpSpPr>
        <p:grpSpPr>
          <a:xfrm>
            <a:off x="390099" y="416464"/>
            <a:ext cx="1417289" cy="1036295"/>
            <a:chOff x="2391591" y="4079699"/>
            <a:chExt cx="1417289" cy="1036295"/>
          </a:xfrm>
        </p:grpSpPr>
        <p:sp>
          <p:nvSpPr>
            <p:cNvPr id="872" name="Google Shape;872;p43"/>
            <p:cNvSpPr/>
            <p:nvPr/>
          </p:nvSpPr>
          <p:spPr>
            <a:xfrm flipH="1">
              <a:off x="2391591" y="4349738"/>
              <a:ext cx="492515" cy="508420"/>
            </a:xfrm>
            <a:custGeom>
              <a:avLst/>
              <a:gdLst/>
              <a:ahLst/>
              <a:cxnLst/>
              <a:rect l="l" t="t" r="r" b="b"/>
              <a:pathLst>
                <a:path w="20375" h="21033" extrusionOk="0">
                  <a:moveTo>
                    <a:pt x="9845" y="4152"/>
                  </a:moveTo>
                  <a:cubicBezTo>
                    <a:pt x="9976" y="4152"/>
                    <a:pt x="10108" y="4156"/>
                    <a:pt x="10242" y="4163"/>
                  </a:cubicBezTo>
                  <a:cubicBezTo>
                    <a:pt x="13638" y="4273"/>
                    <a:pt x="16321" y="7121"/>
                    <a:pt x="16267" y="10517"/>
                  </a:cubicBezTo>
                  <a:cubicBezTo>
                    <a:pt x="16267" y="14393"/>
                    <a:pt x="13116" y="16927"/>
                    <a:pt x="9833" y="16927"/>
                  </a:cubicBezTo>
                  <a:cubicBezTo>
                    <a:pt x="8199" y="16927"/>
                    <a:pt x="6532" y="16299"/>
                    <a:pt x="5203" y="14898"/>
                  </a:cubicBezTo>
                  <a:cubicBezTo>
                    <a:pt x="1351" y="10779"/>
                    <a:pt x="4345" y="4152"/>
                    <a:pt x="9845" y="4152"/>
                  </a:cubicBezTo>
                  <a:close/>
                  <a:moveTo>
                    <a:pt x="10242" y="1"/>
                  </a:moveTo>
                  <a:cubicBezTo>
                    <a:pt x="4546" y="110"/>
                    <a:pt x="0" y="4821"/>
                    <a:pt x="110" y="10517"/>
                  </a:cubicBezTo>
                  <a:cubicBezTo>
                    <a:pt x="110" y="16322"/>
                    <a:pt x="4655" y="21032"/>
                    <a:pt x="10242" y="21032"/>
                  </a:cubicBezTo>
                  <a:cubicBezTo>
                    <a:pt x="15883" y="21032"/>
                    <a:pt x="20374" y="16322"/>
                    <a:pt x="20374" y="10517"/>
                  </a:cubicBezTo>
                  <a:cubicBezTo>
                    <a:pt x="20374" y="4711"/>
                    <a:pt x="15829" y="1"/>
                    <a:pt x="10242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3"/>
            <p:cNvSpPr/>
            <p:nvPr/>
          </p:nvSpPr>
          <p:spPr>
            <a:xfrm flipH="1">
              <a:off x="2709884" y="4214290"/>
              <a:ext cx="1098996" cy="901703"/>
            </a:xfrm>
            <a:custGeom>
              <a:avLst/>
              <a:gdLst/>
              <a:ahLst/>
              <a:cxnLst/>
              <a:rect l="l" t="t" r="r" b="b"/>
              <a:pathLst>
                <a:path w="45460" h="37299" extrusionOk="0">
                  <a:moveTo>
                    <a:pt x="1" y="1"/>
                  </a:moveTo>
                  <a:lnTo>
                    <a:pt x="1" y="19663"/>
                  </a:lnTo>
                  <a:cubicBezTo>
                    <a:pt x="1" y="29412"/>
                    <a:pt x="7887" y="37299"/>
                    <a:pt x="17636" y="37299"/>
                  </a:cubicBezTo>
                  <a:lnTo>
                    <a:pt x="25304" y="37299"/>
                  </a:lnTo>
                  <a:cubicBezTo>
                    <a:pt x="36423" y="37299"/>
                    <a:pt x="45460" y="28317"/>
                    <a:pt x="45460" y="17198"/>
                  </a:cubicBezTo>
                  <a:lnTo>
                    <a:pt x="45460" y="822"/>
                  </a:lnTo>
                  <a:cubicBezTo>
                    <a:pt x="36912" y="6901"/>
                    <a:pt x="29139" y="8959"/>
                    <a:pt x="22531" y="8959"/>
                  </a:cubicBezTo>
                  <a:cubicBezTo>
                    <a:pt x="9490" y="8959"/>
                    <a:pt x="982" y="946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3"/>
            <p:cNvSpPr/>
            <p:nvPr/>
          </p:nvSpPr>
          <p:spPr>
            <a:xfrm>
              <a:off x="2710675" y="4079699"/>
              <a:ext cx="1097400" cy="298800"/>
            </a:xfrm>
            <a:prstGeom prst="arc">
              <a:avLst>
                <a:gd name="adj1" fmla="val 10774253"/>
                <a:gd name="adj2" fmla="val 100905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A8457406-A20E-4752-B0FA-C76DFC74411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65"/>
    </mc:Choice>
    <mc:Fallback xmlns="">
      <p:transition spd="slow" advTm="21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4177" x="4232275" y="2465388"/>
          <p14:tracePt t="14516" x="4211638" y="2465388"/>
          <p14:tracePt t="14524" x="4164013" y="2465388"/>
          <p14:tracePt t="14532" x="4068763" y="2465388"/>
          <p14:tracePt t="14540" x="3952875" y="2438400"/>
          <p14:tracePt t="14548" x="3814763" y="2403475"/>
          <p14:tracePt t="14556" x="3671888" y="2355850"/>
          <p14:tracePt t="14565" x="3533775" y="2322513"/>
          <p14:tracePt t="14571" x="3397250" y="2287588"/>
          <p14:tracePt t="14581" x="3267075" y="2239963"/>
          <p14:tracePt t="14587" x="3143250" y="2205038"/>
          <p14:tracePt t="14595" x="3062288" y="2184400"/>
          <p14:tracePt t="14604" x="3027363" y="2171700"/>
          <p14:tracePt t="14612" x="2979738" y="2157413"/>
          <p14:tracePt t="14620" x="2973388" y="2157413"/>
          <p14:tracePt t="14684" x="2965450" y="2157413"/>
          <p14:tracePt t="14691" x="2952750" y="2136775"/>
          <p14:tracePt t="14699" x="2932113" y="2101850"/>
          <p14:tracePt t="14711" x="2924175" y="2074863"/>
          <p14:tracePt t="14716" x="2897188" y="2054225"/>
          <p14:tracePt t="14726" x="2890838" y="2033588"/>
          <p14:tracePt t="14731" x="2882900" y="2006600"/>
          <p14:tracePt t="14741" x="2876550" y="1992313"/>
          <p14:tracePt t="14747" x="2863850" y="1973263"/>
          <p14:tracePt t="14755" x="2863850" y="1965325"/>
          <p14:tracePt t="14764" x="2863850" y="1952625"/>
          <p14:tracePt t="14772" x="2863850" y="1931988"/>
          <p14:tracePt t="14779" x="2863850" y="1924050"/>
          <p14:tracePt t="15037" x="2843213" y="1924050"/>
          <p14:tracePt t="15043" x="2814638" y="1924050"/>
          <p14:tracePt t="15052" x="2794000" y="1924050"/>
          <p14:tracePt t="15060" x="2752725" y="1924050"/>
          <p14:tracePt t="15068" x="2733675" y="1931988"/>
          <p14:tracePt t="15077" x="2713038" y="1944688"/>
          <p14:tracePt t="15084" x="2698750" y="1952625"/>
          <p14:tracePt t="15092" x="2671763" y="1958975"/>
          <p14:tracePt t="15100" x="2663825" y="1965325"/>
          <p14:tracePt t="15110" x="2657475" y="1965325"/>
          <p14:tracePt t="15126" x="2651125" y="1965325"/>
          <p14:tracePt t="15134" x="2643188" y="1973263"/>
          <p14:tracePt t="15140" x="2636838" y="1985963"/>
          <p14:tracePt t="15148" x="2636838" y="1992313"/>
          <p14:tracePt t="15155" x="2630488" y="2000250"/>
          <p14:tracePt t="15163" x="2622550" y="2006600"/>
          <p14:tracePt t="15171" x="2622550" y="2012950"/>
          <p14:tracePt t="15179" x="2616200" y="2020888"/>
          <p14:tracePt t="15187" x="2616200" y="2033588"/>
          <p14:tracePt t="15198" x="2616200" y="2047875"/>
          <p14:tracePt t="15203" x="2616200" y="2074863"/>
          <p14:tracePt t="15211" x="2616200" y="2082800"/>
          <p14:tracePt t="15220" x="2616200" y="2109788"/>
          <p14:tracePt t="15230" x="2616200" y="2122488"/>
          <p14:tracePt t="15236" x="2616200" y="2143125"/>
          <p14:tracePt t="15244" x="2616200" y="2163763"/>
          <p14:tracePt t="15252" x="2616200" y="2184400"/>
          <p14:tracePt t="15259" x="2616200" y="2225675"/>
          <p14:tracePt t="15267" x="2616200" y="2260600"/>
          <p14:tracePt t="15277" x="2616200" y="2281238"/>
          <p14:tracePt t="15284" x="2616200" y="2301875"/>
          <p14:tracePt t="15296" x="2616200" y="2322513"/>
          <p14:tracePt t="15300" x="2616200" y="2341563"/>
          <p14:tracePt t="15310" x="2616200" y="2370138"/>
          <p14:tracePt t="15316" x="2616200" y="2390775"/>
          <p14:tracePt t="15328" x="2616200" y="2411413"/>
          <p14:tracePt t="15332" x="2616200" y="2424113"/>
          <p14:tracePt t="15343" x="2616200" y="2444750"/>
          <p14:tracePt t="15346" x="2616200" y="2452688"/>
          <p14:tracePt t="15357" x="2616200" y="2471738"/>
          <p14:tracePt t="15363" x="2616200" y="2492375"/>
          <p14:tracePt t="15370" x="2616200" y="2513013"/>
          <p14:tracePt t="15378" x="2616200" y="2541588"/>
          <p14:tracePt t="15388" x="2616200" y="2562225"/>
          <p14:tracePt t="15395" x="2616200" y="2581275"/>
          <p14:tracePt t="15402" x="2616200" y="2601913"/>
          <p14:tracePt t="15411" x="2616200" y="2622550"/>
          <p14:tracePt t="15418" x="2616200" y="2651125"/>
          <p14:tracePt t="15427" x="2616200" y="2671763"/>
          <p14:tracePt t="15434" x="2616200" y="2711450"/>
          <p14:tracePt t="15443" x="2616200" y="2725738"/>
          <p14:tracePt t="15451" x="2616200" y="2746375"/>
          <p14:tracePt t="15459" x="2616200" y="2767013"/>
          <p14:tracePt t="15467" x="2616200" y="2801938"/>
          <p14:tracePt t="15475" x="2616200" y="2820988"/>
          <p14:tracePt t="15483" x="2616200" y="2841625"/>
          <p14:tracePt t="15491" x="2616200" y="2849563"/>
          <p14:tracePt t="15498" x="2616200" y="2870200"/>
          <p14:tracePt t="15508" x="2616200" y="2890838"/>
          <p14:tracePt t="15514" x="2616200" y="2911475"/>
          <p14:tracePt t="15524" x="2616200" y="2930525"/>
          <p14:tracePt t="15530" x="2616200" y="2944813"/>
          <p14:tracePt t="15541" x="2616200" y="2965450"/>
          <p14:tracePt t="15547" x="2616200" y="2992438"/>
          <p14:tracePt t="15555" x="2630488" y="3013075"/>
          <p14:tracePt t="15563" x="2643188" y="3027363"/>
          <p14:tracePt t="15572" x="2643188" y="3033713"/>
          <p14:tracePt t="15579" x="2643188" y="3041650"/>
          <p14:tracePt t="15587" x="2651125" y="3048000"/>
          <p14:tracePt t="15595" x="2651125" y="3060700"/>
          <p14:tracePt t="15603" x="2657475" y="3060700"/>
          <p14:tracePt t="15611" x="2663825" y="3068638"/>
          <p14:tracePt t="15618" x="2678113" y="3081338"/>
          <p14:tracePt t="15652" x="2684463" y="3089275"/>
          <p14:tracePt t="15661" x="2692400" y="3095625"/>
          <p14:tracePt t="15676" x="2713038" y="3101975"/>
          <p14:tracePt t="15683" x="2719388" y="3101975"/>
          <p14:tracePt t="15692" x="2733675" y="3101975"/>
          <p14:tracePt t="15699" x="2760663" y="3101975"/>
          <p14:tracePt t="15709" x="2801938" y="3116263"/>
          <p14:tracePt t="15716" x="2855913" y="3130550"/>
          <p14:tracePt t="15725" x="2903538" y="3136900"/>
          <p14:tracePt t="15731" x="2965450" y="3157538"/>
          <p14:tracePt t="15742" x="3006725" y="3178175"/>
          <p14:tracePt t="15750" x="3068638" y="3184525"/>
          <p14:tracePt t="15759" x="3122613" y="3184525"/>
          <p14:tracePt t="15764" x="3157538" y="3205163"/>
          <p14:tracePt t="15771" x="3184525" y="3211513"/>
          <p14:tracePt t="15778" x="3213100" y="3211513"/>
          <p14:tracePt t="15787" x="3232150" y="3225800"/>
          <p14:tracePt t="15796" x="3240088" y="3225800"/>
          <p14:tracePt t="15828" x="3252788" y="3225800"/>
          <p14:tracePt t="15847" x="3267075" y="3232150"/>
          <p14:tracePt t="15853" x="3302000" y="3246438"/>
          <p14:tracePt t="15860" x="3328988" y="3267075"/>
          <p14:tracePt t="15868" x="3376613" y="3287713"/>
          <p14:tracePt t="15876" x="3411538" y="3314700"/>
          <p14:tracePt t="15885" x="3452813" y="3335338"/>
          <p14:tracePt t="15891" x="3486150" y="3355975"/>
          <p14:tracePt t="15909" x="3554413" y="3409950"/>
          <p14:tracePt t="15914" x="3568700" y="3417888"/>
          <p14:tracePt t="15923" x="3582988" y="3430588"/>
          <p14:tracePt t="15931" x="3589338" y="3438525"/>
          <p14:tracePt t="15941" x="3609975" y="3444875"/>
          <p14:tracePt t="15946" x="3616325" y="3444875"/>
          <p14:tracePt t="15956" x="3643313" y="3471863"/>
          <p14:tracePt t="15963" x="3657600" y="3486150"/>
          <p14:tracePt t="15974" x="3678238" y="3500438"/>
          <p14:tracePt t="15979" x="3698875" y="3521075"/>
          <p14:tracePt t="15987" x="3719513" y="3527425"/>
          <p14:tracePt t="15996" x="3725863" y="3533775"/>
          <p14:tracePt t="16005" x="3732213" y="3540125"/>
          <p14:tracePt t="16101" x="3740150" y="3540125"/>
          <p14:tracePt t="16116" x="3752850" y="3540125"/>
          <p14:tracePt t="16133" x="3767138" y="3540125"/>
          <p14:tracePt t="16141" x="3781425" y="3540125"/>
          <p14:tracePt t="16147" x="3808413" y="3533775"/>
          <p14:tracePt t="16158" x="3822700" y="3521075"/>
          <p14:tracePt t="16164" x="3829050" y="3513138"/>
          <p14:tracePt t="16172" x="3841750" y="3492500"/>
          <p14:tracePt t="16181" x="3849688" y="3479800"/>
          <p14:tracePt t="16188" x="3862388" y="3444875"/>
          <p14:tracePt t="16199" x="3870325" y="3424238"/>
          <p14:tracePt t="16205" x="3870325" y="3382963"/>
          <p14:tracePt t="16211" x="3883025" y="3362325"/>
          <p14:tracePt t="16220" x="3897313" y="3314700"/>
          <p14:tracePt t="16230" x="3903663" y="3287713"/>
          <p14:tracePt t="16237" x="3911600" y="3252788"/>
          <p14:tracePt t="16244" x="3911600" y="3225800"/>
          <p14:tracePt t="16252" x="3917950" y="3190875"/>
          <p14:tracePt t="16263" x="3917950" y="3151188"/>
          <p14:tracePt t="16268" x="3917950" y="3116263"/>
          <p14:tracePt t="16277" x="3924300" y="3068638"/>
          <p14:tracePt t="16282" x="3932238" y="3041650"/>
          <p14:tracePt t="16291" x="3932238" y="2992438"/>
          <p14:tracePt t="16298" x="3944938" y="2959100"/>
          <p14:tracePt t="16308" x="3944938" y="2930525"/>
          <p14:tracePt t="16314" x="3944938" y="2897188"/>
          <p14:tracePt t="16324" x="3944938" y="2870200"/>
          <p14:tracePt t="16330" x="3944938" y="2835275"/>
          <p14:tracePt t="16340" x="3944938" y="2808288"/>
          <p14:tracePt t="16346" x="3944938" y="2767013"/>
          <p14:tracePt t="16358" x="3944938" y="2719388"/>
          <p14:tracePt t="16362" x="3944938" y="2678113"/>
          <p14:tracePt t="16374" x="3944938" y="2636838"/>
          <p14:tracePt t="16379" x="3944938" y="2609850"/>
          <p14:tracePt t="16387" x="3944938" y="2568575"/>
          <p14:tracePt t="16395" x="3944938" y="2520950"/>
          <p14:tracePt t="16403" x="3938588" y="2479675"/>
          <p14:tracePt t="16410" x="3932238" y="2432050"/>
          <p14:tracePt t="16418" x="3932238" y="2403475"/>
          <p14:tracePt t="16427" x="3932238" y="2362200"/>
          <p14:tracePt t="16435" x="3911600" y="2328863"/>
          <p14:tracePt t="16442" x="3903663" y="2273300"/>
          <p14:tracePt t="16451" x="3897313" y="2212975"/>
          <p14:tracePt t="16460" x="3876675" y="2178050"/>
          <p14:tracePt t="16466" x="3862388" y="2143125"/>
          <p14:tracePt t="16475" x="3862388" y="2116138"/>
          <p14:tracePt t="16482" x="3835400" y="2062163"/>
          <p14:tracePt t="16491" x="3829050" y="2033588"/>
          <p14:tracePt t="16498" x="3808413" y="2006600"/>
          <p14:tracePt t="16508" x="3802063" y="1979613"/>
          <p14:tracePt t="16515" x="3787775" y="1952625"/>
          <p14:tracePt t="16523" x="3781425" y="1944688"/>
          <p14:tracePt t="16530" x="3767138" y="1917700"/>
          <p14:tracePt t="16540" x="3760788" y="1911350"/>
          <p14:tracePt t="16546" x="3746500" y="1897063"/>
          <p14:tracePt t="16562" x="3740150" y="1890713"/>
          <p14:tracePt t="16573" x="3732213" y="1882775"/>
          <p14:tracePt t="16595" x="3725863" y="1876425"/>
          <p14:tracePt t="16603" x="3698875" y="1862138"/>
          <p14:tracePt t="16611" x="3678238" y="1855788"/>
          <p14:tracePt t="16621" x="3657600" y="1855788"/>
          <p14:tracePt t="16627" x="3602038" y="1849438"/>
          <p14:tracePt t="16635" x="3568700" y="1843088"/>
          <p14:tracePt t="16642" x="3513138" y="1828800"/>
          <p14:tracePt t="16653" x="3479800" y="1828800"/>
          <p14:tracePt t="16659" x="3444875" y="1828800"/>
          <p14:tracePt t="16666" x="3397250" y="1822450"/>
          <p14:tracePt t="16675" x="3362325" y="1814513"/>
          <p14:tracePt t="16683" x="3343275" y="1814513"/>
          <p14:tracePt t="16690" x="3322638" y="1808163"/>
          <p14:tracePt t="16698" x="3287713" y="1808163"/>
          <p14:tracePt t="16708" x="3267075" y="1808163"/>
          <p14:tracePt t="16715" x="3246438" y="1808163"/>
          <p14:tracePt t="16724" x="3213100" y="1808163"/>
          <p14:tracePt t="16730" x="3184525" y="1808163"/>
          <p14:tracePt t="16739" x="3163888" y="1808163"/>
          <p14:tracePt t="16747" x="3143250" y="1808163"/>
          <p14:tracePt t="16756" x="3109913" y="1808163"/>
          <p14:tracePt t="16762" x="3095625" y="1808163"/>
          <p14:tracePt t="16772" x="3074988" y="1808163"/>
          <p14:tracePt t="16779" x="3062288" y="1808163"/>
          <p14:tracePt t="16860" x="3048000" y="1808163"/>
          <p14:tracePt t="16869" x="3041650" y="1808163"/>
          <p14:tracePt t="16879" x="3027363" y="1808163"/>
          <p14:tracePt t="16885" x="3021013" y="1808163"/>
          <p14:tracePt t="16893" x="2992438" y="1808163"/>
          <p14:tracePt t="16899" x="2986088" y="1808163"/>
          <p14:tracePt t="16909" x="2973388" y="1808163"/>
          <p14:tracePt t="16915" x="2959100" y="1808163"/>
          <p14:tracePt t="16923" x="2952750" y="1808163"/>
          <p14:tracePt t="16930" x="2932113" y="1814513"/>
          <p14:tracePt t="16955" x="2911475" y="1822450"/>
          <p14:tracePt t="16963" x="2903538" y="1828800"/>
          <p14:tracePt t="16987" x="2897188" y="1828800"/>
          <p14:tracePt t="17011" x="2890838" y="1828800"/>
          <p14:tracePt t="17019" x="2882900" y="1828800"/>
          <p14:tracePt t="17043" x="2876550" y="1828800"/>
          <p14:tracePt t="17050" x="2863850" y="1843088"/>
          <p14:tracePt t="17059" x="2855913" y="1843088"/>
          <p14:tracePt t="17066" x="2855913" y="1849438"/>
          <p14:tracePt t="17083" x="2843213" y="1862138"/>
          <p14:tracePt t="17090" x="2835275" y="1870075"/>
          <p14:tracePt t="17109" x="2822575" y="1882775"/>
          <p14:tracePt t="17114" x="2814638" y="1890713"/>
          <p14:tracePt t="17124" x="2808288" y="1897063"/>
          <p14:tracePt t="17131" x="2794000" y="1911350"/>
          <p14:tracePt t="17140" x="2787650" y="1924050"/>
          <p14:tracePt t="17146" x="2773363" y="1938338"/>
          <p14:tracePt t="17155" x="2767013" y="1952625"/>
          <p14:tracePt t="17162" x="2767013" y="1965325"/>
          <p14:tracePt t="17172" x="2752725" y="2000250"/>
          <p14:tracePt t="17178" x="2752725" y="2006600"/>
          <p14:tracePt t="17187" x="2752725" y="2033588"/>
          <p14:tracePt t="17195" x="2746375" y="2054225"/>
          <p14:tracePt t="17206" x="2746375" y="2095500"/>
          <p14:tracePt t="17210" x="2746375" y="2122488"/>
          <p14:tracePt t="17218" x="2725738" y="2157413"/>
          <p14:tracePt t="17226" x="2725738" y="2198688"/>
          <p14:tracePt t="17239" x="2725738" y="2246313"/>
          <p14:tracePt t="17242" x="2725738" y="2273300"/>
          <p14:tracePt t="17250" x="2725738" y="2314575"/>
          <p14:tracePt t="17258" x="2725738" y="2355850"/>
          <p14:tracePt t="17268" x="2725738" y="2397125"/>
          <p14:tracePt t="17274" x="2725738" y="2432050"/>
          <p14:tracePt t="17283" x="2725738" y="2471738"/>
          <p14:tracePt t="17290" x="2725738" y="2500313"/>
          <p14:tracePt t="17300" x="2725738" y="2541588"/>
          <p14:tracePt t="17307" x="2725738" y="2568575"/>
          <p14:tracePt t="17314" x="2725738" y="2589213"/>
          <p14:tracePt t="17323" x="2725738" y="2630488"/>
          <p14:tracePt t="17331" x="2725738" y="2651125"/>
          <p14:tracePt t="17339" x="2725738" y="2663825"/>
          <p14:tracePt t="17346" x="2725738" y="2684463"/>
          <p14:tracePt t="17354" x="2725738" y="2698750"/>
          <p14:tracePt t="17364" x="2725738" y="2719388"/>
          <p14:tracePt t="17371" x="2725738" y="2740025"/>
          <p14:tracePt t="17378" x="2740025" y="2760663"/>
          <p14:tracePt t="17388" x="2740025" y="2781300"/>
          <p14:tracePt t="17395" x="2740025" y="2801938"/>
          <p14:tracePt t="17404" x="2746375" y="2808288"/>
          <p14:tracePt t="17411" x="2760663" y="2828925"/>
          <p14:tracePt t="17419" x="2767013" y="2835275"/>
          <p14:tracePt t="17428" x="2767013" y="2849563"/>
          <p14:tracePt t="17435" x="2773363" y="2870200"/>
          <p14:tracePt t="17443" x="2781300" y="2876550"/>
          <p14:tracePt t="17450" x="2801938" y="2897188"/>
          <p14:tracePt t="17460" x="2808288" y="2911475"/>
          <p14:tracePt t="17466" x="2822575" y="2924175"/>
          <p14:tracePt t="17475" x="2828925" y="2930525"/>
          <p14:tracePt t="17483" x="2843213" y="2951163"/>
          <p14:tracePt t="17492" x="2870200" y="2986088"/>
          <p14:tracePt t="17498" x="2882900" y="3006725"/>
          <p14:tracePt t="17506" x="2911475" y="3027363"/>
          <p14:tracePt t="17514" x="2938463" y="3048000"/>
          <p14:tracePt t="17525" x="2979738" y="3074988"/>
          <p14:tracePt t="17530" x="3013075" y="3101975"/>
          <p14:tracePt t="17540" x="3062288" y="3130550"/>
          <p14:tracePt t="17547" x="3082925" y="3143250"/>
          <p14:tracePt t="17557" x="3130550" y="3178175"/>
          <p14:tracePt t="17562" x="3151188" y="3190875"/>
          <p14:tracePt t="17571" x="3171825" y="3205163"/>
          <p14:tracePt t="17578" x="3219450" y="3232150"/>
          <p14:tracePt t="17590" x="3252788" y="3240088"/>
          <p14:tracePt t="17594" x="3273425" y="3252788"/>
          <p14:tracePt t="17604" x="3294063" y="3260725"/>
          <p14:tracePt t="17610" x="3322638" y="3273425"/>
          <p14:tracePt t="17622" x="3335338" y="3273425"/>
          <p14:tracePt t="17626" x="3349625" y="3281363"/>
          <p14:tracePt t="17636" x="3362325" y="3281363"/>
          <p14:tracePt t="17642" x="3382963" y="3300413"/>
          <p14:tracePt t="17651" x="3403600" y="3308350"/>
          <p14:tracePt t="17658" x="3432175" y="3321050"/>
          <p14:tracePt t="17667" x="3452813" y="3328988"/>
          <p14:tracePt t="17674" x="3473450" y="3328988"/>
          <p14:tracePt t="17683" x="3492500" y="3335338"/>
          <p14:tracePt t="17690" x="3506788" y="3349625"/>
          <p14:tracePt t="17699" x="3527425" y="3355975"/>
          <p14:tracePt t="17706" x="3541713" y="3362325"/>
          <p14:tracePt t="17715" x="3548063" y="3362325"/>
          <p14:tracePt t="17722" x="3554413" y="3362325"/>
          <p14:tracePt t="17730" x="3568700" y="3362325"/>
          <p14:tracePt t="17739" x="3575050" y="3362325"/>
          <p14:tracePt t="17746" x="3589338" y="3362325"/>
          <p14:tracePt t="17755" x="3595688" y="3362325"/>
          <p14:tracePt t="17762" x="3602038" y="3362325"/>
          <p14:tracePt t="17771" x="3609975" y="3362325"/>
          <p14:tracePt t="17779" x="3630613" y="3362325"/>
          <p14:tracePt t="17788" x="3651250" y="3362325"/>
          <p14:tracePt t="17794" x="3663950" y="3362325"/>
          <p14:tracePt t="17805" x="3692525" y="3362325"/>
          <p14:tracePt t="17821" x="3713163" y="3362325"/>
          <p14:tracePt t="17826" x="3725863" y="3362325"/>
          <p14:tracePt t="17837" x="3740150" y="3349625"/>
          <p14:tracePt t="17843" x="3746500" y="3341688"/>
          <p14:tracePt t="17859" x="3752850" y="3335338"/>
          <p14:tracePt t="17866" x="3760788" y="3328988"/>
          <p14:tracePt t="17875" x="3773488" y="3300413"/>
          <p14:tracePt t="17883" x="3773488" y="3294063"/>
          <p14:tracePt t="17891" x="3781425" y="3273425"/>
          <p14:tracePt t="17923" x="3794125" y="3205163"/>
          <p14:tracePt t="17931" x="3802063" y="3184525"/>
          <p14:tracePt t="17939" x="3802063" y="3170238"/>
          <p14:tracePt t="17946" x="3802063" y="3143250"/>
          <p14:tracePt t="17956" x="3802063" y="3116263"/>
          <p14:tracePt t="17962" x="3802063" y="3095625"/>
          <p14:tracePt t="17972" x="3802063" y="3074988"/>
          <p14:tracePt t="17979" x="3802063" y="3033713"/>
          <p14:tracePt t="17988" x="3802063" y="3000375"/>
          <p14:tracePt t="17995" x="3802063" y="2965450"/>
          <p14:tracePt t="18004" x="3802063" y="2930525"/>
          <p14:tracePt t="18011" x="3802063" y="2890838"/>
          <p14:tracePt t="18020" x="3802063" y="2862263"/>
          <p14:tracePt t="18026" x="3802063" y="2808288"/>
          <p14:tracePt t="18037" x="3802063" y="2752725"/>
          <p14:tracePt t="18044" x="3767138" y="2690813"/>
          <p14:tracePt t="18050" x="3760788" y="2630488"/>
          <p14:tracePt t="18059" x="3740150" y="2574925"/>
          <p14:tracePt t="18066" x="3732213" y="2513013"/>
          <p14:tracePt t="18076" x="3698875" y="2444750"/>
          <p14:tracePt t="18083" x="3678238" y="2382838"/>
          <p14:tracePt t="18090" x="3671888" y="2335213"/>
          <p14:tracePt t="18099" x="3651250" y="2281238"/>
          <p14:tracePt t="18107" x="3643313" y="2232025"/>
          <p14:tracePt t="18114" x="3622675" y="2184400"/>
          <p14:tracePt t="18123" x="3616325" y="2143125"/>
          <p14:tracePt t="18130" x="3616325" y="2122488"/>
          <p14:tracePt t="18140" x="3595688" y="2095500"/>
          <p14:tracePt t="18146" x="3589338" y="2074863"/>
          <p14:tracePt t="18156" x="3589338" y="2054225"/>
          <p14:tracePt t="18162" x="3582988" y="2033588"/>
          <p14:tracePt t="18172" x="3575050" y="2012950"/>
          <p14:tracePt t="18178" x="3568700" y="2012950"/>
          <p14:tracePt t="18188" x="3554413" y="1979613"/>
          <p14:tracePt t="18205" x="3548063" y="1973263"/>
          <p14:tracePt t="18210" x="3541713" y="1952625"/>
          <p14:tracePt t="18220" x="3541713" y="1944688"/>
          <p14:tracePt t="18237" x="3533775" y="1938338"/>
          <p14:tracePt t="18242" x="3527425" y="1931988"/>
          <p14:tracePt t="18258" x="3513138" y="1931988"/>
          <p14:tracePt t="18269" x="3500438" y="1931988"/>
          <p14:tracePt t="18275" x="3479800" y="1931988"/>
          <p14:tracePt t="18283" x="3438525" y="1924050"/>
          <p14:tracePt t="18291" x="3403600" y="1924050"/>
          <p14:tracePt t="18298" x="3362325" y="1911350"/>
          <p14:tracePt t="18307" x="3308350" y="1911350"/>
          <p14:tracePt t="18314" x="3273425" y="1911350"/>
          <p14:tracePt t="18322" x="3225800" y="1911350"/>
          <p14:tracePt t="18330" x="3205163" y="1911350"/>
          <p14:tracePt t="18339" x="3178175" y="1911350"/>
          <p14:tracePt t="18346" x="3157538" y="1911350"/>
          <p14:tracePt t="18354" x="3143250" y="1911350"/>
          <p14:tracePt t="18362" x="3136900" y="1911350"/>
          <p14:tracePt t="18379" x="3130550" y="1911350"/>
          <p14:tracePt t="18388" x="3122613" y="1911350"/>
          <p14:tracePt t="18394" x="3103563" y="1911350"/>
          <p14:tracePt t="18403" x="3095625" y="1911350"/>
          <p14:tracePt t="18410" x="3089275" y="1911350"/>
          <p14:tracePt t="18418" x="3082925" y="1911350"/>
          <p14:tracePt t="18426" x="3068638" y="1917700"/>
          <p14:tracePt t="18437" x="3062288" y="1917700"/>
          <p14:tracePt t="18442" x="3048000" y="1917700"/>
          <p14:tracePt t="18454" x="3021013" y="1924050"/>
          <p14:tracePt t="18459" x="3006725" y="1924050"/>
          <p14:tracePt t="18467" x="2986088" y="1944688"/>
          <p14:tracePt t="18474" x="2952750" y="1952625"/>
          <p14:tracePt t="18499" x="2938463" y="1952625"/>
          <p14:tracePt t="19275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6"/>
          <a:srcRect l="20234" t="8497" r="18923" b="16412"/>
          <a:stretch/>
        </p:blipFill>
        <p:spPr>
          <a:xfrm>
            <a:off x="0" y="-3981"/>
            <a:ext cx="6668071" cy="5143500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2055221" y="246901"/>
            <a:ext cx="2846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TRETJINA IN ŠESTINA </a:t>
            </a:r>
          </a:p>
        </p:txBody>
      </p:sp>
      <p:sp>
        <p:nvSpPr>
          <p:cNvPr id="6" name="Pravokotnik 5"/>
          <p:cNvSpPr/>
          <p:nvPr/>
        </p:nvSpPr>
        <p:spPr>
          <a:xfrm>
            <a:off x="600640" y="879213"/>
            <a:ext cx="2183802" cy="14200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" name="Raven povezovalnik 7"/>
          <p:cNvCxnSpPr/>
          <p:nvPr/>
        </p:nvCxnSpPr>
        <p:spPr>
          <a:xfrm>
            <a:off x="1297355" y="895053"/>
            <a:ext cx="0" cy="142000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>
            <a:off x="2053939" y="895053"/>
            <a:ext cx="0" cy="142000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avokotnik 8"/>
          <p:cNvSpPr/>
          <p:nvPr/>
        </p:nvSpPr>
        <p:spPr>
          <a:xfrm>
            <a:off x="611556" y="895051"/>
            <a:ext cx="685799" cy="142001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20" name="Skupina 19"/>
          <p:cNvGrpSpPr/>
          <p:nvPr/>
        </p:nvGrpSpPr>
        <p:grpSpPr>
          <a:xfrm>
            <a:off x="615079" y="1069554"/>
            <a:ext cx="634702" cy="793617"/>
            <a:chOff x="8100508" y="1882588"/>
            <a:chExt cx="575220" cy="830997"/>
          </a:xfrm>
        </p:grpSpPr>
        <p:sp>
          <p:nvSpPr>
            <p:cNvPr id="21" name="PoljeZBesedilom 20"/>
            <p:cNvSpPr txBox="1"/>
            <p:nvPr/>
          </p:nvSpPr>
          <p:spPr>
            <a:xfrm>
              <a:off x="8100508" y="1882588"/>
              <a:ext cx="5752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b="1" dirty="0"/>
                <a:t>  1</a:t>
              </a:r>
            </a:p>
            <a:p>
              <a:r>
                <a:rPr lang="sl-SI" sz="2400" b="1" dirty="0"/>
                <a:t>  3</a:t>
              </a:r>
            </a:p>
          </p:txBody>
        </p:sp>
        <p:cxnSp>
          <p:nvCxnSpPr>
            <p:cNvPr id="22" name="Raven povezovalnik 21"/>
            <p:cNvCxnSpPr/>
            <p:nvPr/>
          </p:nvCxnSpPr>
          <p:spPr>
            <a:xfrm>
              <a:off x="8294145" y="2302137"/>
              <a:ext cx="301214" cy="0"/>
            </a:xfrm>
            <a:prstGeom prst="line">
              <a:avLst/>
            </a:prstGeom>
            <a:ln>
              <a:solidFill>
                <a:srgbClr val="080C0A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3" name="Raven puščični povezovalnik 22"/>
          <p:cNvCxnSpPr>
            <a:cxnSpLocks/>
            <a:endCxn id="21" idx="2"/>
          </p:cNvCxnSpPr>
          <p:nvPr/>
        </p:nvCxnSpPr>
        <p:spPr>
          <a:xfrm flipV="1">
            <a:off x="930359" y="1863171"/>
            <a:ext cx="2071" cy="479739"/>
          </a:xfrm>
          <a:prstGeom prst="straightConnector1">
            <a:avLst/>
          </a:prstGeom>
          <a:ln w="38100">
            <a:solidFill>
              <a:srgbClr val="080C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jeZBesedilom 25"/>
          <p:cNvSpPr txBox="1"/>
          <p:nvPr/>
        </p:nvSpPr>
        <p:spPr>
          <a:xfrm>
            <a:off x="575686" y="2327071"/>
            <a:ext cx="3028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/>
              <a:t>ena tretjina</a:t>
            </a:r>
          </a:p>
        </p:txBody>
      </p:sp>
      <p:sp>
        <p:nvSpPr>
          <p:cNvPr id="28" name="PoljeZBesedilom 27"/>
          <p:cNvSpPr txBox="1"/>
          <p:nvPr/>
        </p:nvSpPr>
        <p:spPr>
          <a:xfrm>
            <a:off x="501527" y="3079331"/>
            <a:ext cx="71921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</a:rPr>
              <a:t>Razdeliti na </a:t>
            </a:r>
            <a:r>
              <a:rPr lang="sl-SI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TRETJINO </a:t>
            </a:r>
            <a:r>
              <a:rPr lang="sl-SI" b="1" dirty="0">
                <a:latin typeface="Century Gothic" panose="020B0502020202020204" pitchFamily="34" charset="0"/>
              </a:rPr>
              <a:t>pomeni, da neko celoto razdelimo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 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na</a:t>
            </a:r>
            <a:r>
              <a:rPr lang="sl-SI" b="1" dirty="0">
                <a:solidFill>
                  <a:srgbClr val="FF0000"/>
                </a:solidFill>
                <a:latin typeface="Century Gothic" panose="020B0502020202020204" pitchFamily="34" charset="0"/>
              </a:rPr>
              <a:t> 3 </a:t>
            </a:r>
            <a:r>
              <a:rPr lang="sl-SI" b="1">
                <a:solidFill>
                  <a:srgbClr val="FF0000"/>
                </a:solidFill>
                <a:latin typeface="Century Gothic" panose="020B0502020202020204" pitchFamily="34" charset="0"/>
              </a:rPr>
              <a:t>ENAKE DELE</a:t>
            </a:r>
            <a:r>
              <a:rPr lang="sl-SI" b="1">
                <a:solidFill>
                  <a:srgbClr val="080C0A"/>
                </a:solidFill>
                <a:latin typeface="Century Gothic" panose="020B0502020202020204" pitchFamily="34" charset="0"/>
              </a:rPr>
              <a:t>.</a:t>
            </a:r>
            <a:r>
              <a:rPr lang="sl-SI" b="1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sl-SI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7207625" y="134602"/>
            <a:ext cx="164592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/>
              <a:t>ZAPIS V ZVEZEK</a:t>
            </a:r>
          </a:p>
        </p:txBody>
      </p:sp>
      <p:pic>
        <p:nvPicPr>
          <p:cNvPr id="17" name="Picture 2" descr="Bitmoji Image">
            <a:extLst>
              <a:ext uri="{FF2B5EF4-FFF2-40B4-BE49-F238E27FC236}">
                <a16:creationId xmlns:a16="http://schemas.microsoft.com/office/drawing/2014/main" id="{CA2C8295-83F1-4E74-A1E7-CDD8E6730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4571" y="71160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ravokotnik 23">
            <a:extLst>
              <a:ext uri="{FF2B5EF4-FFF2-40B4-BE49-F238E27FC236}">
                <a16:creationId xmlns:a16="http://schemas.microsoft.com/office/drawing/2014/main" id="{BB28B574-11EF-4C1E-9794-227CA51E0BA9}"/>
              </a:ext>
            </a:extLst>
          </p:cNvPr>
          <p:cNvSpPr/>
          <p:nvPr/>
        </p:nvSpPr>
        <p:spPr>
          <a:xfrm>
            <a:off x="3480099" y="870764"/>
            <a:ext cx="2140409" cy="14200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5" name="Raven povezovalnik 24">
            <a:extLst>
              <a:ext uri="{FF2B5EF4-FFF2-40B4-BE49-F238E27FC236}">
                <a16:creationId xmlns:a16="http://schemas.microsoft.com/office/drawing/2014/main" id="{5D969857-1848-4C12-BB1C-DF0B8CB2C6BA}"/>
              </a:ext>
            </a:extLst>
          </p:cNvPr>
          <p:cNvCxnSpPr/>
          <p:nvPr/>
        </p:nvCxnSpPr>
        <p:spPr>
          <a:xfrm>
            <a:off x="3829683" y="870764"/>
            <a:ext cx="0" cy="142000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ovezovalnik 26">
            <a:extLst>
              <a:ext uri="{FF2B5EF4-FFF2-40B4-BE49-F238E27FC236}">
                <a16:creationId xmlns:a16="http://schemas.microsoft.com/office/drawing/2014/main" id="{02717B00-C203-4432-9D31-E3706C5BA2CC}"/>
              </a:ext>
            </a:extLst>
          </p:cNvPr>
          <p:cNvCxnSpPr/>
          <p:nvPr/>
        </p:nvCxnSpPr>
        <p:spPr>
          <a:xfrm>
            <a:off x="5243545" y="879214"/>
            <a:ext cx="0" cy="142000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ovezovalnik 28">
            <a:extLst>
              <a:ext uri="{FF2B5EF4-FFF2-40B4-BE49-F238E27FC236}">
                <a16:creationId xmlns:a16="http://schemas.microsoft.com/office/drawing/2014/main" id="{81BE9755-15FC-41AF-8DBD-DAA056EF32D8}"/>
              </a:ext>
            </a:extLst>
          </p:cNvPr>
          <p:cNvCxnSpPr/>
          <p:nvPr/>
        </p:nvCxnSpPr>
        <p:spPr>
          <a:xfrm>
            <a:off x="4901392" y="870763"/>
            <a:ext cx="0" cy="142000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ovezovalnik 31">
            <a:extLst>
              <a:ext uri="{FF2B5EF4-FFF2-40B4-BE49-F238E27FC236}">
                <a16:creationId xmlns:a16="http://schemas.microsoft.com/office/drawing/2014/main" id="{740F867C-B6EF-4EAB-B928-3DBBB5937835}"/>
              </a:ext>
            </a:extLst>
          </p:cNvPr>
          <p:cNvCxnSpPr/>
          <p:nvPr/>
        </p:nvCxnSpPr>
        <p:spPr>
          <a:xfrm>
            <a:off x="4511001" y="895053"/>
            <a:ext cx="0" cy="142000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ovezovalnik 32">
            <a:extLst>
              <a:ext uri="{FF2B5EF4-FFF2-40B4-BE49-F238E27FC236}">
                <a16:creationId xmlns:a16="http://schemas.microsoft.com/office/drawing/2014/main" id="{0EA6FAE1-A470-4AF8-BDE9-FFB8AF5C6091}"/>
              </a:ext>
            </a:extLst>
          </p:cNvPr>
          <p:cNvCxnSpPr/>
          <p:nvPr/>
        </p:nvCxnSpPr>
        <p:spPr>
          <a:xfrm>
            <a:off x="4179306" y="870763"/>
            <a:ext cx="0" cy="142000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avokotnik 33">
            <a:extLst>
              <a:ext uri="{FF2B5EF4-FFF2-40B4-BE49-F238E27FC236}">
                <a16:creationId xmlns:a16="http://schemas.microsoft.com/office/drawing/2014/main" id="{5D3A3A8B-0993-4036-8BAF-406A27935DD7}"/>
              </a:ext>
            </a:extLst>
          </p:cNvPr>
          <p:cNvSpPr/>
          <p:nvPr/>
        </p:nvSpPr>
        <p:spPr>
          <a:xfrm>
            <a:off x="3481705" y="886384"/>
            <a:ext cx="320639" cy="140566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EF2F7C3E-332D-4084-B828-C82213145256}"/>
              </a:ext>
            </a:extLst>
          </p:cNvPr>
          <p:cNvGrpSpPr/>
          <p:nvPr/>
        </p:nvGrpSpPr>
        <p:grpSpPr>
          <a:xfrm>
            <a:off x="3490506" y="1088114"/>
            <a:ext cx="651016" cy="646331"/>
            <a:chOff x="561980" y="1107495"/>
            <a:chExt cx="651016" cy="646331"/>
          </a:xfrm>
        </p:grpSpPr>
        <p:sp>
          <p:nvSpPr>
            <p:cNvPr id="36" name="PoljeZBesedilom 35">
              <a:extLst>
                <a:ext uri="{FF2B5EF4-FFF2-40B4-BE49-F238E27FC236}">
                  <a16:creationId xmlns:a16="http://schemas.microsoft.com/office/drawing/2014/main" id="{955795CC-C409-4F71-8685-97BE0C03B9AD}"/>
                </a:ext>
              </a:extLst>
            </p:cNvPr>
            <p:cNvSpPr txBox="1"/>
            <p:nvPr/>
          </p:nvSpPr>
          <p:spPr>
            <a:xfrm>
              <a:off x="561980" y="1107495"/>
              <a:ext cx="6510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800" b="1" dirty="0"/>
                <a:t>1</a:t>
              </a:r>
            </a:p>
            <a:p>
              <a:r>
                <a:rPr lang="sl-SI" sz="1800" b="1" dirty="0"/>
                <a:t>6</a:t>
              </a:r>
            </a:p>
          </p:txBody>
        </p:sp>
        <p:cxnSp>
          <p:nvCxnSpPr>
            <p:cNvPr id="37" name="Raven povezovalnik 36">
              <a:extLst>
                <a:ext uri="{FF2B5EF4-FFF2-40B4-BE49-F238E27FC236}">
                  <a16:creationId xmlns:a16="http://schemas.microsoft.com/office/drawing/2014/main" id="{845EC8C8-FE6A-489C-A29C-B642FCE91CE5}"/>
                </a:ext>
              </a:extLst>
            </p:cNvPr>
            <p:cNvCxnSpPr/>
            <p:nvPr/>
          </p:nvCxnSpPr>
          <p:spPr>
            <a:xfrm>
              <a:off x="615149" y="1430660"/>
              <a:ext cx="180917" cy="0"/>
            </a:xfrm>
            <a:prstGeom prst="line">
              <a:avLst/>
            </a:prstGeom>
            <a:ln>
              <a:solidFill>
                <a:srgbClr val="080C0A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EA681772-44FD-45B6-A12E-0E3CF4402BBC}"/>
              </a:ext>
            </a:extLst>
          </p:cNvPr>
          <p:cNvSpPr txBox="1"/>
          <p:nvPr/>
        </p:nvSpPr>
        <p:spPr>
          <a:xfrm>
            <a:off x="3387005" y="2575564"/>
            <a:ext cx="3028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/>
              <a:t>ena šestina</a:t>
            </a:r>
          </a:p>
        </p:txBody>
      </p:sp>
      <p:cxnSp>
        <p:nvCxnSpPr>
          <p:cNvPr id="39" name="Raven puščični povezovalnik 38">
            <a:extLst>
              <a:ext uri="{FF2B5EF4-FFF2-40B4-BE49-F238E27FC236}">
                <a16:creationId xmlns:a16="http://schemas.microsoft.com/office/drawing/2014/main" id="{13E11911-F3A1-46AC-A2D7-510A0E371194}"/>
              </a:ext>
            </a:extLst>
          </p:cNvPr>
          <p:cNvCxnSpPr>
            <a:cxnSpLocks/>
          </p:cNvCxnSpPr>
          <p:nvPr/>
        </p:nvCxnSpPr>
        <p:spPr>
          <a:xfrm flipV="1">
            <a:off x="3660356" y="1994947"/>
            <a:ext cx="0" cy="690173"/>
          </a:xfrm>
          <a:prstGeom prst="straightConnector1">
            <a:avLst/>
          </a:prstGeom>
          <a:ln w="38100">
            <a:solidFill>
              <a:srgbClr val="080C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31CD627A-7F0D-4271-9A13-CAF5BE8C262B}"/>
              </a:ext>
            </a:extLst>
          </p:cNvPr>
          <p:cNvSpPr txBox="1"/>
          <p:nvPr/>
        </p:nvSpPr>
        <p:spPr>
          <a:xfrm>
            <a:off x="545471" y="4163180"/>
            <a:ext cx="71921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</a:rPr>
              <a:t>Razdeliti na </a:t>
            </a:r>
            <a:r>
              <a:rPr lang="sl-SI" b="1" dirty="0">
                <a:solidFill>
                  <a:srgbClr val="FF0000"/>
                </a:solidFill>
                <a:latin typeface="Century Gothic" panose="020B0502020202020204" pitchFamily="34" charset="0"/>
              </a:rPr>
              <a:t>ŠESTINO </a:t>
            </a:r>
            <a:r>
              <a:rPr lang="sl-SI" b="1" dirty="0">
                <a:latin typeface="Century Gothic" panose="020B0502020202020204" pitchFamily="34" charset="0"/>
              </a:rPr>
              <a:t>pomeni, da neko celoto razdelimo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 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na</a:t>
            </a:r>
            <a:r>
              <a:rPr lang="sl-SI" b="1" dirty="0">
                <a:solidFill>
                  <a:srgbClr val="FF0000"/>
                </a:solidFill>
                <a:latin typeface="Century Gothic" panose="020B0502020202020204" pitchFamily="34" charset="0"/>
              </a:rPr>
              <a:t> 6 ENAKIH DELOV</a:t>
            </a:r>
            <a:r>
              <a:rPr lang="sl-SI" b="1" dirty="0">
                <a:solidFill>
                  <a:srgbClr val="080C0A"/>
                </a:solidFill>
                <a:latin typeface="Century Gothic" panose="020B0502020202020204" pitchFamily="34" charset="0"/>
              </a:rPr>
              <a:t>.</a:t>
            </a:r>
            <a:r>
              <a:rPr lang="sl-SI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F823A593-AF26-4625-985F-44D9A6BE176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67"/>
    </mc:Choice>
    <mc:Fallback xmlns="">
      <p:transition spd="slow" advTm="71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 animBg="1"/>
      <p:bldP spid="26" grpId="0"/>
      <p:bldP spid="28" grpId="0"/>
      <p:bldP spid="24" grpId="0" animBg="1"/>
      <p:bldP spid="34" grpId="0" animBg="1"/>
      <p:bldP spid="38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8.8|2.4|4.1|1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1.2|2.8|2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.8|0.6|1.9|1.9|3.2|1|0.9|10.2|5.7|0.3|0.3|0.3|0.4|3.9|2.2|3.9|1.1|1.1"/>
</p:tagLst>
</file>

<file path=ppt/theme/theme1.xml><?xml version="1.0" encoding="utf-8"?>
<a:theme xmlns:a="http://schemas.openxmlformats.org/drawingml/2006/main" name="Nature Coffee Newsletter by Slidesgo">
  <a:themeElements>
    <a:clrScheme name="Simple Light">
      <a:dk1>
        <a:srgbClr val="446351"/>
      </a:dk1>
      <a:lt1>
        <a:srgbClr val="53715F"/>
      </a:lt1>
      <a:dk2>
        <a:srgbClr val="B49450"/>
      </a:dk2>
      <a:lt2>
        <a:srgbClr val="C9A65A"/>
      </a:lt2>
      <a:accent1>
        <a:srgbClr val="446351"/>
      </a:accent1>
      <a:accent2>
        <a:srgbClr val="53715F"/>
      </a:accent2>
      <a:accent3>
        <a:srgbClr val="B49450"/>
      </a:accent3>
      <a:accent4>
        <a:srgbClr val="C9A65A"/>
      </a:accent4>
      <a:accent5>
        <a:srgbClr val="446351"/>
      </a:accent5>
      <a:accent6>
        <a:srgbClr val="53715F"/>
      </a:accent6>
      <a:hlink>
        <a:srgbClr val="374B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89</Words>
  <Application>Microsoft Office PowerPoint</Application>
  <PresentationFormat>Diaprojekcija na zaslonu (16:9)</PresentationFormat>
  <Paragraphs>24</Paragraphs>
  <Slides>5</Slides>
  <Notes>5</Notes>
  <HiddenSlides>0</HiddenSlides>
  <MMClips>5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1" baseType="lpstr">
      <vt:lpstr>Century Gothic</vt:lpstr>
      <vt:lpstr>Roboto Condensed Light</vt:lpstr>
      <vt:lpstr>Arial</vt:lpstr>
      <vt:lpstr>Roboto Slab</vt:lpstr>
      <vt:lpstr>Merriweather</vt:lpstr>
      <vt:lpstr>Nature Coffee Newsletter by Slidesgo</vt:lpstr>
      <vt:lpstr>Slastna  jabolčna pita</vt:lpstr>
      <vt:lpstr>Če pito razdelimo na tri enake dele, dobimo TRETJINE.</vt:lpstr>
      <vt:lpstr>Če pito razdelimo na šest enakih delov, dobimo šestine.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ČAJANKA  S PITO</dc:title>
  <dc:creator>Suzana Kaloh</dc:creator>
  <cp:lastModifiedBy>sdajc</cp:lastModifiedBy>
  <cp:revision>19</cp:revision>
  <dcterms:modified xsi:type="dcterms:W3CDTF">2022-01-29T23:32:33Z</dcterms:modified>
</cp:coreProperties>
</file>