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06B07A4-C78C-4AE1-8EBF-6D2C3D7B3DB0}" type="datetimeFigureOut">
              <a:rPr lang="sl-SI" smtClean="0"/>
              <a:t>5. 10. 2022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F993E-AE38-4AC3-875E-C12513F48209}" type="slidenum">
              <a:rPr lang="sl-SI" smtClean="0"/>
              <a:t>‹#›</a:t>
            </a:fld>
            <a:endParaRPr lang="sl-S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515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07A4-C78C-4AE1-8EBF-6D2C3D7B3DB0}" type="datetimeFigureOut">
              <a:rPr lang="sl-SI" smtClean="0"/>
              <a:t>5. 10. 2022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F993E-AE38-4AC3-875E-C12513F482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64713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07A4-C78C-4AE1-8EBF-6D2C3D7B3DB0}" type="datetimeFigureOut">
              <a:rPr lang="sl-SI" smtClean="0"/>
              <a:t>5. 10. 2022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F993E-AE38-4AC3-875E-C12513F48209}" type="slidenum">
              <a:rPr lang="sl-SI" smtClean="0"/>
              <a:t>‹#›</a:t>
            </a:fld>
            <a:endParaRPr lang="sl-S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761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07A4-C78C-4AE1-8EBF-6D2C3D7B3DB0}" type="datetimeFigureOut">
              <a:rPr lang="sl-SI" smtClean="0"/>
              <a:t>5. 10. 2022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F993E-AE38-4AC3-875E-C12513F482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26477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07A4-C78C-4AE1-8EBF-6D2C3D7B3DB0}" type="datetimeFigureOut">
              <a:rPr lang="sl-SI" smtClean="0"/>
              <a:t>5. 10. 2022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F993E-AE38-4AC3-875E-C12513F48209}" type="slidenum">
              <a:rPr lang="sl-SI" smtClean="0"/>
              <a:t>‹#›</a:t>
            </a:fld>
            <a:endParaRPr lang="sl-S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7948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07A4-C78C-4AE1-8EBF-6D2C3D7B3DB0}" type="datetimeFigureOut">
              <a:rPr lang="sl-SI" smtClean="0"/>
              <a:t>5. 10. 2022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F993E-AE38-4AC3-875E-C12513F482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1709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07A4-C78C-4AE1-8EBF-6D2C3D7B3DB0}" type="datetimeFigureOut">
              <a:rPr lang="sl-SI" smtClean="0"/>
              <a:t>5. 10. 2022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F993E-AE38-4AC3-875E-C12513F482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17694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07A4-C78C-4AE1-8EBF-6D2C3D7B3DB0}" type="datetimeFigureOut">
              <a:rPr lang="sl-SI" smtClean="0"/>
              <a:t>5. 10. 2022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F993E-AE38-4AC3-875E-C12513F482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033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07A4-C78C-4AE1-8EBF-6D2C3D7B3DB0}" type="datetimeFigureOut">
              <a:rPr lang="sl-SI" smtClean="0"/>
              <a:t>5. 10. 2022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F993E-AE38-4AC3-875E-C12513F482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39816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07A4-C78C-4AE1-8EBF-6D2C3D7B3DB0}" type="datetimeFigureOut">
              <a:rPr lang="sl-SI" smtClean="0"/>
              <a:t>5. 10. 2022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F993E-AE38-4AC3-875E-C12513F482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72738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07A4-C78C-4AE1-8EBF-6D2C3D7B3DB0}" type="datetimeFigureOut">
              <a:rPr lang="sl-SI" smtClean="0"/>
              <a:t>5. 10. 2022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F993E-AE38-4AC3-875E-C12513F48209}" type="slidenum">
              <a:rPr lang="sl-SI" smtClean="0"/>
              <a:t>‹#›</a:t>
            </a:fld>
            <a:endParaRPr lang="sl-S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9798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06B07A4-C78C-4AE1-8EBF-6D2C3D7B3DB0}" type="datetimeFigureOut">
              <a:rPr lang="sl-SI" smtClean="0"/>
              <a:t>5. 10. 2022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81F993E-AE38-4AC3-875E-C12513F48209}" type="slidenum">
              <a:rPr lang="sl-SI" smtClean="0"/>
              <a:t>‹#›</a:t>
            </a:fld>
            <a:endParaRPr lang="sl-S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2167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C11033D-C177-46CC-81C7-9178B3D7B9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IL DIARIO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E8AE4BA7-5CBA-4265-8136-7DE68BAB98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78377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825625"/>
            <a:ext cx="2296886" cy="4351338"/>
          </a:xfrm>
        </p:spPr>
        <p:txBody>
          <a:bodyPr/>
          <a:lstStyle/>
          <a:p>
            <a:r>
              <a:rPr lang="sl-SI" dirty="0" err="1"/>
              <a:t>Leggi</a:t>
            </a:r>
            <a:r>
              <a:rPr lang="sl-SI" dirty="0"/>
              <a:t> la pagina di </a:t>
            </a:r>
            <a:r>
              <a:rPr lang="sl-SI" dirty="0" err="1"/>
              <a:t>un</a:t>
            </a:r>
            <a:r>
              <a:rPr lang="sl-SI" dirty="0"/>
              <a:t> </a:t>
            </a:r>
            <a:r>
              <a:rPr lang="sl-SI" dirty="0" err="1"/>
              <a:t>diario</a:t>
            </a:r>
            <a:r>
              <a:rPr lang="sl-SI" dirty="0"/>
              <a:t>.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3138" y="365125"/>
            <a:ext cx="8658225" cy="637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212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8250" y="585787"/>
            <a:ext cx="9715500" cy="568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216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0637" y="114300"/>
            <a:ext cx="9610725" cy="662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18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7038109" y="803186"/>
            <a:ext cx="4362211" cy="5248622"/>
          </a:xfrm>
        </p:spPr>
        <p:txBody>
          <a:bodyPr/>
          <a:lstStyle/>
          <a:p>
            <a:r>
              <a:rPr lang="sl-SI" dirty="0"/>
              <a:t>PROVA ANCHE TU:</a:t>
            </a:r>
          </a:p>
          <a:p>
            <a:r>
              <a:rPr lang="sl-SI" dirty="0"/>
              <a:t>DESCRIVI UNA GIORNATA/VACANZA PASSATA.</a:t>
            </a:r>
          </a:p>
          <a:p>
            <a:r>
              <a:rPr lang="sl-SI" dirty="0"/>
              <a:t>INSERISCI TUTTE LE PARTI DEL DISCORSO.</a:t>
            </a:r>
          </a:p>
          <a:p>
            <a:r>
              <a:rPr lang="sl-SI" dirty="0"/>
              <a:t>USA ALMENO </a:t>
            </a:r>
            <a:r>
              <a:rPr lang="sl-SI" dirty="0">
                <a:solidFill>
                  <a:srgbClr val="FF0000"/>
                </a:solidFill>
              </a:rPr>
              <a:t>10 VERBI AL PASSATO</a:t>
            </a:r>
            <a:r>
              <a:rPr lang="sl-SI" dirty="0"/>
              <a:t>.</a:t>
            </a:r>
          </a:p>
          <a:p>
            <a:r>
              <a:rPr lang="sl-SI" dirty="0"/>
              <a:t>DESCRIVI </a:t>
            </a:r>
            <a:r>
              <a:rPr lang="sl-SI" dirty="0">
                <a:solidFill>
                  <a:srgbClr val="00B050"/>
                </a:solidFill>
              </a:rPr>
              <a:t>IL TEMPO</a:t>
            </a:r>
            <a:r>
              <a:rPr lang="sl-SI" dirty="0"/>
              <a:t>, </a:t>
            </a:r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CON CHI </a:t>
            </a:r>
            <a:r>
              <a:rPr lang="sl-SI" dirty="0"/>
              <a:t>SEI STATO, </a:t>
            </a:r>
            <a:r>
              <a:rPr lang="sl-SI" dirty="0">
                <a:solidFill>
                  <a:schemeClr val="accent2">
                    <a:lumMod val="75000"/>
                  </a:schemeClr>
                </a:solidFill>
              </a:rPr>
              <a:t>COME SEI ANDATO</a:t>
            </a:r>
            <a:r>
              <a:rPr lang="sl-SI" dirty="0"/>
              <a:t>, </a:t>
            </a:r>
            <a:r>
              <a:rPr lang="sl-SI" dirty="0">
                <a:solidFill>
                  <a:srgbClr val="7030A0"/>
                </a:solidFill>
              </a:rPr>
              <a:t>COME È STATO.</a:t>
            </a:r>
          </a:p>
          <a:p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361" y="31834"/>
            <a:ext cx="6686550" cy="679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4874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51</Words>
  <Application>Microsoft Office PowerPoint</Application>
  <PresentationFormat>Širokozaslonsko</PresentationFormat>
  <Paragraphs>7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9" baseType="lpstr">
      <vt:lpstr>Tw Cen MT</vt:lpstr>
      <vt:lpstr>Tw Cen MT Condensed</vt:lpstr>
      <vt:lpstr>Wingdings 3</vt:lpstr>
      <vt:lpstr>Integral</vt:lpstr>
      <vt:lpstr>IL DIARIO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DIARIO</dc:title>
  <dc:creator>Katjuša</dc:creator>
  <cp:lastModifiedBy>Katjuša</cp:lastModifiedBy>
  <cp:revision>1</cp:revision>
  <dcterms:created xsi:type="dcterms:W3CDTF">2022-10-05T06:14:20Z</dcterms:created>
  <dcterms:modified xsi:type="dcterms:W3CDTF">2022-10-05T06:14:59Z</dcterms:modified>
</cp:coreProperties>
</file>