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57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ol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lpec s tremi slika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XTd-t-tuOU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atsupcams.com/en/webcams/slovenia/central-slovenia/ljubljana/webcam-bird-feeders-zoo-ljubljana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PTICE</a:t>
            </a:r>
            <a:endParaRPr lang="en-SI" sz="1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010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slov 2">
            <a:extLst>
              <a:ext uri="{FF2B5EF4-FFF2-40B4-BE49-F238E27FC236}">
                <a16:creationId xmlns:a16="http://schemas.microsoft.com/office/drawing/2014/main" id="{5FF610CE-DB36-4371-9D99-18E8ED676F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2200940"/>
            <a:ext cx="9306848" cy="3056859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Danes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bomo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spoznali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nekaj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ptic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način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njihovega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oglašanja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SI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503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1" y="640718"/>
            <a:ext cx="8689976" cy="783196"/>
          </a:xfrm>
        </p:spPr>
        <p:txBody>
          <a:bodyPr/>
          <a:lstStyle/>
          <a:p>
            <a:r>
              <a:rPr lang="en-US" dirty="0" err="1"/>
              <a:t>detel</a:t>
            </a:r>
            <a:endParaRPr lang="en-SI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66581F16-AEB0-4F14-840C-BA6E9F00C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6819" y="1361201"/>
            <a:ext cx="3551273" cy="51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665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3663" y="450180"/>
            <a:ext cx="8689976" cy="868257"/>
          </a:xfrm>
        </p:spPr>
        <p:txBody>
          <a:bodyPr/>
          <a:lstStyle/>
          <a:p>
            <a:r>
              <a:rPr lang="en-US" dirty="0" err="1"/>
              <a:t>Velika</a:t>
            </a:r>
            <a:r>
              <a:rPr lang="en-US" dirty="0"/>
              <a:t> </a:t>
            </a:r>
            <a:r>
              <a:rPr lang="en-US" dirty="0" err="1"/>
              <a:t>sinica</a:t>
            </a:r>
            <a:endParaRPr lang="en-SI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988E68CA-F560-4DC4-ACE5-DBD58F9C1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0010" y="1403498"/>
            <a:ext cx="5395498" cy="457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07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1" y="545873"/>
            <a:ext cx="8689976" cy="825727"/>
          </a:xfrm>
        </p:spPr>
        <p:txBody>
          <a:bodyPr/>
          <a:lstStyle/>
          <a:p>
            <a:r>
              <a:rPr lang="en-US" dirty="0"/>
              <a:t>kos</a:t>
            </a:r>
            <a:endParaRPr lang="en-SI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AEC4AD9D-DCDE-442A-89C0-BF252427D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7088" y="1324924"/>
            <a:ext cx="4112275" cy="486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30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492711"/>
            <a:ext cx="8689976" cy="910787"/>
          </a:xfrm>
        </p:spPr>
        <p:txBody>
          <a:bodyPr/>
          <a:lstStyle/>
          <a:p>
            <a:r>
              <a:rPr lang="en-US" dirty="0" err="1"/>
              <a:t>kukavica</a:t>
            </a:r>
            <a:endParaRPr lang="en-SI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6E93AFC-0678-4F96-B2C8-3CAF96462B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358" y="1403498"/>
            <a:ext cx="7081284" cy="480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397019"/>
            <a:ext cx="8689976" cy="783196"/>
          </a:xfrm>
        </p:spPr>
        <p:txBody>
          <a:bodyPr/>
          <a:lstStyle/>
          <a:p>
            <a:r>
              <a:rPr lang="en-US" dirty="0" err="1"/>
              <a:t>krokar</a:t>
            </a:r>
            <a:endParaRPr lang="en-SI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88616206-B397-4585-8DD9-C5683A4506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3834" y="1161733"/>
            <a:ext cx="6242934" cy="487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91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460814"/>
            <a:ext cx="8689976" cy="804462"/>
          </a:xfrm>
        </p:spPr>
        <p:txBody>
          <a:bodyPr/>
          <a:lstStyle/>
          <a:p>
            <a:r>
              <a:rPr lang="en-US" dirty="0" err="1"/>
              <a:t>sova</a:t>
            </a:r>
            <a:endParaRPr lang="en-SI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5773B2ED-CC4C-420A-A5CA-EE935303E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4195" y="1265276"/>
            <a:ext cx="6177516" cy="498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72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E00898-E64A-40A3-A116-87C269A96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6705" y="510363"/>
            <a:ext cx="8689976" cy="291863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KVIZ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dirty="0"/>
            </a:br>
            <a:r>
              <a:rPr lang="en-US" dirty="0" err="1"/>
              <a:t>Oglej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posnetek</a:t>
            </a:r>
            <a:r>
              <a:rPr lang="en-US" dirty="0"/>
              <a:t> in </a:t>
            </a:r>
            <a:r>
              <a:rPr lang="en-US" dirty="0" err="1"/>
              <a:t>poskušaj</a:t>
            </a:r>
            <a:r>
              <a:rPr lang="en-US" dirty="0"/>
              <a:t> </a:t>
            </a:r>
            <a:r>
              <a:rPr lang="en-US" dirty="0" err="1"/>
              <a:t>ugotoviti</a:t>
            </a:r>
            <a:r>
              <a:rPr lang="en-US" dirty="0"/>
              <a:t>, </a:t>
            </a:r>
            <a:r>
              <a:rPr lang="en-US" dirty="0" err="1"/>
              <a:t>katera</a:t>
            </a:r>
            <a:r>
              <a:rPr lang="en-US" dirty="0"/>
              <a:t> </a:t>
            </a:r>
            <a:r>
              <a:rPr lang="en-US" dirty="0" err="1"/>
              <a:t>ptica</a:t>
            </a:r>
            <a:r>
              <a:rPr lang="en-US" dirty="0"/>
              <a:t> se </a:t>
            </a:r>
            <a:r>
              <a:rPr lang="en-US" dirty="0" err="1"/>
              <a:t>oglaša</a:t>
            </a:r>
            <a:r>
              <a:rPr lang="en-US" dirty="0"/>
              <a:t>.</a:t>
            </a:r>
            <a:endParaRPr lang="en-SI" dirty="0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5FF610CE-DB36-4371-9D99-18E8ED676F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4000">
                <a:hlinkClick r:id="rId2"/>
              </a:rPr>
              <a:t>https://www.youtube.com/watch?v=cXTd-t-tuOU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838510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F836989-4E96-43ED-8B69-7F6CED863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066801"/>
            <a:ext cx="10364451" cy="1596177"/>
          </a:xfrm>
        </p:spPr>
        <p:txBody>
          <a:bodyPr>
            <a:normAutofit/>
          </a:bodyPr>
          <a:lstStyle/>
          <a:p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konec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živo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Oglej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valilnico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endParaRPr lang="en-SI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83303440-C62F-4D15-81CA-1924C8153FE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087" y="3126450"/>
            <a:ext cx="10363826" cy="213714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https://www.whatsupcams.com/en/webcams/slovenia/central-slovenia/ljubljana/webcam-bird-feeders-zoo-ljubljana/</a:t>
            </a:r>
            <a:endParaRPr lang="en-SI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262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F836989-4E96-43ED-8B69-7F6CED863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066801"/>
            <a:ext cx="10364451" cy="1596177"/>
          </a:xfrm>
        </p:spPr>
        <p:txBody>
          <a:bodyPr>
            <a:normAutofit/>
          </a:bodyPr>
          <a:lstStyle/>
          <a:p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Lep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pozdrav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prihodnjič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SI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83303440-C62F-4D15-81CA-1924C8153FE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087" y="3742660"/>
            <a:ext cx="10363826" cy="1520935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Učiteljica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Tina</a:t>
            </a:r>
            <a:endParaRPr lang="en-SI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992835"/>
      </p:ext>
    </p:extLst>
  </p:cSld>
  <p:clrMapOvr>
    <a:masterClrMapping/>
  </p:clrMapOvr>
</p:sld>
</file>

<file path=ppt/theme/theme1.xml><?xml version="1.0" encoding="utf-8"?>
<a:theme xmlns:a="http://schemas.openxmlformats.org/drawingml/2006/main" name="Kapljica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TM04033925[[fn=Kapljica]]</Template>
  <TotalTime>61</TotalTime>
  <Words>82</Words>
  <Application>Microsoft Office PowerPoint</Application>
  <PresentationFormat>Širokozaslonsko</PresentationFormat>
  <Paragraphs>14</Paragraphs>
  <Slides>11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Tw Cen MT</vt:lpstr>
      <vt:lpstr>Kapljica</vt:lpstr>
      <vt:lpstr>PTICE</vt:lpstr>
      <vt:lpstr>PowerPointova predstavitev</vt:lpstr>
      <vt:lpstr>detel</vt:lpstr>
      <vt:lpstr>Velika sinica</vt:lpstr>
      <vt:lpstr>kos</vt:lpstr>
      <vt:lpstr>kukavica</vt:lpstr>
      <vt:lpstr>krokar</vt:lpstr>
      <vt:lpstr>sova</vt:lpstr>
      <vt:lpstr>KVIZ  Oglej si posnetek in poskušaj ugotoviti, katera ptica se oglaša.</vt:lpstr>
      <vt:lpstr>Za konec pa si V živo Oglej valilnico …</vt:lpstr>
      <vt:lpstr>Lep pozdrav do prihodnjič.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PTICE</dc:title>
  <dc:creator>x</dc:creator>
  <cp:lastModifiedBy>x</cp:lastModifiedBy>
  <cp:revision>5</cp:revision>
  <dcterms:created xsi:type="dcterms:W3CDTF">2020-05-02T20:53:16Z</dcterms:created>
  <dcterms:modified xsi:type="dcterms:W3CDTF">2020-05-02T21:54:36Z</dcterms:modified>
</cp:coreProperties>
</file>