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6" autoAdjust="0"/>
    <p:restoredTop sz="94660"/>
  </p:normalViewPr>
  <p:slideViewPr>
    <p:cSldViewPr snapToGrid="0">
      <p:cViewPr varScale="1">
        <p:scale>
          <a:sx n="59" d="100"/>
          <a:sy n="59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484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8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797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January 24, 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897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8865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142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175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104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628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823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January 24,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562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January 24, 2021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7919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youtube.com/watch?v=MUH-ADB2hq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4" name="Videoposnetek 3">
            <a:extLst>
              <a:ext uri="{FF2B5EF4-FFF2-40B4-BE49-F238E27FC236}">
                <a16:creationId xmlns:a16="http://schemas.microsoft.com/office/drawing/2014/main" id="{9602DE37-2321-4658-8A89-6263892126E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2" y="10"/>
            <a:ext cx="12191999" cy="6857989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F6EE1C8D-9233-4EBC-9B68-862FDCA26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06504"/>
            <a:ext cx="12192002" cy="1951997"/>
          </a:xfrm>
          <a:custGeom>
            <a:avLst/>
            <a:gdLst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285754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74735 w 12192002"/>
              <a:gd name="connsiteY94" fmla="*/ 1132363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12382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12192002" h="2122526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8F92359-2883-4C1D-972D-BF52F3F41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06504"/>
            <a:ext cx="12192000" cy="1951997"/>
          </a:xfrm>
          <a:custGeom>
            <a:avLst/>
            <a:gdLst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285754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74735 w 12192002"/>
              <a:gd name="connsiteY94" fmla="*/ 1132363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12382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12192002" h="2122526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F3002EA6-5114-4BAE-8A66-8C1CDE6274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5430741"/>
            <a:ext cx="10750253" cy="632588"/>
          </a:xfrm>
        </p:spPr>
        <p:txBody>
          <a:bodyPr>
            <a:normAutofit/>
          </a:bodyPr>
          <a:lstStyle/>
          <a:p>
            <a:r>
              <a:rPr lang="sl-SI" sz="3400" dirty="0">
                <a:solidFill>
                  <a:srgbClr val="FF0000"/>
                </a:solidFill>
              </a:rPr>
              <a:t>ponedeljek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D9E9BB46-CD9D-4449-ABA5-951ADD6133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3850" y="6083801"/>
            <a:ext cx="8803231" cy="494419"/>
          </a:xfrm>
        </p:spPr>
        <p:txBody>
          <a:bodyPr>
            <a:normAutofit/>
          </a:bodyPr>
          <a:lstStyle/>
          <a:p>
            <a:r>
              <a:rPr lang="sl-SI" dirty="0"/>
              <a:t>Danes vam končno lahko napišem, da se jutri vidimo v šoli!! </a:t>
            </a:r>
          </a:p>
        </p:txBody>
      </p:sp>
      <p:pic>
        <p:nvPicPr>
          <p:cNvPr id="12" name="Slika 11" descr="Yellow Emoji Birthday Party Happy Face Symbol Classic Round Sticker |  Zazzle.com | Emoji happy face, Happy smiley face, Happy face symbol">
            <a:extLst>
              <a:ext uri="{FF2B5EF4-FFF2-40B4-BE49-F238E27FC236}">
                <a16:creationId xmlns:a16="http://schemas.microsoft.com/office/drawing/2014/main" id="{8C6E0E55-2B70-4AA7-83B0-6360499F1FA7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8226" y="6102652"/>
            <a:ext cx="425904" cy="3170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60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7241495F-5460-4E42-B5D0-822D30501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187" y="2318389"/>
            <a:ext cx="4359728" cy="25638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sl-SI" sz="3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Najprej bi vas rada vse pohvalila, da ste pridno delali naloge, zato sem vam za danes pripravila manj nalog kot običajno. </a:t>
            </a:r>
            <a:endParaRPr lang="sl-SI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l-SI" dirty="0"/>
          </a:p>
        </p:txBody>
      </p:sp>
      <p:pic>
        <p:nvPicPr>
          <p:cNvPr id="4" name="Slika 3" descr="Kids Going To School Clipart - Real Clipart And Vector Graphics •">
            <a:extLst>
              <a:ext uri="{FF2B5EF4-FFF2-40B4-BE49-F238E27FC236}">
                <a16:creationId xmlns:a16="http://schemas.microsoft.com/office/drawing/2014/main" id="{E7C7A7D2-9AB6-4745-AFE0-37A30859F4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14" y="603623"/>
            <a:ext cx="2302329" cy="2221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Slika 4" descr="Kids At School Clipart , Transparent Cartoon, Free Cliparts &amp; Silhouettes -  NetClipart">
            <a:extLst>
              <a:ext uri="{FF2B5EF4-FFF2-40B4-BE49-F238E27FC236}">
                <a16:creationId xmlns:a16="http://schemas.microsoft.com/office/drawing/2014/main" id="{57D7DEBB-3775-4475-866E-48AE2716845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951" y="4539610"/>
            <a:ext cx="2992891" cy="22212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3475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4E0C84A6-5D83-4984-AF1E-25284E8A8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800100"/>
            <a:ext cx="9810604" cy="54542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sz="3400" dirty="0">
                <a:solidFill>
                  <a:srgbClr val="FF0000"/>
                </a:solidFill>
              </a:rPr>
              <a:t>Najprej si v torbo pripravi vse šolske potrebščine. </a:t>
            </a:r>
          </a:p>
          <a:p>
            <a:pPr marL="0" indent="0">
              <a:buNone/>
            </a:pPr>
            <a:endParaRPr lang="sl-SI" sz="3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sl-SI" sz="3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sl-SI" sz="3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sl-SI" sz="3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sl-SI" sz="3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sl-SI" sz="3400" dirty="0"/>
              <a:t>V peresnici potrebuješ škarje, lepilo, šilček, šablono, radirko in seveda ošiljene barvice in svinčnik. </a:t>
            </a:r>
          </a:p>
        </p:txBody>
      </p:sp>
      <p:pic>
        <p:nvPicPr>
          <p:cNvPr id="1026" name="Picture 2" descr="Backpack, School Supply - School Bag Clipart - Free Transparent PNG Clipart  Images Download">
            <a:extLst>
              <a:ext uri="{FF2B5EF4-FFF2-40B4-BE49-F238E27FC236}">
                <a16:creationId xmlns:a16="http://schemas.microsoft.com/office/drawing/2014/main" id="{D2F57E2D-3806-49CB-9E15-97C9381BE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517" y="1649744"/>
            <a:ext cx="3336471" cy="279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encil Case Theme Image 2 - Eps10 Vector Illustration. Royalty Free Cliparts,  Vectors, And Stock Illustration. Image 114771248.">
            <a:extLst>
              <a:ext uri="{FF2B5EF4-FFF2-40B4-BE49-F238E27FC236}">
                <a16:creationId xmlns:a16="http://schemas.microsoft.com/office/drawing/2014/main" id="{9D12005F-2ED6-4573-85B4-82097946D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532" y="1911123"/>
            <a:ext cx="3325042" cy="267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02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F1295C09-D5A1-4AE4-B39C-46FF91494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718458"/>
            <a:ext cx="9810604" cy="55359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l-SI" sz="3400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Sedaj boste poslušali boste pravljico Zvezdica zaspanka. </a:t>
            </a:r>
            <a:endParaRPr lang="sl-SI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sz="2400" dirty="0"/>
              <a:t>Za poslušanje klikni na to povezavo:</a:t>
            </a:r>
          </a:p>
          <a:p>
            <a:pPr marL="0" indent="0">
              <a:buNone/>
            </a:pPr>
            <a:r>
              <a:rPr lang="sl-SI" dirty="0">
                <a:hlinkClick r:id="rId2"/>
              </a:rPr>
              <a:t>https://www.youtube.com/watch?v=MUH-ADB2hqw</a:t>
            </a:r>
            <a:r>
              <a:rPr lang="sl-SI" dirty="0"/>
              <a:t> </a:t>
            </a: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4" name="Slika 3" descr="Zvezdica Zaspanka, Dom kulture Velenje, Titov trg 4 - 9.3.19 ob 10.30">
            <a:extLst>
              <a:ext uri="{FF2B5EF4-FFF2-40B4-BE49-F238E27FC236}">
                <a16:creationId xmlns:a16="http://schemas.microsoft.com/office/drawing/2014/main" id="{096FB9E4-4AFB-4D54-84C5-065D92C8249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926" y="3173184"/>
            <a:ext cx="3594745" cy="2966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Zvezdica zaspanka-Ilustrirana slikanica-Frane Milčinski - Ježek">
            <a:extLst>
              <a:ext uri="{FF2B5EF4-FFF2-40B4-BE49-F238E27FC236}">
                <a16:creationId xmlns:a16="http://schemas.microsoft.com/office/drawing/2014/main" id="{5657E342-C104-45B6-A657-60D0ED3D5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79" y="1728851"/>
            <a:ext cx="4201886" cy="351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872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BA5622FC-5660-42E9-8C40-396AE5135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620486"/>
            <a:ext cx="9810604" cy="5633891"/>
          </a:xfrm>
        </p:spPr>
        <p:txBody>
          <a:bodyPr/>
          <a:lstStyle/>
          <a:p>
            <a:pPr marL="0" indent="0">
              <a:buNone/>
            </a:pPr>
            <a:r>
              <a:rPr lang="sl-SI" sz="3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Pred začetkom šole, se morate še pošteno razgibati. Tokrat si lahko vaje in dejavnosti izbirate sami. </a:t>
            </a:r>
            <a:r>
              <a:rPr lang="sl-SI" sz="3400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Lahko greste na pohod, si pripravite poligon, se igrate z žogo, preskakujete kolebnico… Lahko pa naredite tudi vse po vrsti. </a:t>
            </a: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4" name="Slika 3" descr="Kids and Sport sport clipart kids activities activities | Etsy">
            <a:extLst>
              <a:ext uri="{FF2B5EF4-FFF2-40B4-BE49-F238E27FC236}">
                <a16:creationId xmlns:a16="http://schemas.microsoft.com/office/drawing/2014/main" id="{E0162EEF-32A3-45C1-A7C3-4581DE5D0DC5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8" t="13623" r="8019" b="14369"/>
          <a:stretch/>
        </p:blipFill>
        <p:spPr bwMode="auto">
          <a:xfrm>
            <a:off x="3479000" y="3437431"/>
            <a:ext cx="4954361" cy="3086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49095253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nalogousFromDarkSeedLeftStep">
      <a:dk1>
        <a:srgbClr val="000000"/>
      </a:dk1>
      <a:lt1>
        <a:srgbClr val="FFFFFF"/>
      </a:lt1>
      <a:dk2>
        <a:srgbClr val="1B1D2F"/>
      </a:dk2>
      <a:lt2>
        <a:srgbClr val="F0F3F1"/>
      </a:lt2>
      <a:accent1>
        <a:srgbClr val="E729B5"/>
      </a:accent1>
      <a:accent2>
        <a:srgbClr val="B717D5"/>
      </a:accent2>
      <a:accent3>
        <a:srgbClr val="7A29E7"/>
      </a:accent3>
      <a:accent4>
        <a:srgbClr val="3230D9"/>
      </a:accent4>
      <a:accent5>
        <a:srgbClr val="2976E7"/>
      </a:accent5>
      <a:accent6>
        <a:srgbClr val="17B3D5"/>
      </a:accent6>
      <a:hlink>
        <a:srgbClr val="3F5EBF"/>
      </a:hlink>
      <a:folHlink>
        <a:srgbClr val="7F7F7F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nedeljek_25_1" id="{0CCE58FC-09B5-48D6-9830-2875091AE642}" vid="{F2BC2AEF-F9FB-4638-BE38-1CC47C3122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138</Words>
  <Application>Microsoft Office PowerPoint</Application>
  <PresentationFormat>Širokozaslonsko</PresentationFormat>
  <Paragraphs>23</Paragraphs>
  <Slides>5</Slides>
  <Notes>0</Notes>
  <HiddenSlides>0</HiddenSlides>
  <MMClips>1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5</vt:i4>
      </vt:variant>
    </vt:vector>
  </HeadingPairs>
  <TitlesOfParts>
    <vt:vector size="9" baseType="lpstr">
      <vt:lpstr>Arial</vt:lpstr>
      <vt:lpstr>Bembo</vt:lpstr>
      <vt:lpstr>Calibri</vt:lpstr>
      <vt:lpstr>ArchiveVTI</vt:lpstr>
      <vt:lpstr>ponedeljek</vt:lpstr>
      <vt:lpstr>PowerPointova predstavitev</vt:lpstr>
      <vt:lpstr>PowerPointova predstavitev</vt:lpstr>
      <vt:lpstr>PowerPointova predstavitev</vt:lpstr>
      <vt:lpstr>PowerPointova predstavitev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ponedeljek</dc:title>
  <dc:creator>irena.bezjak</dc:creator>
  <cp:lastModifiedBy>irena.bezjak</cp:lastModifiedBy>
  <cp:revision>3</cp:revision>
  <dcterms:created xsi:type="dcterms:W3CDTF">2021-01-24T07:09:36Z</dcterms:created>
  <dcterms:modified xsi:type="dcterms:W3CDTF">2021-01-24T07:29:20Z</dcterms:modified>
</cp:coreProperties>
</file>