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83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56" r:id="rId23"/>
    <p:sldId id="279" r:id="rId24"/>
    <p:sldId id="285" r:id="rId25"/>
    <p:sldId id="276" r:id="rId26"/>
    <p:sldId id="277" r:id="rId27"/>
    <p:sldId id="278" r:id="rId28"/>
    <p:sldId id="286" r:id="rId29"/>
    <p:sldId id="281" r:id="rId30"/>
    <p:sldId id="280" r:id="rId31"/>
    <p:sldId id="282" r:id="rId32"/>
    <p:sldId id="287" r:id="rId3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232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915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918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099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077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948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27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921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283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105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27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73EE1-69D8-4E19-A078-FA77BBCA1D6F}" type="datetimeFigureOut">
              <a:rPr lang="sl-SI" smtClean="0"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D6E45-D241-4EE0-94AA-EF862F61B5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392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l-SI" sz="7200" smtClean="0">
                <a:solidFill>
                  <a:srgbClr val="FF0000"/>
                </a:solidFill>
              </a:rPr>
              <a:t>ŽIVLJENJE OTROK</a:t>
            </a:r>
            <a:br>
              <a:rPr lang="sl-SI" sz="7200" smtClean="0">
                <a:solidFill>
                  <a:srgbClr val="FF0000"/>
                </a:solidFill>
              </a:rPr>
            </a:br>
            <a:r>
              <a:rPr lang="sl-SI" sz="7200" smtClean="0">
                <a:solidFill>
                  <a:srgbClr val="FF0000"/>
                </a:solidFill>
              </a:rPr>
              <a:t>- NEKOČ -</a:t>
            </a:r>
            <a:endParaRPr lang="sl-SI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260648"/>
            <a:ext cx="450596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427359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1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457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315272"/>
            <a:ext cx="44862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63508"/>
            <a:ext cx="4562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9" y="303490"/>
            <a:ext cx="3005853" cy="4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3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455378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32770"/>
            <a:ext cx="4480489" cy="308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05913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1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29989"/>
            <a:ext cx="4327150" cy="6480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Volk in ovce</a:t>
            </a:r>
            <a:endParaRPr lang="sl-SI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4427765"/>
            <a:ext cx="3702776" cy="2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7" y="878061"/>
            <a:ext cx="4336335" cy="21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70170"/>
            <a:ext cx="3672408" cy="212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4599033" y="258123"/>
            <a:ext cx="432715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Mlin in žaga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851920" y="393305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 smtClean="0"/>
              <a:t>Mikado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15667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MESTO, DRŽAVA…</a:t>
            </a:r>
          </a:p>
          <a:p>
            <a:pPr marL="0" indent="0">
              <a:buNone/>
            </a:pPr>
            <a:endParaRPr lang="sl-SI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VISLICE</a:t>
            </a:r>
          </a:p>
          <a:p>
            <a:pPr marL="0" indent="0">
              <a:buNone/>
            </a:pPr>
            <a:endParaRPr lang="sl-SI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POTAPLANJE LADIC</a:t>
            </a:r>
          </a:p>
          <a:p>
            <a:pPr marL="0" indent="0">
              <a:buNone/>
            </a:pPr>
            <a:endParaRPr lang="sl-SI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ČLOVEK NE JEZI SE</a:t>
            </a:r>
          </a:p>
          <a:p>
            <a:pPr marL="0" indent="0">
              <a:buNone/>
            </a:pPr>
            <a:endParaRPr lang="sl-SI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KRIŽ KRAŽ, KRALJ MATJAŽ</a:t>
            </a:r>
          </a:p>
          <a:p>
            <a:pPr marL="0" indent="0">
              <a:buNone/>
            </a:pPr>
            <a:endParaRPr lang="sl-SI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LETI, LETI ,LETI</a:t>
            </a:r>
          </a:p>
          <a:p>
            <a:pPr marL="0" indent="0">
              <a:buNone/>
            </a:pPr>
            <a:endParaRPr lang="sl-SI" b="1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sl-SI" b="1" dirty="0" smtClean="0">
                <a:latin typeface="Tempus Sans ITC" panose="04020404030D07020202" pitchFamily="82" charset="0"/>
              </a:rPr>
              <a:t>DAN NOČ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1050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2448272" cy="334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77249" cy="398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5814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0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3" y="260648"/>
            <a:ext cx="878285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6" y="62278"/>
            <a:ext cx="8907375" cy="646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0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" y="404664"/>
            <a:ext cx="4251601" cy="565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otrocarije.net/meniji/igre_za_otroke/slike_igre/igra_ristanc_nebesa_in_pek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1764"/>
            <a:ext cx="3568832" cy="53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porabnik\Downloads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612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STARI PREDMETI</a:t>
            </a:r>
          </a:p>
        </p:txBody>
      </p:sp>
      <p:pic>
        <p:nvPicPr>
          <p:cNvPr id="10243" name="Slika 2" descr="C:\Users\hrenovka\Desktop\IZBA2.jpg"/>
          <p:cNvPicPr>
            <a:picLocks noChangeAspect="1" noChangeArrowheads="1"/>
          </p:cNvPicPr>
          <p:nvPr/>
        </p:nvPicPr>
        <p:blipFill>
          <a:blip r:embed="rId2"/>
          <a:srcRect l="5289" t="54207" r="64960" b="29808"/>
          <a:stretch>
            <a:fillRect/>
          </a:stretch>
        </p:blipFill>
        <p:spPr bwMode="auto">
          <a:xfrm>
            <a:off x="214313" y="857250"/>
            <a:ext cx="22145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Slika 3" descr="C:\Users\hrenovka\Desktop\IZBA2.jpg"/>
          <p:cNvPicPr>
            <a:picLocks noChangeAspect="1" noChangeArrowheads="1"/>
          </p:cNvPicPr>
          <p:nvPr/>
        </p:nvPicPr>
        <p:blipFill>
          <a:blip r:embed="rId2"/>
          <a:srcRect l="7272" t="72235" r="60497" b="12981"/>
          <a:stretch>
            <a:fillRect/>
          </a:stretch>
        </p:blipFill>
        <p:spPr bwMode="auto">
          <a:xfrm>
            <a:off x="5572125" y="1285875"/>
            <a:ext cx="3286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Slika 5" descr="C:\Users\hrenovka\Desktop\IZBA2.jpg"/>
          <p:cNvPicPr>
            <a:picLocks noChangeAspect="1" noChangeArrowheads="1"/>
          </p:cNvPicPr>
          <p:nvPr/>
        </p:nvPicPr>
        <p:blipFill>
          <a:blip r:embed="rId2"/>
          <a:srcRect l="40662" t="64423" r="8926" b="12379"/>
          <a:stretch>
            <a:fillRect/>
          </a:stretch>
        </p:blipFill>
        <p:spPr bwMode="auto">
          <a:xfrm>
            <a:off x="285750" y="3929063"/>
            <a:ext cx="3214688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Slika 6" descr="C:\Users\hrenovka\Desktop\IZBA2.jpg"/>
          <p:cNvPicPr>
            <a:picLocks noChangeAspect="1" noChangeArrowheads="1"/>
          </p:cNvPicPr>
          <p:nvPr/>
        </p:nvPicPr>
        <p:blipFill>
          <a:blip r:embed="rId2"/>
          <a:srcRect l="58347" t="50961" r="8926" b="35696"/>
          <a:stretch>
            <a:fillRect/>
          </a:stretch>
        </p:blipFill>
        <p:spPr bwMode="auto">
          <a:xfrm>
            <a:off x="6643688" y="5357813"/>
            <a:ext cx="2286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Slika 7" descr="C:\Users\hrenovka\Desktop\IZBA1.jpg"/>
          <p:cNvPicPr>
            <a:picLocks noChangeAspect="1" noChangeArrowheads="1"/>
          </p:cNvPicPr>
          <p:nvPr/>
        </p:nvPicPr>
        <p:blipFill>
          <a:blip r:embed="rId3"/>
          <a:srcRect l="9587" t="19711" r="62643" b="60817"/>
          <a:stretch>
            <a:fillRect/>
          </a:stretch>
        </p:blipFill>
        <p:spPr bwMode="auto">
          <a:xfrm>
            <a:off x="2857500" y="1643063"/>
            <a:ext cx="21431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Slika 8" descr="C:\Users\hrenovka\Desktop\IZBA1.jpg"/>
          <p:cNvPicPr>
            <a:picLocks noChangeAspect="1" noChangeArrowheads="1"/>
          </p:cNvPicPr>
          <p:nvPr/>
        </p:nvPicPr>
        <p:blipFill>
          <a:blip r:embed="rId3"/>
          <a:srcRect l="39339" t="8774" r="8099" b="71034"/>
          <a:stretch>
            <a:fillRect/>
          </a:stretch>
        </p:blipFill>
        <p:spPr bwMode="auto">
          <a:xfrm>
            <a:off x="3643313" y="4071938"/>
            <a:ext cx="31718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07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6552728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>
                <a:latin typeface="Tempus Sans ITC" panose="04020404030D07020202" pitchFamily="82" charset="0"/>
              </a:rPr>
              <a:t>SKRIVALNICA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TRDEN MOST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RISTANC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TELEFON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ŠKARJICE BRUSIT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RDEČE ČEŠNJE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KDO SE BOJI ČRNEGA MOŽA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SLEPE MIŠI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PETELINČE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GOSDPODIČNA KOLIKO JE URA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VRVICA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RINGA </a:t>
            </a:r>
            <a:r>
              <a:rPr lang="sl-SI" dirty="0" err="1" smtClean="0">
                <a:latin typeface="Tempus Sans ITC" panose="04020404030D07020202" pitchFamily="82" charset="0"/>
              </a:rPr>
              <a:t>RINGA</a:t>
            </a:r>
            <a:r>
              <a:rPr lang="sl-SI" dirty="0" smtClean="0">
                <a:latin typeface="Tempus Sans ITC" panose="04020404030D07020202" pitchFamily="82" charset="0"/>
              </a:rPr>
              <a:t> RAJA……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MIŠ IN MAČKA</a:t>
            </a:r>
          </a:p>
          <a:p>
            <a:r>
              <a:rPr lang="sl-SI" dirty="0" smtClean="0">
                <a:latin typeface="Tempus Sans ITC" panose="04020404030D07020202" pitchFamily="82" charset="0"/>
              </a:rPr>
              <a:t>GNILO JAJCE</a:t>
            </a:r>
            <a:endParaRPr lang="sl-SI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b="1" dirty="0" smtClean="0"/>
              <a:t>ŠOLA NEKOČ IN DANES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16727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D:\Katarina\KATARINA\2. razred\SPO\staro no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7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10" y="3743325"/>
            <a:ext cx="47625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44" y="360039"/>
            <a:ext cx="410395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74"/>
            <a:ext cx="4741988" cy="31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4" descr="Rezultat iskanja slik za šolske potrebščine nekoč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56" y="3789040"/>
            <a:ext cx="487930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" y="4286249"/>
            <a:ext cx="42862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" y="24943"/>
            <a:ext cx="4581163" cy="297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31" y="-28988"/>
            <a:ext cx="4580569" cy="331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1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0029"/>
            <a:ext cx="2952328" cy="26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50" y="4606953"/>
            <a:ext cx="33337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zultat iskanja slik za šolske potrebščine neko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ezultat iskanja slik za šolske potrebščine neko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14618"/>
            <a:ext cx="3984051" cy="29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Rezultat iskanja slik za šolske potrebščine neko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6" y="3999588"/>
            <a:ext cx="3364997" cy="22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0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939256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39"/>
            <a:ext cx="3647211" cy="27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61" y="3057525"/>
            <a:ext cx="5715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54486"/>
            <a:ext cx="3162870" cy="221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Povezana sli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2" y="-99392"/>
            <a:ext cx="4564658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0007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Rezultat iskanja slik za šola nekoč sl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1172"/>
            <a:ext cx="3555479" cy="236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9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4" descr="Povezana sli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466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65375"/>
            <a:ext cx="57150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92696"/>
            <a:ext cx="19526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Rezultat iskanja slik za šola nekoč KLEČANJE NA KORUZ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12" descr="Rezultat iskanja slik za šola nekoč KLEČANJE NA KORUZ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17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/>
          <a:lstStyle/>
          <a:p>
            <a:r>
              <a:rPr lang="sl-SI" dirty="0" smtClean="0"/>
              <a:t>IGRAČE NAŠIH BABIC IN DEDKOV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369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81475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 descr="Rezultat iskanja slik za šola nekoč spričeva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39666"/>
            <a:ext cx="3456384" cy="263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74839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Rezultat iskanja slik za šola nekoč spričeva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4839"/>
            <a:ext cx="5351984" cy="39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6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ŠOLSKI MUZEJ</a:t>
            </a:r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7920880" cy="52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2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4" descr="Rezultat iskanja slik za šola nekoč OSLOVSKA KL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84"/>
            <a:ext cx="5461381" cy="36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33" y="2237509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0" y="3994182"/>
            <a:ext cx="3232498" cy="215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4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1" y="35349"/>
            <a:ext cx="44164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/>
          <a:stretch/>
        </p:blipFill>
        <p:spPr bwMode="auto">
          <a:xfrm>
            <a:off x="240026" y="3870041"/>
            <a:ext cx="4403982" cy="30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60" y="260648"/>
            <a:ext cx="4513352" cy="32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65" y="4546313"/>
            <a:ext cx="3224895" cy="221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7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29908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90067"/>
            <a:ext cx="3552800" cy="35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Rezultat iskanja slik za igrače v preteklos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" y="-16443"/>
            <a:ext cx="2190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16443"/>
            <a:ext cx="2411049" cy="364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3717032"/>
            <a:ext cx="4193354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Rezultat iskanja slik za igrače nekoč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05" y="106791"/>
            <a:ext cx="39243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21" y="0"/>
            <a:ext cx="9195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6" y="0"/>
            <a:ext cx="9161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8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1907282" cy="293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79370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593"/>
            <a:ext cx="2088232" cy="319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3384376" cy="301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04490"/>
            <a:ext cx="2767521" cy="274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1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197"/>
            <a:ext cx="1944216" cy="32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72" y="332656"/>
            <a:ext cx="1543224" cy="308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619024" cy="2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" y="3645024"/>
            <a:ext cx="3969027" cy="227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0" y="116632"/>
            <a:ext cx="2066706" cy="25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8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76</Words>
  <Application>Microsoft Office PowerPoint</Application>
  <PresentationFormat>Diaprojekcija na zaslonu (4:3)</PresentationFormat>
  <Paragraphs>35</Paragraphs>
  <Slides>32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36" baseType="lpstr">
      <vt:lpstr>Arial</vt:lpstr>
      <vt:lpstr>Calibri</vt:lpstr>
      <vt:lpstr>Tempus Sans ITC</vt:lpstr>
      <vt:lpstr>Officeova tema</vt:lpstr>
      <vt:lpstr>ŽIVLJENJE OTROK - NEKOČ -</vt:lpstr>
      <vt:lpstr>STARI PREDMETI</vt:lpstr>
      <vt:lpstr>IGRAČE NAŠIH BABIC IN DEDKOV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Volk in ovce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ŠOLSKI MUZEJ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Ema Hozjan</cp:lastModifiedBy>
  <cp:revision>5</cp:revision>
  <dcterms:created xsi:type="dcterms:W3CDTF">2017-02-14T11:57:50Z</dcterms:created>
  <dcterms:modified xsi:type="dcterms:W3CDTF">2020-09-12T14:47:20Z</dcterms:modified>
</cp:coreProperties>
</file>