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sl-S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8B3AC7F1-58A9-4F48-B7BE-99423DDA99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Podnaslov 2">
            <a:extLst>
              <a:ext uri="{FF2B5EF4-FFF2-40B4-BE49-F238E27FC236}">
                <a16:creationId xmlns:a16="http://schemas.microsoft.com/office/drawing/2014/main" xmlns="" id="{C4AEE958-D49D-4B85-B14B-C17C443137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l-SI"/>
              <a:t>Kliknite, če želite urediti slog podnaslova matrice</a:t>
            </a:r>
          </a:p>
        </p:txBody>
      </p:sp>
      <p:sp>
        <p:nvSpPr>
          <p:cNvPr id="4" name="Označba mesta datuma 3">
            <a:extLst>
              <a:ext uri="{FF2B5EF4-FFF2-40B4-BE49-F238E27FC236}">
                <a16:creationId xmlns:a16="http://schemas.microsoft.com/office/drawing/2014/main" xmlns="" id="{7EC2BD9C-AE86-4570-BE2A-C09CA2986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FB6E-20AC-4FB7-B374-07F99600CB3B}" type="datetimeFigureOut">
              <a:rPr lang="sl-SI" smtClean="0"/>
              <a:t>26. 10. 2021</a:t>
            </a:fld>
            <a:endParaRPr lang="sl-SI"/>
          </a:p>
        </p:txBody>
      </p:sp>
      <p:sp>
        <p:nvSpPr>
          <p:cNvPr id="5" name="Označba mesta noge 4">
            <a:extLst>
              <a:ext uri="{FF2B5EF4-FFF2-40B4-BE49-F238E27FC236}">
                <a16:creationId xmlns:a16="http://schemas.microsoft.com/office/drawing/2014/main" xmlns="" id="{DAAD4673-C805-41D2-8731-9C2C8A943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>
            <a:extLst>
              <a:ext uri="{FF2B5EF4-FFF2-40B4-BE49-F238E27FC236}">
                <a16:creationId xmlns:a16="http://schemas.microsoft.com/office/drawing/2014/main" xmlns="" id="{5CE38E0E-2E90-48F1-BCAB-8CAD68108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CD62-62D7-4E60-92ED-83B0B7E78850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002783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8C937289-DB24-42F2-ACDA-637F2D16A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A5290FA3-0F12-4B53-BA44-F427ED782B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>
            <a:extLst>
              <a:ext uri="{FF2B5EF4-FFF2-40B4-BE49-F238E27FC236}">
                <a16:creationId xmlns:a16="http://schemas.microsoft.com/office/drawing/2014/main" xmlns="" id="{6F384369-E96C-43CF-A82F-D4C7561CD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FB6E-20AC-4FB7-B374-07F99600CB3B}" type="datetimeFigureOut">
              <a:rPr lang="sl-SI" smtClean="0"/>
              <a:t>26. 10. 2021</a:t>
            </a:fld>
            <a:endParaRPr lang="sl-SI"/>
          </a:p>
        </p:txBody>
      </p:sp>
      <p:sp>
        <p:nvSpPr>
          <p:cNvPr id="5" name="Označba mesta noge 4">
            <a:extLst>
              <a:ext uri="{FF2B5EF4-FFF2-40B4-BE49-F238E27FC236}">
                <a16:creationId xmlns:a16="http://schemas.microsoft.com/office/drawing/2014/main" xmlns="" id="{DC64D779-5C9E-405E-A419-E216993DD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>
            <a:extLst>
              <a:ext uri="{FF2B5EF4-FFF2-40B4-BE49-F238E27FC236}">
                <a16:creationId xmlns:a16="http://schemas.microsoft.com/office/drawing/2014/main" xmlns="" id="{1E30E3C6-4C26-499E-AEFB-5A16287EE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CD62-62D7-4E60-92ED-83B0B7E78850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910258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Glava odse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6FC4650E-6F00-4CBB-A404-5208D154F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xmlns="" id="{7C1B8CFA-AA37-4F21-ABA0-9DB1B2F78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/>
              <a:t>Kliknite za urejanje slogov besedila matrice</a:t>
            </a:r>
          </a:p>
        </p:txBody>
      </p:sp>
      <p:sp>
        <p:nvSpPr>
          <p:cNvPr id="4" name="Označba mesta datuma 3">
            <a:extLst>
              <a:ext uri="{FF2B5EF4-FFF2-40B4-BE49-F238E27FC236}">
                <a16:creationId xmlns:a16="http://schemas.microsoft.com/office/drawing/2014/main" xmlns="" id="{F3791C21-BC26-4A4D-9069-CC2535B80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FB6E-20AC-4FB7-B374-07F99600CB3B}" type="datetimeFigureOut">
              <a:rPr lang="sl-SI" smtClean="0"/>
              <a:t>26. 10. 2021</a:t>
            </a:fld>
            <a:endParaRPr lang="sl-SI"/>
          </a:p>
        </p:txBody>
      </p:sp>
      <p:sp>
        <p:nvSpPr>
          <p:cNvPr id="5" name="Označba mesta noge 4">
            <a:extLst>
              <a:ext uri="{FF2B5EF4-FFF2-40B4-BE49-F238E27FC236}">
                <a16:creationId xmlns:a16="http://schemas.microsoft.com/office/drawing/2014/main" xmlns="" id="{81003242-EB40-448E-BDF4-DF84FE4D1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>
            <a:extLst>
              <a:ext uri="{FF2B5EF4-FFF2-40B4-BE49-F238E27FC236}">
                <a16:creationId xmlns:a16="http://schemas.microsoft.com/office/drawing/2014/main" xmlns="" id="{20E0C085-2121-4E52-B7A5-421DD4EDB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CD62-62D7-4E60-92ED-83B0B7E78850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224787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e vseb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D749C504-074D-4FEA-9F0B-46B9CF44E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8DB7A9D8-E6EA-4EE2-A436-7E75B77D91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vsebine 3">
            <a:extLst>
              <a:ext uri="{FF2B5EF4-FFF2-40B4-BE49-F238E27FC236}">
                <a16:creationId xmlns:a16="http://schemas.microsoft.com/office/drawing/2014/main" xmlns="" id="{C71CA4E9-AEA7-43C1-8A6C-6AE17D1E4E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5" name="Označba mesta datuma 4">
            <a:extLst>
              <a:ext uri="{FF2B5EF4-FFF2-40B4-BE49-F238E27FC236}">
                <a16:creationId xmlns:a16="http://schemas.microsoft.com/office/drawing/2014/main" xmlns="" id="{F6D3AE2A-CAF3-4C60-9FDA-6903F6593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FB6E-20AC-4FB7-B374-07F99600CB3B}" type="datetimeFigureOut">
              <a:rPr lang="sl-SI" smtClean="0"/>
              <a:t>26. 10. 2021</a:t>
            </a:fld>
            <a:endParaRPr lang="sl-SI"/>
          </a:p>
        </p:txBody>
      </p:sp>
      <p:sp>
        <p:nvSpPr>
          <p:cNvPr id="6" name="Označba mesta noge 5">
            <a:extLst>
              <a:ext uri="{FF2B5EF4-FFF2-40B4-BE49-F238E27FC236}">
                <a16:creationId xmlns:a16="http://schemas.microsoft.com/office/drawing/2014/main" xmlns="" id="{BF148746-AE81-4000-9B72-F124102C7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>
            <a:extLst>
              <a:ext uri="{FF2B5EF4-FFF2-40B4-BE49-F238E27FC236}">
                <a16:creationId xmlns:a16="http://schemas.microsoft.com/office/drawing/2014/main" xmlns="" id="{BA4F8835-2B40-400D-A239-14847E3BC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CD62-62D7-4E60-92ED-83B0B7E78850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651716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rimerja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3B6E7978-64DF-4BB6-8187-6358F7684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xmlns="" id="{776F00DA-BC15-4F2C-AA57-BC18A20D55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Kliknite za urejanje slogov besedila matrice</a:t>
            </a:r>
          </a:p>
        </p:txBody>
      </p:sp>
      <p:sp>
        <p:nvSpPr>
          <p:cNvPr id="4" name="Označba mesta vsebine 3">
            <a:extLst>
              <a:ext uri="{FF2B5EF4-FFF2-40B4-BE49-F238E27FC236}">
                <a16:creationId xmlns:a16="http://schemas.microsoft.com/office/drawing/2014/main" xmlns="" id="{26D32C2C-44E1-4C03-9F54-0E5D332798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5" name="Označba mesta besedila 4">
            <a:extLst>
              <a:ext uri="{FF2B5EF4-FFF2-40B4-BE49-F238E27FC236}">
                <a16:creationId xmlns:a16="http://schemas.microsoft.com/office/drawing/2014/main" xmlns="" id="{463C4684-71F8-452F-B6B5-7F6A2DC331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Kliknite za urejanje slogov besedila matrice</a:t>
            </a:r>
          </a:p>
        </p:txBody>
      </p:sp>
      <p:sp>
        <p:nvSpPr>
          <p:cNvPr id="6" name="Označba mesta vsebine 5">
            <a:extLst>
              <a:ext uri="{FF2B5EF4-FFF2-40B4-BE49-F238E27FC236}">
                <a16:creationId xmlns:a16="http://schemas.microsoft.com/office/drawing/2014/main" xmlns="" id="{6CA537FA-5490-48F4-AA5E-834F8DDF04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7" name="Označba mesta datuma 6">
            <a:extLst>
              <a:ext uri="{FF2B5EF4-FFF2-40B4-BE49-F238E27FC236}">
                <a16:creationId xmlns:a16="http://schemas.microsoft.com/office/drawing/2014/main" xmlns="" id="{C874DF0E-BB44-4840-8122-7273E80BE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FB6E-20AC-4FB7-B374-07F99600CB3B}" type="datetimeFigureOut">
              <a:rPr lang="sl-SI" smtClean="0"/>
              <a:t>26. 10. 2021</a:t>
            </a:fld>
            <a:endParaRPr lang="sl-SI"/>
          </a:p>
        </p:txBody>
      </p:sp>
      <p:sp>
        <p:nvSpPr>
          <p:cNvPr id="8" name="Označba mesta noge 7">
            <a:extLst>
              <a:ext uri="{FF2B5EF4-FFF2-40B4-BE49-F238E27FC236}">
                <a16:creationId xmlns:a16="http://schemas.microsoft.com/office/drawing/2014/main" xmlns="" id="{DADF6BDE-5476-44C7-B611-DD43496E2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9" name="Označba mesta številke diapozitiva 8">
            <a:extLst>
              <a:ext uri="{FF2B5EF4-FFF2-40B4-BE49-F238E27FC236}">
                <a16:creationId xmlns:a16="http://schemas.microsoft.com/office/drawing/2014/main" xmlns="" id="{386B3F6E-54A5-4465-85B2-9C01F4B99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CD62-62D7-4E60-92ED-83B0B7E78850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417728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1E5FCC7F-609A-4F15-92F1-414F7BE68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datuma 2">
            <a:extLst>
              <a:ext uri="{FF2B5EF4-FFF2-40B4-BE49-F238E27FC236}">
                <a16:creationId xmlns:a16="http://schemas.microsoft.com/office/drawing/2014/main" xmlns="" id="{A90CB5A0-28FF-4C39-887D-BA2712F61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FB6E-20AC-4FB7-B374-07F99600CB3B}" type="datetimeFigureOut">
              <a:rPr lang="sl-SI" smtClean="0"/>
              <a:t>26. 10. 2021</a:t>
            </a:fld>
            <a:endParaRPr lang="sl-SI"/>
          </a:p>
        </p:txBody>
      </p:sp>
      <p:sp>
        <p:nvSpPr>
          <p:cNvPr id="4" name="Označba mesta noge 3">
            <a:extLst>
              <a:ext uri="{FF2B5EF4-FFF2-40B4-BE49-F238E27FC236}">
                <a16:creationId xmlns:a16="http://schemas.microsoft.com/office/drawing/2014/main" xmlns="" id="{EF293C47-C5F9-43AE-90C7-0919D88A6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5" name="Označba mesta številke diapozitiva 4">
            <a:extLst>
              <a:ext uri="{FF2B5EF4-FFF2-40B4-BE49-F238E27FC236}">
                <a16:creationId xmlns:a16="http://schemas.microsoft.com/office/drawing/2014/main" xmlns="" id="{5E18B169-E8FC-42E5-BFA5-730EBD72B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CD62-62D7-4E60-92ED-83B0B7E78850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13822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datuma 1">
            <a:extLst>
              <a:ext uri="{FF2B5EF4-FFF2-40B4-BE49-F238E27FC236}">
                <a16:creationId xmlns:a16="http://schemas.microsoft.com/office/drawing/2014/main" xmlns="" id="{E6B6F032-8157-419D-B2B9-CAC08FDF8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FB6E-20AC-4FB7-B374-07F99600CB3B}" type="datetimeFigureOut">
              <a:rPr lang="sl-SI" smtClean="0"/>
              <a:t>26. 10. 2021</a:t>
            </a:fld>
            <a:endParaRPr lang="sl-SI"/>
          </a:p>
        </p:txBody>
      </p:sp>
      <p:sp>
        <p:nvSpPr>
          <p:cNvPr id="3" name="Označba mesta noge 2">
            <a:extLst>
              <a:ext uri="{FF2B5EF4-FFF2-40B4-BE49-F238E27FC236}">
                <a16:creationId xmlns:a16="http://schemas.microsoft.com/office/drawing/2014/main" xmlns="" id="{35C0C65F-367C-4562-B907-EF35B274C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4" name="Označba mesta številke diapozitiva 3">
            <a:extLst>
              <a:ext uri="{FF2B5EF4-FFF2-40B4-BE49-F238E27FC236}">
                <a16:creationId xmlns:a16="http://schemas.microsoft.com/office/drawing/2014/main" xmlns="" id="{9F385787-FFC7-40B3-8722-4B71C7A19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CD62-62D7-4E60-92ED-83B0B7E78850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176832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Vsebina z naslov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18A4ECD3-B598-4299-98F1-AAF83ECC1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CB033348-AD1D-479D-8DEB-F28661F5A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besedila 3">
            <a:extLst>
              <a:ext uri="{FF2B5EF4-FFF2-40B4-BE49-F238E27FC236}">
                <a16:creationId xmlns:a16="http://schemas.microsoft.com/office/drawing/2014/main" xmlns="" id="{12033060-ADF8-4BD8-BF3F-072159C9F8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l-SI"/>
              <a:t>Kliknite za urejanje slogov besedila matrice</a:t>
            </a:r>
          </a:p>
        </p:txBody>
      </p:sp>
      <p:sp>
        <p:nvSpPr>
          <p:cNvPr id="5" name="Označba mesta datuma 4">
            <a:extLst>
              <a:ext uri="{FF2B5EF4-FFF2-40B4-BE49-F238E27FC236}">
                <a16:creationId xmlns:a16="http://schemas.microsoft.com/office/drawing/2014/main" xmlns="" id="{3FFC7842-CF83-4492-A57C-562CC541E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FB6E-20AC-4FB7-B374-07F99600CB3B}" type="datetimeFigureOut">
              <a:rPr lang="sl-SI" smtClean="0"/>
              <a:t>26. 10. 2021</a:t>
            </a:fld>
            <a:endParaRPr lang="sl-SI"/>
          </a:p>
        </p:txBody>
      </p:sp>
      <p:sp>
        <p:nvSpPr>
          <p:cNvPr id="6" name="Označba mesta noge 5">
            <a:extLst>
              <a:ext uri="{FF2B5EF4-FFF2-40B4-BE49-F238E27FC236}">
                <a16:creationId xmlns:a16="http://schemas.microsoft.com/office/drawing/2014/main" xmlns="" id="{D738741C-345E-4DB5-B68D-B5B44C172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>
            <a:extLst>
              <a:ext uri="{FF2B5EF4-FFF2-40B4-BE49-F238E27FC236}">
                <a16:creationId xmlns:a16="http://schemas.microsoft.com/office/drawing/2014/main" xmlns="" id="{510547A6-AB80-49E0-8E1E-80B877E9A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CD62-62D7-4E60-92ED-83B0B7E78850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405965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Naslov in sl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8AFA74BE-683D-470D-951D-D24ECF0FC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slike 2">
            <a:extLst>
              <a:ext uri="{FF2B5EF4-FFF2-40B4-BE49-F238E27FC236}">
                <a16:creationId xmlns:a16="http://schemas.microsoft.com/office/drawing/2014/main" xmlns="" id="{9E3DE99F-8C85-4BBC-AF91-67622DB574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sl-SI"/>
          </a:p>
        </p:txBody>
      </p:sp>
      <p:sp>
        <p:nvSpPr>
          <p:cNvPr id="4" name="Označba mesta besedila 3">
            <a:extLst>
              <a:ext uri="{FF2B5EF4-FFF2-40B4-BE49-F238E27FC236}">
                <a16:creationId xmlns:a16="http://schemas.microsoft.com/office/drawing/2014/main" xmlns="" id="{FB99D6F5-8EF5-4498-869F-F9F0654CF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l-SI"/>
              <a:t>Kliknite za urejanje slogov besedila matrice</a:t>
            </a:r>
          </a:p>
        </p:txBody>
      </p:sp>
      <p:sp>
        <p:nvSpPr>
          <p:cNvPr id="5" name="Označba mesta datuma 4">
            <a:extLst>
              <a:ext uri="{FF2B5EF4-FFF2-40B4-BE49-F238E27FC236}">
                <a16:creationId xmlns:a16="http://schemas.microsoft.com/office/drawing/2014/main" xmlns="" id="{45DED19C-F2F4-4220-9B6B-BE184DC4B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FB6E-20AC-4FB7-B374-07F99600CB3B}" type="datetimeFigureOut">
              <a:rPr lang="sl-SI" smtClean="0"/>
              <a:t>26. 10. 2021</a:t>
            </a:fld>
            <a:endParaRPr lang="sl-SI"/>
          </a:p>
        </p:txBody>
      </p:sp>
      <p:sp>
        <p:nvSpPr>
          <p:cNvPr id="6" name="Označba mesta noge 5">
            <a:extLst>
              <a:ext uri="{FF2B5EF4-FFF2-40B4-BE49-F238E27FC236}">
                <a16:creationId xmlns:a16="http://schemas.microsoft.com/office/drawing/2014/main" xmlns="" id="{B689FD93-F746-4456-A8FE-55F067C33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>
            <a:extLst>
              <a:ext uri="{FF2B5EF4-FFF2-40B4-BE49-F238E27FC236}">
                <a16:creationId xmlns:a16="http://schemas.microsoft.com/office/drawing/2014/main" xmlns="" id="{ACF2E9A5-7698-46D4-8BF6-CF7F2F3E5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CD62-62D7-4E60-92ED-83B0B7E78850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299476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n navpično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079A8799-1827-412D-A6E0-8850811A2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navpičnega besedila 2">
            <a:extLst>
              <a:ext uri="{FF2B5EF4-FFF2-40B4-BE49-F238E27FC236}">
                <a16:creationId xmlns:a16="http://schemas.microsoft.com/office/drawing/2014/main" xmlns="" id="{99A539B8-E293-49FA-8ED6-B4E152B4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>
            <a:extLst>
              <a:ext uri="{FF2B5EF4-FFF2-40B4-BE49-F238E27FC236}">
                <a16:creationId xmlns:a16="http://schemas.microsoft.com/office/drawing/2014/main" xmlns="" id="{855A1E00-1442-4ADE-A322-C5347FA4C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FB6E-20AC-4FB7-B374-07F99600CB3B}" type="datetimeFigureOut">
              <a:rPr lang="sl-SI" smtClean="0"/>
              <a:t>26. 10. 2021</a:t>
            </a:fld>
            <a:endParaRPr lang="sl-SI"/>
          </a:p>
        </p:txBody>
      </p:sp>
      <p:sp>
        <p:nvSpPr>
          <p:cNvPr id="5" name="Označba mesta noge 4">
            <a:extLst>
              <a:ext uri="{FF2B5EF4-FFF2-40B4-BE49-F238E27FC236}">
                <a16:creationId xmlns:a16="http://schemas.microsoft.com/office/drawing/2014/main" xmlns="" id="{8A3451CF-5864-40A9-A8D2-93F60AF16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>
            <a:extLst>
              <a:ext uri="{FF2B5EF4-FFF2-40B4-BE49-F238E27FC236}">
                <a16:creationId xmlns:a16="http://schemas.microsoft.com/office/drawing/2014/main" xmlns="" id="{840C738B-41B0-4B10-9484-4B0FBA035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CD62-62D7-4E60-92ED-83B0B7E78850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921950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Navpični naslov in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vpični naslov 1">
            <a:extLst>
              <a:ext uri="{FF2B5EF4-FFF2-40B4-BE49-F238E27FC236}">
                <a16:creationId xmlns:a16="http://schemas.microsoft.com/office/drawing/2014/main" xmlns="" id="{04CA5FCA-A97B-4AD9-8A8D-66CBB940F9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navpičnega besedila 2">
            <a:extLst>
              <a:ext uri="{FF2B5EF4-FFF2-40B4-BE49-F238E27FC236}">
                <a16:creationId xmlns:a16="http://schemas.microsoft.com/office/drawing/2014/main" xmlns="" id="{6ECB0AFD-9F8F-430A-BC74-ABF23DECB0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>
            <a:extLst>
              <a:ext uri="{FF2B5EF4-FFF2-40B4-BE49-F238E27FC236}">
                <a16:creationId xmlns:a16="http://schemas.microsoft.com/office/drawing/2014/main" xmlns="" id="{B860D36D-1221-4687-A724-BD5A6F75D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FB6E-20AC-4FB7-B374-07F99600CB3B}" type="datetimeFigureOut">
              <a:rPr lang="sl-SI" smtClean="0"/>
              <a:t>26. 10. 2021</a:t>
            </a:fld>
            <a:endParaRPr lang="sl-SI"/>
          </a:p>
        </p:txBody>
      </p:sp>
      <p:sp>
        <p:nvSpPr>
          <p:cNvPr id="5" name="Označba mesta noge 4">
            <a:extLst>
              <a:ext uri="{FF2B5EF4-FFF2-40B4-BE49-F238E27FC236}">
                <a16:creationId xmlns:a16="http://schemas.microsoft.com/office/drawing/2014/main" xmlns="" id="{521B31D4-C683-4A07-A979-E35320121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>
            <a:extLst>
              <a:ext uri="{FF2B5EF4-FFF2-40B4-BE49-F238E27FC236}">
                <a16:creationId xmlns:a16="http://schemas.microsoft.com/office/drawing/2014/main" xmlns="" id="{606795D8-6426-431D-AE5E-066910087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CD62-62D7-4E60-92ED-83B0B7E78850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885421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naslova 1">
            <a:extLst>
              <a:ext uri="{FF2B5EF4-FFF2-40B4-BE49-F238E27FC236}">
                <a16:creationId xmlns:a16="http://schemas.microsoft.com/office/drawing/2014/main" xmlns="" id="{8443DA4C-BE09-453C-A184-199AD47E1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l-SI"/>
              <a:t>Kliknite, če želite urediti slog naslova matrice</a:t>
            </a:r>
          </a:p>
        </p:txBody>
      </p:sp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xmlns="" id="{2DE438EC-7648-478F-90F4-4FEB53FB66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>
            <a:extLst>
              <a:ext uri="{FF2B5EF4-FFF2-40B4-BE49-F238E27FC236}">
                <a16:creationId xmlns:a16="http://schemas.microsoft.com/office/drawing/2014/main" xmlns="" id="{0A5C7F35-5E10-44A4-BD96-7496B358EC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8DFB6E-20AC-4FB7-B374-07F99600CB3B}" type="datetimeFigureOut">
              <a:rPr lang="sl-SI" smtClean="0"/>
              <a:t>26. 10. 2021</a:t>
            </a:fld>
            <a:endParaRPr lang="sl-SI"/>
          </a:p>
        </p:txBody>
      </p:sp>
      <p:sp>
        <p:nvSpPr>
          <p:cNvPr id="5" name="Označba mesta noge 4">
            <a:extLst>
              <a:ext uri="{FF2B5EF4-FFF2-40B4-BE49-F238E27FC236}">
                <a16:creationId xmlns:a16="http://schemas.microsoft.com/office/drawing/2014/main" xmlns="" id="{CB18E1E1-23BE-4437-BF59-2329436649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sl-SI"/>
          </a:p>
        </p:txBody>
      </p:sp>
      <p:sp>
        <p:nvSpPr>
          <p:cNvPr id="6" name="Označba mesta številke diapozitiva 5">
            <a:extLst>
              <a:ext uri="{FF2B5EF4-FFF2-40B4-BE49-F238E27FC236}">
                <a16:creationId xmlns:a16="http://schemas.microsoft.com/office/drawing/2014/main" xmlns="" id="{AEE60751-3350-4BAD-8FCA-D041A89664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8BCD62-62D7-4E60-92ED-83B0B7E78850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982543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l-S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C2E22D3D-3F08-47AC-9321-0A8A7EFB6E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Podnaslov 2">
            <a:extLst>
              <a:ext uri="{FF2B5EF4-FFF2-40B4-BE49-F238E27FC236}">
                <a16:creationId xmlns:a16="http://schemas.microsoft.com/office/drawing/2014/main" xmlns="" id="{E738CF6D-73EC-4630-9797-A1453695C7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E158233D-EF63-4FE8-AE1E-A09F736D3C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1" r="-1" b="1008"/>
          <a:stretch/>
        </p:blipFill>
        <p:spPr>
          <a:xfrm>
            <a:off x="3825948" y="-13847"/>
            <a:ext cx="4540103" cy="6871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848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AA265178-42EA-4EFD-91F3-0D8528788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B673EE39-54D6-46BE-94BA-3C87EA8E74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47D176F7-CCCA-4095-A24A-94046AB7FB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70"/>
          <a:stretch/>
        </p:blipFill>
        <p:spPr>
          <a:xfrm>
            <a:off x="1524609" y="0"/>
            <a:ext cx="8816424" cy="6843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299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0DBEC30C-EA57-48C2-8332-C77DBB990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B6DCCDBA-3EEB-4779-A264-313BDDCA1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19DBB827-5D46-4227-B5D5-C97B745153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4990" y="0"/>
            <a:ext cx="91220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768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D249CF90-DBF5-466A-9DA9-C8AE16EF1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D0D90850-4FFF-45B9-A9A7-8DEE73BDED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1232E511-806C-4310-9F76-7741877A34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6279" y="-4515"/>
            <a:ext cx="9179441" cy="6862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187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0F5E7235-4C47-4EFD-B57B-97F222693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A81329E1-388F-4D50-8676-B7722A41F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 dirty="0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25ACCE92-581C-4D49-AD28-1F6B4791A5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9292" y="0"/>
            <a:ext cx="9153415" cy="6862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856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38F25379-EEB4-497D-9462-77DC42946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7D13E95F-2456-4B58-B670-ACC8FB36A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786600C8-12B0-4D92-B930-88FD0B6442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20" b="826"/>
          <a:stretch/>
        </p:blipFill>
        <p:spPr>
          <a:xfrm>
            <a:off x="1460813" y="-3524"/>
            <a:ext cx="9270373" cy="6861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815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84832E9C-1D02-4FAD-BACA-9E1670C7C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3DDA0678-688A-4E2B-8C2D-1634EBC2FD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 dirty="0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772B1B80-BF6C-4530-B534-00EE56B2C6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" r="328"/>
          <a:stretch/>
        </p:blipFill>
        <p:spPr>
          <a:xfrm>
            <a:off x="1509214" y="-3389"/>
            <a:ext cx="9173572" cy="686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521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EC22603A-0455-4714-82DC-373CC4461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4C86154D-A15A-472E-B8F6-FC8BBAD8C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1C404E1E-820C-45A1-83ED-BB6E48EA29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7435" y="0"/>
            <a:ext cx="91771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708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07B5DB8A-760F-40DC-9246-8EB5E6E8C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BFE51F77-4412-441B-99B7-F5B8D35DED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0750AFE6-3D5F-4A2F-83F7-6D3802BBFD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8148" y="0"/>
            <a:ext cx="91957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322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F9431D89-A9C4-4141-9EE1-8C3B5C4FB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119FBBEA-04B1-45F2-B336-128CC0EFD5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7B877F5A-30B4-45EA-8C13-708315D2F9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4688" y="0"/>
            <a:ext cx="9122624" cy="6855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059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50F3B0DE-DD5E-421F-9066-6B7762E2C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C2067EA8-662C-4A41-8BC8-015DD7B02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87AB7E07-8074-4A59-91B1-DBAC2057B4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1120" y="-4319"/>
            <a:ext cx="9149759" cy="6862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2048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36DF1D48-2DED-4641-A444-24F33F089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E7E85C1B-9ABC-4D15-9898-94E3D23862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66BC17C4-9476-4C7E-8ABD-8AADAFD6A9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114" y="0"/>
            <a:ext cx="9145772" cy="6864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046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6AA6E1BA-A0D7-4572-96FD-D50A82542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C73A6DBC-0BFB-4BB8-ABFD-C5351555F5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9F44FF80-6C4E-438E-91B3-53D7F084E1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8478" y="0"/>
            <a:ext cx="91550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2310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0BDFA240-141D-4988-B66A-5434615F3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E106D149-DD9F-4D57-94C7-6ECE82E890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9FFA233D-31A8-4708-81FE-399B1E9F4A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199" y="0"/>
            <a:ext cx="9129602" cy="685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820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929912CF-4E55-424C-88A9-E68519940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2C6198E0-4EC8-42AC-835F-FB0EA4041A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32649629-1CD3-42A8-80AD-3D5B5F7C50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8572" y="-13603"/>
            <a:ext cx="9154855" cy="6871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5205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16E6FC10-E1FE-4E8F-9E77-AC10B8C73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51732D7D-E9BC-43D6-A103-45C7D758C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1D805302-AB9F-491C-BB63-5A0F37297B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4885" y="0"/>
            <a:ext cx="91222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7605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B7AC4125-C0C0-4646-8CDB-FCEA3F055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ADE73E90-F4C5-4A98-8304-05AD66C452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33C1B3C4-C279-4927-BAC9-6855776F0A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1213" y="0"/>
            <a:ext cx="9089573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8872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FFDA91F5-64BE-4915-90D6-ECFF696EB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B076E1CA-7CFF-484C-8B06-97A141FCC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9DC83CFB-D0C6-434C-BF71-C3F80C4B7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6506" y="0"/>
            <a:ext cx="9078987" cy="685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1816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54C39A53-45F5-4C55-BFCD-6D479DEEC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9B80CD24-F4FA-40FF-9F69-18F70F3B6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418D4338-54D5-4148-9048-0BA22CF3E1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5665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F616EEED-1CC0-4F79-A9FF-5744B7C7F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D1C287BB-5813-41C7-9BB6-378CEA718A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356B89E0-0B11-4EB0-A200-6546E5F30B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9440" y="0"/>
            <a:ext cx="90931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5435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8F344E04-37CF-4B10-AB8C-1C55102E9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D14A23B6-5424-4850-919C-2219CE183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0C4E979E-DA7C-41D6-9AD4-52C1829EF5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8"/>
          <a:stretch/>
        </p:blipFill>
        <p:spPr>
          <a:xfrm>
            <a:off x="1515944" y="0"/>
            <a:ext cx="91601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0708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FBDE947F-0B57-4D98-B752-9D9F32C2C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860D3144-B083-426A-93A2-0894F2C8F0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DB27DAFE-5C33-43A7-8AA5-953867EE54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65" b="752"/>
          <a:stretch/>
        </p:blipFill>
        <p:spPr>
          <a:xfrm>
            <a:off x="1520954" y="0"/>
            <a:ext cx="9150091" cy="6863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2829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C84DD2CB-6ED8-4C33-996C-A9DAD06D2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63CF2C46-37A2-4BCF-862C-513C66187F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FA5AE660-C7BF-4FA8-AFD6-121CA4316C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114" y="0"/>
            <a:ext cx="9145772" cy="6870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2231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97735498-F1AA-4C9C-9434-CBFA9B11B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A6C7304B-7D9F-4FCB-A50C-A187741BB7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C7492212-185B-4C58-995B-12E12E7B85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5837" y="0"/>
            <a:ext cx="91403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763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xmlns="" id="{56F2BAD7-E6F8-465A-8B54-74234E02C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xmlns="" id="{F714E384-1B1C-4433-BE9F-84A6FA589A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xmlns="" id="{A28A3603-3C7C-4428-B0E1-885A9D6C36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2185" y="6896"/>
            <a:ext cx="4509312" cy="6851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4324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isarna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0</Words>
  <Application>Microsoft Office PowerPoint</Application>
  <PresentationFormat>Širokozaslonsko</PresentationFormat>
  <Paragraphs>0</Paragraphs>
  <Slides>25</Slides>
  <Notes>0</Notes>
  <HiddenSlides>0</HiddenSlides>
  <MMClips>0</MMClips>
  <ScaleCrop>false</ScaleCrop>
  <HeadingPairs>
    <vt:vector size="6" baseType="variant">
      <vt:variant>
        <vt:lpstr>Uporabljene pisave</vt:lpstr>
      </vt:variant>
      <vt:variant>
        <vt:i4>3</vt:i4>
      </vt:variant>
      <vt:variant>
        <vt:lpstr>Tema</vt:lpstr>
      </vt:variant>
      <vt:variant>
        <vt:i4>1</vt:i4>
      </vt:variant>
      <vt:variant>
        <vt:lpstr>Naslovi diapozitivov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Officeova tema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PowerPointova predstavitev</dc:title>
  <dc:creator>Aleksander Bissachi</dc:creator>
  <cp:lastModifiedBy>OŠ Vižmarje-Brod</cp:lastModifiedBy>
  <cp:revision>5</cp:revision>
  <dcterms:created xsi:type="dcterms:W3CDTF">2020-12-14T15:32:26Z</dcterms:created>
  <dcterms:modified xsi:type="dcterms:W3CDTF">2021-10-26T08:15:15Z</dcterms:modified>
</cp:coreProperties>
</file>