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9144000" cy="6858000" type="screen4x3"/>
  <p:notesSz cx="6858000" cy="9144000"/>
  <p:defaultTextStyle>
    <a:defPPr>
      <a:defRPr lang="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522" y="-14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glav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"/>
          </a:p>
        </p:txBody>
      </p:sp>
      <p:sp>
        <p:nvSpPr>
          <p:cNvPr id="3" name="Ograda datum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04EF73-3200-4F93-A7CC-647378637CC0}" type="datetimeFigureOut">
              <a:rPr lang="" smtClean="0"/>
              <a:t>06/05/2020</a:t>
            </a:fld>
            <a:endParaRPr lang=""/>
          </a:p>
        </p:txBody>
      </p:sp>
      <p:sp>
        <p:nvSpPr>
          <p:cNvPr id="4" name="Ograda stranske slike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"/>
          </a:p>
        </p:txBody>
      </p:sp>
      <p:sp>
        <p:nvSpPr>
          <p:cNvPr id="5" name="Ograda opomb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841123-3F60-43FC-B763-80E0C1DF228D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4118640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l-SI" smtClean="0"/>
              <a:t>Uredite slog podnaslova matrice</a:t>
            </a:r>
            <a:endParaRPr lang="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1077690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3974342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3615556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vsebin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233033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5" name="Ograda besedila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6" name="Ograda vsebin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7" name="Ograda datum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8" name="Ograda no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9" name="Ograda številke diapoz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829151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datum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4" name="Ograda no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5" name="Ograda številke diapoz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415038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datum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3" name="Ograda no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Ograda številke diapoz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1067814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2528646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slik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"/>
          </a:p>
        </p:txBody>
      </p:sp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3526274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2677965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4166018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naslova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 smtClean="0"/>
              <a:t>Uredite slog naslova matrice</a:t>
            </a:r>
            <a:endParaRPr lang=""/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18C2D-E659-4D7B-A93B-12E3D0EC76CE}" type="datetimeFigureOut">
              <a:rPr lang="" smtClean="0"/>
              <a:t>05/06/2020</a:t>
            </a:fld>
            <a:endParaRPr lang="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429ED-CD56-4E5F-868A-6B94AC765992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3777952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2.mp3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5" Type="http://schemas.microsoft.com/office/2007/relationships/media" Target="../media/media3.mp3"/><Relationship Id="rId10" Type="http://schemas.openxmlformats.org/officeDocument/2006/relationships/image" Target="../media/image3.png"/><Relationship Id="rId4" Type="http://schemas.openxmlformats.org/officeDocument/2006/relationships/audio" Target="../media/media2.mp3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374491" y="1009884"/>
            <a:ext cx="6576816" cy="479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Naslov Friderik in Veronika, ljubezen celjskega grof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40259" y="1556790"/>
            <a:ext cx="487363" cy="487363"/>
          </a:xfrm>
          <a:prstGeom prst="rect">
            <a:avLst/>
          </a:prstGeom>
        </p:spPr>
      </p:pic>
      <p:pic>
        <p:nvPicPr>
          <p:cNvPr id="5" name="uvod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24328" y="1556792"/>
            <a:ext cx="487363" cy="487363"/>
          </a:xfrm>
          <a:prstGeom prst="rect">
            <a:avLst/>
          </a:prstGeom>
        </p:spPr>
      </p:pic>
      <p:pic>
        <p:nvPicPr>
          <p:cNvPr id="6" name="kratka obnova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419217" y="3933056"/>
            <a:ext cx="487363" cy="487363"/>
          </a:xfrm>
          <a:prstGeom prst="rect">
            <a:avLst/>
          </a:prstGeom>
        </p:spPr>
      </p:pic>
      <p:sp>
        <p:nvSpPr>
          <p:cNvPr id="7" name="PoljeZBesedilom 6"/>
          <p:cNvSpPr txBox="1"/>
          <p:nvPr/>
        </p:nvSpPr>
        <p:spPr>
          <a:xfrm>
            <a:off x="1115616" y="1641709"/>
            <a:ext cx="395437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sl-SI" b="1" dirty="0" smtClean="0"/>
              <a:t>1</a:t>
            </a:r>
            <a:r>
              <a:rPr lang="sl-SI" dirty="0" smtClean="0"/>
              <a:t>.</a:t>
            </a:r>
            <a:endParaRPr lang=""/>
          </a:p>
        </p:txBody>
      </p:sp>
      <p:sp>
        <p:nvSpPr>
          <p:cNvPr id="10" name="PoljeZBesedilom 9"/>
          <p:cNvSpPr txBox="1"/>
          <p:nvPr/>
        </p:nvSpPr>
        <p:spPr>
          <a:xfrm>
            <a:off x="7128891" y="1615805"/>
            <a:ext cx="395437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sl-SI" b="1" dirty="0"/>
              <a:t>2</a:t>
            </a:r>
            <a:r>
              <a:rPr lang="sl-SI" b="1" dirty="0" smtClean="0"/>
              <a:t>.</a:t>
            </a:r>
            <a:endParaRPr lang="" b="1"/>
          </a:p>
        </p:txBody>
      </p:sp>
      <p:sp>
        <p:nvSpPr>
          <p:cNvPr id="11" name="PoljeZBesedilom 10"/>
          <p:cNvSpPr txBox="1"/>
          <p:nvPr/>
        </p:nvSpPr>
        <p:spPr>
          <a:xfrm>
            <a:off x="4419217" y="3570824"/>
            <a:ext cx="395437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sl-SI" b="1" dirty="0"/>
              <a:t>3</a:t>
            </a:r>
            <a:r>
              <a:rPr lang="sl-SI" b="1" dirty="0" smtClean="0"/>
              <a:t>.</a:t>
            </a:r>
            <a:endParaRPr lang="" b="1"/>
          </a:p>
        </p:txBody>
      </p:sp>
    </p:spTree>
    <p:extLst>
      <p:ext uri="{BB962C8B-B14F-4D97-AF65-F5344CB8AC3E}">
        <p14:creationId xmlns:p14="http://schemas.microsoft.com/office/powerpoint/2010/main" val="229991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4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713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3" t="2003" r="3442" b="1866"/>
          <a:stretch/>
        </p:blipFill>
        <p:spPr bwMode="auto">
          <a:xfrm>
            <a:off x="2518610" y="127381"/>
            <a:ext cx="4548940" cy="6469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738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8" t="2214" b="1586"/>
          <a:stretch/>
        </p:blipFill>
        <p:spPr bwMode="auto">
          <a:xfrm>
            <a:off x="2438400" y="166174"/>
            <a:ext cx="4653880" cy="64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368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9" t="1473" r="1169" b="1508"/>
          <a:stretch/>
        </p:blipFill>
        <p:spPr bwMode="auto">
          <a:xfrm>
            <a:off x="2699792" y="116631"/>
            <a:ext cx="4608512" cy="6659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628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5" t="1800" b="1411"/>
          <a:stretch/>
        </p:blipFill>
        <p:spPr bwMode="auto">
          <a:xfrm>
            <a:off x="2051720" y="60169"/>
            <a:ext cx="4824536" cy="6743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843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2" t="1894" r="1459" b="2561"/>
          <a:stretch/>
        </p:blipFill>
        <p:spPr bwMode="auto">
          <a:xfrm>
            <a:off x="2123728" y="0"/>
            <a:ext cx="4752528" cy="674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955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8" t="1262" r="2903" b="1509"/>
          <a:stretch/>
        </p:blipFill>
        <p:spPr bwMode="auto">
          <a:xfrm>
            <a:off x="2411760" y="128913"/>
            <a:ext cx="4673302" cy="6726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610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2" t="1684" b="2350"/>
          <a:stretch/>
        </p:blipFill>
        <p:spPr bwMode="auto">
          <a:xfrm>
            <a:off x="2339752" y="116632"/>
            <a:ext cx="4752528" cy="6646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408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2" t="1473" r="1748" b="2140"/>
          <a:stretch/>
        </p:blipFill>
        <p:spPr bwMode="auto">
          <a:xfrm>
            <a:off x="2555776" y="0"/>
            <a:ext cx="4680520" cy="6698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4274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7" r="2325" b="2561"/>
          <a:stretch/>
        </p:blipFill>
        <p:spPr bwMode="auto">
          <a:xfrm>
            <a:off x="2483768" y="129605"/>
            <a:ext cx="4688381" cy="6741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5351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9" r="302" b="2139"/>
          <a:stretch/>
        </p:blipFill>
        <p:spPr bwMode="auto">
          <a:xfrm>
            <a:off x="2339752" y="116632"/>
            <a:ext cx="4680520" cy="6595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6559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1" r="1458" b="2139"/>
          <a:stretch/>
        </p:blipFill>
        <p:spPr bwMode="auto">
          <a:xfrm>
            <a:off x="2411760" y="-1"/>
            <a:ext cx="4608512" cy="671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1382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5" t="1683" r="592" b="2561"/>
          <a:stretch/>
        </p:blipFill>
        <p:spPr bwMode="auto">
          <a:xfrm>
            <a:off x="2483768" y="0"/>
            <a:ext cx="4752528" cy="6633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9909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6" t="1684" r="3770" b="2350"/>
          <a:stretch/>
        </p:blipFill>
        <p:spPr bwMode="auto">
          <a:xfrm>
            <a:off x="2627784" y="-57942"/>
            <a:ext cx="4807793" cy="6915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7855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4" t="1894" r="2324" b="2105"/>
          <a:stretch/>
        </p:blipFill>
        <p:spPr bwMode="auto">
          <a:xfrm>
            <a:off x="2411760" y="-19480"/>
            <a:ext cx="4824536" cy="6877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0215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7" t="2105" r="2326" b="1928"/>
          <a:stretch/>
        </p:blipFill>
        <p:spPr bwMode="auto">
          <a:xfrm>
            <a:off x="2483768" y="0"/>
            <a:ext cx="4680520" cy="679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52992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4" t="1684" r="4058" b="2981"/>
          <a:stretch/>
        </p:blipFill>
        <p:spPr bwMode="auto">
          <a:xfrm>
            <a:off x="2483768" y="-6077"/>
            <a:ext cx="4635202" cy="6708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83584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2" t="2315" r="2325" b="2139"/>
          <a:stretch/>
        </p:blipFill>
        <p:spPr bwMode="auto">
          <a:xfrm>
            <a:off x="2555776" y="8409"/>
            <a:ext cx="4680520" cy="6703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39826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2" t="1053" r="304" b="2560"/>
          <a:stretch/>
        </p:blipFill>
        <p:spPr bwMode="auto">
          <a:xfrm>
            <a:off x="2339751" y="116632"/>
            <a:ext cx="4686495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12664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3" t="2105" r="4347" b="2139"/>
          <a:stretch/>
        </p:blipFill>
        <p:spPr bwMode="auto">
          <a:xfrm>
            <a:off x="2339752" y="7218"/>
            <a:ext cx="4608512" cy="6720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24568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9" t="1683" r="1748" b="1930"/>
          <a:stretch/>
        </p:blipFill>
        <p:spPr bwMode="auto">
          <a:xfrm>
            <a:off x="2267744" y="0"/>
            <a:ext cx="4680520" cy="6762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899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8" t="1683" r="1458" b="1930"/>
          <a:stretch/>
        </p:blipFill>
        <p:spPr bwMode="auto">
          <a:xfrm>
            <a:off x="2339752" y="0"/>
            <a:ext cx="4650060" cy="6739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980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0" t="1895" b="2350"/>
          <a:stretch/>
        </p:blipFill>
        <p:spPr bwMode="auto">
          <a:xfrm>
            <a:off x="2339752" y="17537"/>
            <a:ext cx="4680520" cy="6759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5990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5" t="1895" r="2614" b="2350"/>
          <a:stretch/>
        </p:blipFill>
        <p:spPr bwMode="auto">
          <a:xfrm>
            <a:off x="2339753" y="102706"/>
            <a:ext cx="4680520" cy="6675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00606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0" t="1262" r="2326" b="2139"/>
          <a:stretch/>
        </p:blipFill>
        <p:spPr bwMode="auto">
          <a:xfrm>
            <a:off x="2411760" y="116632"/>
            <a:ext cx="4536504" cy="6589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50262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3" t="1261" r="4348" b="1929"/>
          <a:stretch/>
        </p:blipFill>
        <p:spPr bwMode="auto">
          <a:xfrm>
            <a:off x="2123728" y="116632"/>
            <a:ext cx="4608512" cy="6604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25838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8" t="1473" r="2614" b="1929"/>
          <a:stretch/>
        </p:blipFill>
        <p:spPr bwMode="auto">
          <a:xfrm>
            <a:off x="2195736" y="30485"/>
            <a:ext cx="4662079" cy="66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09641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7" t="420" r="3191" b="2982"/>
          <a:stretch/>
        </p:blipFill>
        <p:spPr bwMode="auto">
          <a:xfrm>
            <a:off x="2195736" y="5730"/>
            <a:ext cx="4680520" cy="6734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29565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6" t="1474" r="4348" b="2139"/>
          <a:stretch/>
        </p:blipFill>
        <p:spPr bwMode="auto">
          <a:xfrm>
            <a:off x="1907704" y="22498"/>
            <a:ext cx="4824536" cy="6819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70656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4" t="1262" r="1459" b="3192"/>
          <a:stretch/>
        </p:blipFill>
        <p:spPr bwMode="auto">
          <a:xfrm>
            <a:off x="2123728" y="0"/>
            <a:ext cx="4824536" cy="6760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912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" t="1684" r="5214" b="2350"/>
          <a:stretch/>
        </p:blipFill>
        <p:spPr bwMode="auto">
          <a:xfrm>
            <a:off x="2339752" y="12204"/>
            <a:ext cx="4824536" cy="6832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62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3" t="1472" r="3079" b="3192"/>
          <a:stretch/>
        </p:blipFill>
        <p:spPr bwMode="auto">
          <a:xfrm>
            <a:off x="2339752" y="87338"/>
            <a:ext cx="4752528" cy="6686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946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4" t="1684" r="6081" b="2139"/>
          <a:stretch/>
        </p:blipFill>
        <p:spPr bwMode="auto">
          <a:xfrm>
            <a:off x="2267744" y="0"/>
            <a:ext cx="4680520" cy="6747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436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7" t="1052" r="3191" b="3192"/>
          <a:stretch/>
        </p:blipFill>
        <p:spPr bwMode="auto">
          <a:xfrm>
            <a:off x="2051720" y="0"/>
            <a:ext cx="4752528" cy="6778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865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4" t="1684" r="5215" b="2350"/>
          <a:stretch/>
        </p:blipFill>
        <p:spPr bwMode="auto">
          <a:xfrm>
            <a:off x="2267744" y="0"/>
            <a:ext cx="4716001" cy="6741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24360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1" t="1894" r="3770" b="2140"/>
          <a:stretch/>
        </p:blipFill>
        <p:spPr bwMode="auto">
          <a:xfrm>
            <a:off x="2195736" y="116632"/>
            <a:ext cx="4680520" cy="664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86776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6" t="1473" r="4348" b="3191"/>
          <a:stretch/>
        </p:blipFill>
        <p:spPr bwMode="auto">
          <a:xfrm>
            <a:off x="2267744" y="116631"/>
            <a:ext cx="4680520" cy="6544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0267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6</Words>
  <Application>Microsoft Office PowerPoint</Application>
  <PresentationFormat>Diaprojekcija na zaslonu (4:3)</PresentationFormat>
  <Paragraphs>3</Paragraphs>
  <Slides>37</Slides>
  <Notes>0</Notes>
  <HiddenSlides>0</HiddenSlides>
  <MMClips>3</MMClips>
  <ScaleCrop>false</ScaleCrop>
  <HeadingPairs>
    <vt:vector size="4" baseType="variant">
      <vt:variant>
        <vt:lpstr>Tema</vt:lpstr>
      </vt:variant>
      <vt:variant>
        <vt:i4>1</vt:i4>
      </vt:variant>
      <vt:variant>
        <vt:lpstr>Naslovi diapozitivov</vt:lpstr>
      </vt:variant>
      <vt:variant>
        <vt:i4>37</vt:i4>
      </vt:variant>
    </vt:vector>
  </HeadingPairs>
  <TitlesOfParts>
    <vt:vector size="38" baseType="lpstr">
      <vt:lpstr>Officeova tema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PowerPointova predstavitev</dc:title>
  <dc:creator>Windows User</dc:creator>
  <cp:lastModifiedBy>Windows User</cp:lastModifiedBy>
  <cp:revision>7</cp:revision>
  <dcterms:created xsi:type="dcterms:W3CDTF">2020-05-06T07:20:06Z</dcterms:created>
  <dcterms:modified xsi:type="dcterms:W3CDTF">2020-05-06T12:25:49Z</dcterms:modified>
</cp:coreProperties>
</file>