
<file path=[Content_Types].xml><?xml version="1.0" encoding="utf-8"?>
<Types xmlns="http://schemas.openxmlformats.org/package/2006/content-types">
  <Default Extension="png" ContentType="image/png"/>
  <Default Extension="m4a" ContentType="audio/mp4"/>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2" r:id="rId2"/>
    <p:sldId id="377" r:id="rId3"/>
    <p:sldId id="349" r:id="rId4"/>
    <p:sldId id="363" r:id="rId5"/>
    <p:sldId id="364" r:id="rId6"/>
    <p:sldId id="366" r:id="rId7"/>
    <p:sldId id="370" r:id="rId8"/>
    <p:sldId id="373" r:id="rId9"/>
    <p:sldId id="369" r:id="rId10"/>
    <p:sldId id="367" r:id="rId11"/>
    <p:sldId id="365" r:id="rId12"/>
    <p:sldId id="368" r:id="rId13"/>
    <p:sldId id="350" r:id="rId14"/>
    <p:sldId id="348" r:id="rId15"/>
    <p:sldId id="361" r:id="rId16"/>
    <p:sldId id="256" r:id="rId17"/>
    <p:sldId id="335" r:id="rId18"/>
    <p:sldId id="336" r:id="rId19"/>
    <p:sldId id="347" r:id="rId20"/>
    <p:sldId id="375" r:id="rId21"/>
    <p:sldId id="332" r:id="rId22"/>
    <p:sldId id="343" r:id="rId23"/>
    <p:sldId id="333" r:id="rId24"/>
    <p:sldId id="334" r:id="rId25"/>
    <p:sldId id="258" r:id="rId26"/>
    <p:sldId id="259" r:id="rId27"/>
    <p:sldId id="339" r:id="rId28"/>
    <p:sldId id="338" r:id="rId29"/>
    <p:sldId id="257" r:id="rId30"/>
    <p:sldId id="376" r:id="rId31"/>
    <p:sldId id="330" r:id="rId32"/>
    <p:sldId id="331" r:id="rId33"/>
    <p:sldId id="374" r:id="rId34"/>
    <p:sldId id="337" r:id="rId35"/>
    <p:sldId id="355" r:id="rId36"/>
    <p:sldId id="356" r:id="rId37"/>
    <p:sldId id="261" r:id="rId38"/>
    <p:sldId id="262" r:id="rId39"/>
    <p:sldId id="263" r:id="rId40"/>
    <p:sldId id="301" r:id="rId41"/>
    <p:sldId id="264" r:id="rId42"/>
    <p:sldId id="265" r:id="rId43"/>
    <p:sldId id="266" r:id="rId44"/>
    <p:sldId id="268" r:id="rId45"/>
    <p:sldId id="269" r:id="rId46"/>
    <p:sldId id="270" r:id="rId47"/>
    <p:sldId id="271" r:id="rId48"/>
    <p:sldId id="378" r:id="rId49"/>
    <p:sldId id="272" r:id="rId50"/>
    <p:sldId id="273" r:id="rId51"/>
    <p:sldId id="274" r:id="rId52"/>
    <p:sldId id="275" r:id="rId53"/>
    <p:sldId id="341" r:id="rId54"/>
    <p:sldId id="276" r:id="rId55"/>
    <p:sldId id="277" r:id="rId56"/>
    <p:sldId id="278" r:id="rId57"/>
    <p:sldId id="279" r:id="rId58"/>
    <p:sldId id="280" r:id="rId59"/>
    <p:sldId id="281" r:id="rId60"/>
    <p:sldId id="282" r:id="rId61"/>
    <p:sldId id="283" r:id="rId62"/>
    <p:sldId id="284" r:id="rId63"/>
    <p:sldId id="267" r:id="rId64"/>
    <p:sldId id="286" r:id="rId65"/>
    <p:sldId id="287" r:id="rId66"/>
    <p:sldId id="288" r:id="rId67"/>
    <p:sldId id="357" r:id="rId68"/>
    <p:sldId id="359" r:id="rId69"/>
    <p:sldId id="358" r:id="rId70"/>
    <p:sldId id="289" r:id="rId71"/>
    <p:sldId id="290" r:id="rId72"/>
    <p:sldId id="291" r:id="rId73"/>
    <p:sldId id="292" r:id="rId74"/>
    <p:sldId id="371" r:id="rId75"/>
    <p:sldId id="293" r:id="rId76"/>
    <p:sldId id="285" r:id="rId77"/>
    <p:sldId id="294" r:id="rId78"/>
    <p:sldId id="295" r:id="rId79"/>
    <p:sldId id="296" r:id="rId80"/>
    <p:sldId id="297" r:id="rId81"/>
    <p:sldId id="298" r:id="rId82"/>
    <p:sldId id="299" r:id="rId83"/>
    <p:sldId id="300" r:id="rId84"/>
    <p:sldId id="302" r:id="rId85"/>
    <p:sldId id="351" r:id="rId86"/>
    <p:sldId id="303" r:id="rId87"/>
    <p:sldId id="352" r:id="rId88"/>
    <p:sldId id="304" r:id="rId89"/>
    <p:sldId id="353" r:id="rId90"/>
    <p:sldId id="354" r:id="rId91"/>
    <p:sldId id="305" r:id="rId92"/>
    <p:sldId id="306" r:id="rId93"/>
    <p:sldId id="362" r:id="rId94"/>
    <p:sldId id="307" r:id="rId95"/>
    <p:sldId id="308" r:id="rId96"/>
    <p:sldId id="309" r:id="rId97"/>
    <p:sldId id="310" r:id="rId98"/>
    <p:sldId id="311" r:id="rId99"/>
    <p:sldId id="312" r:id="rId100"/>
    <p:sldId id="313" r:id="rId101"/>
    <p:sldId id="314" r:id="rId102"/>
    <p:sldId id="315" r:id="rId103"/>
    <p:sldId id="340" r:id="rId104"/>
    <p:sldId id="316" r:id="rId105"/>
    <p:sldId id="317" r:id="rId106"/>
    <p:sldId id="318" r:id="rId107"/>
    <p:sldId id="319" r:id="rId108"/>
    <p:sldId id="320" r:id="rId109"/>
    <p:sldId id="324" r:id="rId110"/>
    <p:sldId id="325" r:id="rId111"/>
    <p:sldId id="326" r:id="rId112"/>
    <p:sldId id="327" r:id="rId113"/>
    <p:sldId id="328" r:id="rId114"/>
    <p:sldId id="329" r:id="rId115"/>
    <p:sldId id="321" r:id="rId116"/>
    <p:sldId id="322" r:id="rId117"/>
    <p:sldId id="323" r:id="rId118"/>
    <p:sldId id="344" r:id="rId119"/>
    <p:sldId id="345" r:id="rId120"/>
    <p:sldId id="372" r:id="rId121"/>
    <p:sldId id="346" r:id="rId122"/>
    <p:sldId id="360" r:id="rId123"/>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194" y="9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10:19.919"/>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
    <inkml:brush xml:id="br2">
      <inkml:brushProperty name="width" value="0.05292" units="cm"/>
      <inkml:brushProperty name="height" value="0.05292" units="cm"/>
      <inkml:brushProperty name="color" value="#FF0000"/>
    </inkml:brush>
    <inkml:brush xml:id="br3">
      <inkml:brushProperty name="width" value="0.05292" units="cm"/>
      <inkml:brushProperty name="height" value="0.05292" units="cm"/>
      <inkml:brushProperty name="color" value="#00B0F0"/>
    </inkml:brush>
    <inkml:brush xml:id="br4">
      <inkml:brushProperty name="width" value="0.05292" units="cm"/>
      <inkml:brushProperty name="height" value="0.05292" units="cm"/>
      <inkml:brushProperty name="color" value="#FFC000"/>
    </inkml:brush>
  </inkml:definitions>
  <inkml:trace contextRef="#ctx0" brushRef="#br0">15814 4839 0,'0'-31'62,"0"0"-30,61 1-32,1 30 15,31-62-15,61 31 16,0-30-16,31-32 15,0 31-15,-31 1 16,-62-32-16,1 62 16,-1 1-16,1 30 15,-32-31-15,1 0 16,0 31-16,-1-31 16,32 31-16,61 0 15,-62 0-15,1 0 16,30 0-16,-30 0 15,61 0-15,-62 31 16,32 0-16,-32 0 16,-30-31-16,-1 30 15,32 1-15,-62 0 16,-1-31-16,1 0 16,0 31-1,-31 0 1,31 0-16,0 30 15,0 32-15,-31-32 16,61 1-16,-30 0 16,0 30-16,0-30 15,30-31 1,1-1-16,0-30 16,-32 31-16,63 0 15,-31 0-15,30-31 16,31 31-16,31 0 15,1-1-15,30 1 16,-62-31-16,-31 0 16,1 0-16,-32 0 15,32 0-15,-1 0 16,32 0-16,61-31 16,-31 1-16,31-1 15,0 0-15,-62 31 16,31 0-16,-61-31 15,30 0-15,-31 0 16,-30 31-16,0 0 16,-31-30-16,-1-1 15,32 0 1,-31 0-16,0 31 16,61 0-16,-30-31 15,-1 31-15,1-31 16,0 31-16,30 0 15,-30-30-15,30 30 16,-30-31-16,0 0 16,-32 31-16,-30-31 15,31 31-15</inkml:trace>
  <inkml:trace contextRef="#ctx0" brushRef="#br0" timeOffset="1654.6625">16245 5579 0,'0'0'0,"0"-31"0,31 31 16,0 0-16,-31-31 15,31 0-15,0 31 16,30-30-16,-30 30 16,31-31-16,61 0 15,-61 0-15,-1 31 16,1 0-16,0-31 0,-1 31 16,32 0-1,-1 0-15,1 0 16,-1 0-16,1 0 15,-1 0-15,1 0 16,-1 0-16,-30 0 16,30 0-16,-30 0 15,0 0-15,-1 0 16,32 0-16,-32 0 16,1 0-16,30 0 15,1 0-15,-1 0 0,1 31 16,-1 0-1,1-31-15,-1 31 16,62-31-16,31 31 16,-61-31-16,30 0 15,-62 0-15,-30 0 16,30 0-16,-61 0 16,0 0-16,31 30 0,-1 1 15,-30-31 1,31 31-16,30 0 15,32 0-15,-32-31 16,31 31-16,-30-1 16,-1 1-16,1 0 15,-1-31-15,32 31 16,-1 0-16,-31-31 16,1 0-16,-1 0 0,1 31 15,-32-31-15,1 30 16,0-30-16,30 0 15,-61 31 1,31-31-16,-32 0 16,1 31-16,31-31 15,0 0-15,-1 0 0,1 0 16,0 0 0,30 0-16,-30-31 15,-1 31-15,1-31 16,0 31-16,-1 0 15,32 0-15,-1 0 0,-30-30 16,0-1 0,-1 0-16,-30 31 15,31 0-15,-32-31 16,1 0-16,0 0 16,0 31-1,0-30-15,0-1 31,-31 0 1,0 0-32,0 0 15,-31 0 1,0 1 0</inkml:trace>
  <inkml:trace contextRef="#ctx0" brushRef="#br0" timeOffset="3426.2269">16615 6565 0,'31'-30'31,"61"-32"48,63-31-79,30 1 15,30-1-15,-30 32 16,-31-1-16,31 62 15,-30-31-15,-32 0 16,-31 31 0,1 0-16,-1-30 0,1 30 15,30 0-15,0 0 16,1 30-16,30 1 16,-62 0-16,1 0 15,-1 31-15,31-32 16,-30 1-16,-31 0 15,-1 0-15,-30-31 16,31 31-16,-31-31 16,-1 31-1,1-1 1,0 1 0,-31 0-1,31 0-15,0 0 16,-1 0-1,1-1 1,-31 1 0,31-31-16,0 31 15,0 0 1,30-31-16,-30 31 16,31-1-16,0-30 15,-1 31-15,63-31 16,-32 0-16,31 0 15,-30 31-15,61-31 16,0 0-16,-31 0 16,-30 0-16,-1-31 15,1 0-15,-32 1 16,1 30-16,0-31 16,30-31-16,-30 62 15,-1-31-15,1-30 16,31 61-16,-63-31 15,32 0-15,-31 31 16,61-31-16,-30 0 16,0 1-16,-1 30 15,32-31-15,-32 0 16,-30 0 0,0 31 140,0-31-156,0 0 15,0 31-15,-1-30 16,1-1 0,-31 0-16,31 31 15,-31-31-15,31 31 16,-31-31-16,31 31 16,-31-31 15,31 31-16,-93 0 64,0 31-64</inkml:trace>
  <inkml:trace contextRef="#ctx0" brushRef="#br0" timeOffset="4555.8448">16461 5918 0,'0'-31'31,"93"0"-15,-1 1-16,31-32 15,62 31-15,31 0 16,31 0-16,92 1 16,31-1-16,0 0 15,-1 0-15,-29 0 16,-32-61-16,-31 61 15,-92 0-15,-92 31 16,-1 0-16,-92 31 16,31-31-1,-31 31 1,31-31-16,0 61 16,30-30-16,-30 0 15,31 0-15,30 31 16,-61-32-16,0 1 15,30 0-15,-30 62 16,0-93-16,0 61 16,0 1-16,0-1 15,30-61-15,32 31 16,-32 0-16,-30 0 16,31-31-16,-31 0 15,0 31-15,30 0 16,-30-31-1,0 0-15,0 30 16,30-30-16,32 31 16,-32-31-16,32 0 15,-1 0-15,32 31 16,30-31-16,31 0 16,-31 0-16,-62 0 15,1 0-15,-32-31 16,-30 0-16,0 31 15,-31-30-15,31-1 16,-31 0-16,0 0 16,-31 0-1,0 31 1,0 0-16,1 0 16,-32 0-16,-30 0 15,-1 31-15,-30-31 16</inkml:trace>
  <inkml:trace contextRef="#ctx0" brushRef="#br0" timeOffset="5876.253">17170 4870 0,'93'0'15,"122"-62"-15,63 31 16,61-92-16,31 92 16,92 1-16,-92 30 15,31 0-15,30 61 16,-30 1-16,-31-31 15,-31-31-15,-31 0 16,-61 0-16,-31 0 16,-124 0-16,-61 0 15,0 0-15,0 30 32,-1-30-17,-30 62-15,31-31 16,0 0-16,-31 61 15,0-61-15,0 0 16,0 31-16,0-1 16,0 32-16,0-1 15,0 1-15,-31-32 16,0 1-16,31-31 16,0 0-16,0-1 31,0 1-31,0 0 31,31-31-31,0 0 16,0 31-1,31-31-15,-32 0 16,32 0-16,0 0 16,30 0-16,-30-31 15,-1 31-15,1-31 16,0 0-16,-1 31 15,1-30-15,-62-1 16,31 31-16,-31-31 16,31 31-16,-1-31 15,1 31 1,-31-31 0,31 31-16,-31-31 15,0 1 1,31 30 15,-62 0 0,-61 0-31</inkml:trace>
  <inkml:trace contextRef="#ctx0" brushRef="#br1" timeOffset="18195.4678">17848 2897 0,'-31'0'0,"31"31"141,0 0-126,0 0 1,0-1-16,0 1 16,0 0-16,0 0 15,0 0-15,0 0 16,0 30-16,0-30 15,0 0 1,0 0-16,0 0 16,0-1-1,0 1 1,31 0 0,0 0-1,0 0-15,-31-1 16,31-30-16,0 31 15,-1 0 1,1 0 0,-31 0-16,31 0 15,0-31-15,-31 30 16,31-30 0,-31 31-16,30 0 15,1 0 1,0-31-16,-31 31 15,31-31-15,-31 31 0,31-1 16,-31 1 0,31 0-1,-1 0-15,1 0 16,-31-1 0,31-30-16,0 31 0,-31 0 15,31-31-15,-31 31 16,31-31-16,-31 31 15,30-31 1,1 31-16,-31-1 16,31-30-16,-31 31 0,31-31 15,-31 31-15,31-31 16,-1 31 0,-30 0-16,31-31 15,-31 31-15,31-31 16,-31 30-16,62-30 0,-62 31 15,31 0-15,-1-31 16,1 31-16,0-31 16,-31 31-1,62 0-15,-31-1 16,-1 1 0,1 0-1,0 0-15,0 0 31,0-1-15,0 1-16,-1 0 16,1 0-1,0-31-15,0 31 16,0 0-16,-1-31 16,1 30-1,31 1-15,-31-31 0,30 31 16,-30 0-16,0-31 15,0 0-15,31 31 16,-32-31 0,1 0-1,0 0-15,31 0 0,-32 0 16,1-31-16,62 31 16,-62-31-16,-1 0 15,1 31-15,0 0 31,0 0-15,0 0 0,0 0-16,-1-31 15,1 31 1,0 0 0,31-30-16,-62-1 0,61 31 15,-30 0-15,0-31 16,0 31-16,0 0 15,-31-31-15,30 31 16,32-31 0,0 31-16,-31 0 15,30-31-15,1 31 0,-31-30 16,0-1-16,61 31 16,-61-31-16,0 0 15,0 31-15,-1 0 16,1-31-1,0 31-15,-31-30 16,62-1-16,-32 31 16,1-31-16,0 0 15,-31 0 1,31 31-16,0-31 16,0 31-16,-1-30 15,1-1-15,0 31 16,0-31-1,0 31 1,0-31 0,-1 0-16,1 0 15,0 31 1,-31-30-16,31 30 16,0-31-1,-1 0 1,1 0-16,0 0 15,0 31 1,0-31-16,0 1 16,-1-1-1,1 0 1,0 31-16,-31-31 16,31 31-16,-31-31 15,31 1-15,0-1 16,-1 31-1,-30-31-15,31 31 16,-31-31-16,31 0 16,0 31-16,0-31 15,30 1-15,1-1 16,-31 0-16,30 0 16,-61 0-16,62 31 15,-62-31-15,31 31 16,-31-30-16,31 30 15,-31-31-15,31 0 16,-1 31-16,1-31 16,-31 0-16,62 1 15,-62-1-15,31 31 16,-31-62-16,31 62 16,-1-31-16,-30 0 15,31 1-15,0-1 16,0 0-1,0 31 1,-31-31 0,0 0-1,0 0 95,-31 31 30,0 0-124,0 0 0,0 0-1,1 0-15,30 31 16,-31 0-16,0-31 15,-31 31 1,31-31-16,1 31 16,-1 0-16,0-31 15,0 0-15,-31 30 16,32-30-16,-32 0 16,31 0-16,-61 0 15,61 0-15,-31 0 16,1 0-16,-1 0 15,0 0-15,-30 0 16,-1 0-16,1 0 16,-1 0-16,1 0 15,-1 0-15,1 0 16,30-30-16,1 30 16,30-31-16,0 31 15,0-31-15,0 31 16,-30 0-1,30 0 1,0 0 0,-31 0-16,1 0 15,-1 0-15,0-31 16,1 31-16,-32-31 16,32 31-16,-1-31 15,0 31-15,1 0 16,-1 0-16,0 0 15,-30-30-15,61 30 16,0 0-16,31-31 16,-31 31-16,1 0 15,-1 0 1,-31-31-16,0 31 16,-30-31-16,30 31 15,1 0-15,-32 0 16,1 0-16,30 0 15,0 0-15,1 0 16,-1 0-16,1 0 16,30 0-16,0 0 15,0 0 1,31-31-16,-31 31 16,0 0-1,1 0-15,-1 0 16,0 0-16,0 0 15,0 0-15,0 0 16,1 0 0,-1 0-16,0 0 15,0 0 1,0 0-16,0 0 16,1 0-1,-1 0 1,0 0-1,0 0 1,0 0-16,1 0 16,-1 0-16,0 0 15,0 0 1,0 0 0,0 0-1,1 0 1,-1 31-16,0-31 15,0 0-15,31 31 16,-31-31-16,0 0 16,1 0-1,-1 0 17,0 0-17,0 0 1,0 0-1,1 0 17,-1 0-1,0 0-15,0-31 15,0 31-16,0 0 32,1-31-31</inkml:trace>
  <inkml:trace contextRef="#ctx0" brushRef="#br1" timeOffset="28224.4861">18465 3113 0,'-62'31'62,"31"0"-62,0-1 16,1 32-16,-1 0 15,-31-31-15,-30 61 16,61-61-16,0 0 16,0-1-1,31-60 32,0-1-31,31-31-16,-31 1 15,31 30-15,0-31 16,-1 31-16,1 0 16,-31 1-16,31 30 15,0-31-15,-31 0 16,31 31-16,-31-31 15,31 31-15,-31 31 110,-62 0-110,-31 0 15,63 30-15,-1-61 16,0 31-16,0 0 16,62-62 62,0-31-78,0 32 15,-31-32-15,30-31 16,1 32-16,0 61 16,-31-31-16,31 31 15,-31-31-15,0 0 16,-31 31 62,0 31-78,0 0 16,1 0-16,-32 30 15,31-30-15,0-31 16,31 31-16,-30-31 16,30 31-1,30-31 16,63 0-31,-32 0 16,1 0-16,92-62 16,0 31-16,0 1 15,31-1-15,-61 0 16,-32 0-16,1 0 16,-32 0-16,-30 31 15,0 0-15,0-30 16,0 30-16,-93 61 78,62-30-62,-92 31-16,30 30 15,0-30-15,-61 30 16,30 1-16,-30 30 15,61-61-15,1-1 16,61-30 0,0 0-1,0 0-15,61-31 47,1 0-31,61-31-16,-30-31 15,-1 1-15,63-32 16,-1 1-16,-62 30 16,1 62-16,-63 0 15,32-31-15,-62 1 16,0 60 31,-31 32-32,-61 0-15,-1 30 16,-30 31-16,31 1 16,-32-32-16,1 32 15,61-63-15,1 1 16,61-31-16,30-31 47,63 0-32,-31-31-15,-1-31 16,32 31-16,-1-30 16,62-1-16,-30 31 15,61-61-15,-1 61 16,1-31-16,-61 31 16,-1 1-16,0-32 15,-61 62-15,-62-31 16,0 62 62,-92 31-78,30 30 16,-31-30-16,-61 61 15,-31 0-15,0 31 16,31 1-16,0-32 15,31-61-15,61 30 16,155-92 31,-32-31-47,1 0 16,30-61-16,32 30 15,-32-30-15,31-1 16,1 62-16,30 1 15,-31-1-15,-30 0 16,-1 31-16,-30-31 16,-31 31-16,-1 0 15,-30-31 1,-30 31 31,-32 31-32,0 0-15,-61 31 16,0-1-16,-62 32 16,0-1-16,0 1 15,0-1-15,0 1 16,93-62-16,30-1 16,31-30-16,62 0 31,61 0-16,93-92-15,93-62 16,-1 61-16,31-30 16,1 30-16,-1-30 15,-31 62-15,-30 30 16,0 0-16,-63 0 0,-122 31 16,0 0-1,-93 0 32,0 0-47,-31 31 0,-30 31 16,-62-1-1,0-61-15,-124 93 16,1-1-16,-31-30 16,-1 30-16,32-30 15,30 0-15,62-32 0,124 1 16,-1 0-1,93-31 32,31 0-47,-32-62 16,63 1 0,30-1-16,62-30 15,0-1-15,62 1 16,-1-1-16,32 32 15,-32 30-15,-92 0 16,-61 31-16,-62 0 16,-155 62 15,-60 61-31,-63 31 16,0-31-16,32 1 15,30-1-15,61-31 0,63-61 16,-1 0-1,31-31-15,62 0 47,31 0-47,-1 0 16,32 0 0,-1-31-16,1 0 15,-1 31-15,1-30 16,30-1-16,-61 0 15,-1 31-15,-30-31 0,0 31 16,-31-31-16,-93 62 78,1 0-78,-1 61 16,-30 1-16,0-32 15,-31 32 1,0-1-16,-31-30 16,61-31-16,63-31 0,30 0 15,62 0 17,30 0-17,32-31-15,-32-31 16,32-30-16,30 30 0,-30-30 15,92-1-15,-31 1 16,0 30-16,-31 1 16,31-1-1,-61 0-15,-1 62 16,1-61-16,-1 30 0,-30 0 16,-31 0-16,0 0 15,-31 0 1,30 31-1,-30-30-15,-30 60 94,-94 32-94,1 31 0,0-1 16,-1-30-16,1 30 15,31 1-15,61-62 16,0-1 0,62-30-1,30 0-15,32 0 0,30-61 16,124-63-16,-31 32 16,-31-1-16,-31 1 15,0-31-15,-31-1 16,-30 63-16,-1-1 15,-61 0-15,0 32 16,-31-1-16,-31 31 94,-31 0-79,31 0-15,-30 31 16,-1-1 0,0 1-16,-30-31 15,30 31-15,-30 31 0,-1-31 16,32 30-16,-1-61 16,31 31-16,124-31 46,92-123-46,92 30 16,-30-30-16,30 0 16,-92 30-16,-92 1 15,-32 61-15,32 0 16,-93 0 0,-31 62 46,0 0-46,-31-31-16,-30 31 15,-1 30-15,-30-30 16,-62 31-16,-31-1 16,1-30-16,-1 31 15,93-31-15,30 0 16,1-31-16,92 30 15,30-30 32,63-61-31,92-32-16,31 1 16,-31 30-16,0 31 15,-31-61-15,0 61 16,-93 0-16,1 0 15,-31 31-15,-62 0 47,0 31-31,-30 31-16,-32-31 16,-92 61-16,-61 31 15,-1 1-15,-61-32 16,-31 1-16,61-32 15,1 63-15,61-63 16,124-30-16,122-31 31,63 0-15,61-62-16,31-30 16,31 0-16,-1-1 15,-30 31-15,-61 1 16,30-32-16,-93 62 15,1 1-15,-31-1 16,-124 31 47,-30 31-48,-123-1-15,-1 1 16,-61 31-16,30 0 15,1-1-15,30 32 16,1-32-16,61 1 16,92-31-16,32-31 15,122 0 1,32-31-16,92-92 16,61-1-16,1 1 15,-62 0-15,0 30 16,-93 32-16,-61 61 15,0-31-15,-93 62 94,1 0-94,-32 61 16,-61 0-16,-31 32 15,-62-1-15,-61 0 16,31 31-16,61-61 16,154-62-16,32 0 15,60-31 17,32 0-32,0-31 15,30 0-15,-30 0 16,30-61-16,32 61 15,-32-62-15,93 32 16,-62-32-16,1 62 16,-32 1-16,-30-1 15,-31 31-15,-1-31 16,1 31-16,-31-31 47,-31 93 15,-30-31-46,30 30-16,0-30 16,31 0-16,31 0 31,61-31-31,93 0 15,-31-31-15,31-31 16,0 31-16,0-61 16,-31 61-16,-30-31 15,-63 1-15,-30 30 16,0 0-16,-93 31 78,1 31-78,-1-31 16,0 31-16,1 0 15,-32-1-15,1-30 16,30 31-16,1 0 16,30-31-16,0 31 15,93-31 48,-1 0-48,32-31-15,-1 0 16,-30 0-16,30 1 16,-61-32-16,0 31 15,-31 0-15,0 1 31,-62 30-15,-30 0-16,-93 61 16,31 1-16,-124-31 15,32 61-15,-1-30 16,31 30-16,-30 1 16,92-1-16,-31-30 15,0 30-15,61 1 16,94-93-1,91 0 1,1 0-16,-1-31 16,63-31-16,-1-30 15,62-1-15,0-30 16,31 31-16,-31-1 16,0 31-16,-31-30 15,-62 30-15,-30 32 16,-31-1-16,0 31 15,-62-31 17,-62 31-17,32 0-15,-94 31 16,-29 0-16,-1-1 16,-93 1-16,1 0 15,-32 61-15,32 1 16,0-1-16,92 1 15,61-1-15,32-61 16,184-62 15,93-61-31,0-31 16,93-1-16,-32 1 16,32 0-16,-32 30 15,-30 1-15,-31-1 16,-92 62-16,-1 1 15,-92-1-15,-31 31 63,-61 0-63,30 61 16,-61-61-16,-62 93 15,-31-31-15,-31 30 16,-30 31-16,0 1 15,-1-32-15,62 1 16,31-1-16,93-30 16,30-62-16,93 0 47,31-62-32,61-30-15,31 30 16,31-61-16,31 30 15,-31 1-15,-31-1 16,0 1-16,-92 61 16,-31 31-16,-62 0 62,0 0-62,0 0 16,-61 31-16,92 0 15,-31-31-15,62 0 32,30-31-17,-30 0-15,31-31 16,30 31-16,-61 1 16,0 30-16,-31-31 15,0 0-15,-62 31 47,1 0-47,-32 0 16,1 31-16,-32 61 15,32-61-15,-1 31 16,32-31-16,-1-31 16,62 30-16,0 1 15,-31-31-15,31-31 156,0 1-140,-31 30 31,-30 0-47,-32 30 16,-92 63-16,0-1 15,0 1-15,93-1 16,30-61-16,1 0 15,92-31 32,-1 0-47,1-31 16,0 0-16,31 31 16,-1-31-16,1 1 15,0-1-15,-1 0 16,32 0-16,-62 0 15,-1 31-15,-60 0 47,-1 0-47,-31 62 16,31-31-16,0 30 16,-30-30-16,61 0 15,-31 31-15,31-31 16,31-31-1,-31 30 1,31-30-16,30 0 16,-30 31-16,0-31 15,31 0-15,-1 0 16,1 0-16,-1 0 16,32 0-16,-31 0 15,30 31-15,1 0 16,-32-31-16,32 0 15,-32 31-15,1-31 16,-31 0-16,0 0 16,30 31-16,-61-1 15,31-30-15,0 31 16,31-31-16,-32 31 16,32 0-16,0 0 15,30-1-15,-30 1 16,-1 0-1,-61 0-15,31-31 16,-31 31-16,0 0 31,0-1-15,0 1-16,0 0 16,-31-31 62,1 0-63,30 31-15,-31-31 16,0 0 0,0 0-1,0 0 1,1 0-1,-1 0 1,-31 0 0,0-31-16,1 0 15,-1-30-15,0 61 16,32-62-16,-32 62 16,31-62-16,-30 62 15,61-31-15,-31 1 16,0-1-1,0 31 1,0-31 0,0 31-16,-30-31 15,30 0-15,0 31 16,0 0-16,31-30 16,-31 30-16,1 0 15,-1 0 1,31-31 31,31 31-32,-1 31 1,-30-1-16,31 32 16,31 0-16,0 61 15,-1-61-15,32-1 16,-32 32-16,1-32 15,30 1-15,-30 31 16,-31-32-16,61 1 16,-61-31-16,0-31 15,-31 30-15,31-30 16,-31 31-16,31 0 16,0-31-16,-31 31 15,30-31-15,-30 31 16,31 0-16,-31-1 15,31-30-15,0 31 16,0 0 0,-31 0-16,61 0 0,-30 0 31,-31-1-31,31-30 16,31 31-16,-1 0 15,1 0-15,0 0 16,30 0-16,-30-31 15,-31 30-15,30 1 16,1-31-16,-62 31 16,61-31-16,-30 0 15,-31-31 17,-31-30-32,1-1 15,-32 0-15,-30-61 16,-1 30-16,62 1 15,-30-1-15,30 32 16,-31-32-16,31 32 16,-30-63-16,-1 63 15,0-1-15,1-30 16,-32-1-16,62 31 16,-30 1-16,61 30 15,-62 0-15,62 0 16,-31 31-16,31-30 15,-31-1 1,1 0 0,91 31 77,32 62-77,92 30-16,0 0 16,30 1-16,-30-31 15,-92-62-15,-1 30 16,1 1-16,-1 0 16,-30-31-16,-31 0 15,-62-31 16,-31 0-15,-61 1-16,30-32 16,-91-31-16,-63 63 15,0-1-15,1 0 0,30 31 16,31 0-16,62 31 16,30 0-1,62-31-15,1 30 16,30 1-1,92-31 1,31 0 0,31 0-16,93 0 15,0 0-15,-1 0 16,-30 0-16,0 0 16,-93-31-16,-30 31 0,-1-30 15,-61-32 1,0 62-16,-31-31 15,0-30-15,0 30 16,-62 0-16,-30 0 16,-1 31-16,-61 0 0,62 31 15,-1 0-15,1-31 16,-32 31 0,63-1-16,-32 1 0,93 0 31,62 0-16,30-31-15,1 31 16,-1-1 0,1-30-16,-1 0 15,-30 0-15,-31-30 16,-31-1-16,0 0 16,30 31-1,-30-31 1,31 0 15,-31 1-15,31 30-16,-31-31 15,31 31 1,-31-31 0,31 31-1,-31-31-15,31 0 0,-1 0 16,-30 1-1,0-1 17,-61 31-32,-32 0 15,-30 0-15,-31 0 16,-31 31-16,31-31 0,-31 0 16,123 0-16,124 0 46,30-31-30,1 0-16,-1 31 0,1-31 16,-1 31-16,-30 0 15,30 0-15,-92 31 16,0 0 15,-30 30-15,-63-61-16,31 93 15,1-93-15,-1 31 16,-30 0-16</inkml:trace>
  <inkml:trace contextRef="#ctx0" brushRef="#br1" timeOffset="30525.7348">20561 986 0,'0'31'125,"-31"0"-125,31 30 15,-31 32-15,31-32 16,0 1-16,0 31 16,0-32-16,0 1 15,0-1-15,0 1 16,0 31-16,0-1 15,0 1-15,0-1 16,0-30-16,0-1 16,0 1-16,-31 0 15,31-1-15,0 1 16,0 30-16,0-30 16,0 0-16,0-31 15,0-1 1,0 1-1,0 0 1,0 0 0,0 0-16,0-1 15,-30 32 1,30-31 0,-31-31-1,31 31-15,0 0 31</inkml:trace>
  <inkml:trace contextRef="#ctx0" brushRef="#br2" timeOffset="36768.1772">20592 986 0,'-31'0'141,"0"0"-141,-31 0 15,32 0 1,-32 31-16,0-31 15,-30 31-15,30-1 16,0 1-16,32-31 16,-1 31-16,0-31 15,0 31 1,0 0 0,0 0-16,1-31 15,-32 30-15,0 1 16,1-31-16,30 31 15,-31 0-15,1 0 16,30-31-16,-62 31 16,62-1-16,1-30 15,30 31 1,30-31 234,32 31-250,0 0 16,-1 0-16,32-31 15,-31 30-15,-1 1 16,-30-31-16,31 0 15,30 0-15,-30 31 16,-31 0 0,-1-31-1,1 0-15,0 31 16,31-31 0,-31 0-1,-1 0 1,1 0-1,0 0 64,0 0-48,-31 31-31,31-31 15,0 0-15,-1 0 16,1 30 0,0-30-1,0 0 110,0 0-93</inkml:trace>
  <inkml:trace contextRef="#ctx0" brushRef="#br3" timeOffset="104783.6535">17047 5240 0,'0'0'0,"0"-31"0,31 0 16,-1 31-16,-30-31 15,31 1-15,31-32 16,-31 0 0,30 31-16,1 1 15,0-32-15,-1 0 16,32 31-16,30 1 16,-30-1-16,-32 0 15,32 0-15,-32 31 16,1 0-16,30 0 15,1 0-15,-1 0 16,1 0-16,30 0 16,0 31-16,1 0 15,-32 0-15,1-31 16,-1 0-16,-30 30 16,0 1-16,30 0 15,-30-31-15,-32 31 16,32 0-16,0 30 15,-1-30-15,1 62 16,-31-93-16,31 92 16,-62-61-16,61 31 15,1-1-15,-1 1 16,32 0-16,-31-32 16,-1 1-16,32 0 15,-1-31-15,1 0 16,-1 31-16,1-31 15,-32 0-15,1 0 16,30 0-16,-30 0 16,0 0-16,30 0 15,1 0-15,-1 0 16,1-31-16,30 0 16,-31 0-16,32 1 15,-32 30-15,1-31 16,61 0-16,-62 0 15,1 31-15,-32 0 16,-30 0-16,0 0 16,0 0-1,-31-31-15,31 1 16,0 30-16,-1-31 16,1 31-16,-31-31 15,62 0-15,-31 0 16,-1 31 46,1 0-46</inkml:trace>
  <inkml:trace contextRef="#ctx0" brushRef="#br3" timeOffset="106428.1556">16646 6195 0,'0'-30'15,"62"-1"-15,-32 0 16,32-31-16,0 31 16,-1-61-16,32 61 15,30-61-15,31-1 16,-30 1-16,30 61 15,-31-62-15,31 32 16,-61-1-16,-1 62 16,62-31-16,-30 1 15,-32-1-15,1 0 16,-1 31-16,-30 0 16,61-31-16,-31 31 15,-30 0-15,0 0 16,-1 0-16,-30 0 15,31 31-15,-31 0 16,0-31-16,61 31 16,-61-1-16,0-30 15,-1 31-15,1 0 16,-31 0-16,31-31 16,0 61-16,31 32 15,30-31-15,1 30 16,-32-30-16,1-1 15,-31 1-15,30 30 16,-30-61-16,0 31 16,0 0-16,0 30 15,-1-30-15,1-31 16,31 61-16,0-61 16,-1 0-16,1-31 15,0 0-15,30 0 16,-30 0-16,-1 0 15,32-31-15,-1 0 16,1 31-16,-32-31 16,1 0-16,0 1 15,-1 30-15,32 0 16,-32-31-16,1 31 16,0-31-16,-1 31 15,32-31-15,-31 0 16,-32 0-16,1 1 15,31-1-15,-31-31 16,61 0-16,-30 1 16,-1-32-16,32 63 15,-1-63-15,-30 31 16,0 1-16,30-32 16,-30 32-16,-1-1 15,1-30-15,0 30 16,-1 0-16,32 1 15,-1-1-15,32-31 16,-63 32-16,1-1 16,0 31-16,30-30 15,-30 61-15,-1-31 16,1 0-16,0 0 16,30 31-16,-30 0 15,-31 0 1,-31 31 62,0 0-78,0 0 16,0-1-16,-31 32 15,0 31-15,0-32 16</inkml:trace>
  <inkml:trace contextRef="#ctx0" brushRef="#br3" timeOffset="108113.3709">16893 4500 0,'0'0'0,"154"-62"16,0 1-16,-31-1 16,0 0-1,-30 1-15,-1 61 16,-30-31-16,31 0 16,-32 0-16,32 31 15,-32-31-15,1 1 16,0-1-16,-1 31 0,1 0 15,-31 0 1,0 0-16,30-31 16,1 31-16,-31 0 15,30 0 1,1 62 0,0-32-16,-1 32 15,63-31-15,-1 31 16,62-1-16,0 1 15,-62 0-15,0-32 0,1 1 16,-63 31-16,1-31 16,0 0-16,30 30 15,-30 32 1,-1-32-16,-30 1 16,31 0-16,-31-32 0,0 1 15,-31 0-15,30 0 16,-30 0 15,31-31-31,-31 31 16,31-31-16,0 61 0,-31-30 15,31 0-15,0 0 16,-1 0 0,32-1-1,-31-30 1,0 0-16,-1 0 0,1 0 15,0 0-15,31 0 16,-31-30 0,61 30-1,1-31-15,-32-31 16,1 31-16,0 0 0,30 1 16,-61-1-16,-31 0 15,31 31-15,-1-31 16,32 0-1,31-30 1,-1-1-16,62-31 0,31 1 16,-31 0-16,-30-1 15,30 1-15,-31 61 16,-31-31-16,-30 31 16,-31 31 77,0 0-93,-31-31 78</inkml:trace>
  <inkml:trace contextRef="#ctx0" brushRef="#br3" timeOffset="109735.9287">16923 6041 0,'0'-31'63,"31"31"-63,0-30 15,31-1-15,-1 31 16,1-31-16,0 0 16,-1 0-16,32 31 15,30 0-15,0-30 16,1 30-16,61-31 16,-31 0-16,31 31 15,-31-31-15,31 0 16,-31 0-16,31 1 15,-62-1-15,31 0 16,-61 31-16,-1 0 16,-30 0-16,-31 0 15,0 31 1,-31 0-16,30-31 16,-30 30-16,31-30 15,-31 31-15,62 0 16,-31-31-16,0 31 15,-1-31-15,1 31 16,0 0-16,0-31 16,0 30-16,30 1 15,1-31-15,0 62 16,30-31-16,1-31 16,-1 30-16,62 1 15,-31 0-15,62 0 16,-61 0-16,-32 0 15,-30-31-15,0 30 16,-32-30 0,1 0-1,0 0 1,0 0 0,0 0-1,-1 0-15,32 0 16,0 0-16,30 0 15,1 0-15,-1 0 16,1 0-16,-32 0 16,1 0-16,0-30 15,-1 30-15,32-62 16,-32 31-16,-30 0 16,31-30-16,0 30 15,-32 0-15,1 31 16,0-62-16,31 32 15,-1-1-15,1-31 16,0 31-16,30-30 16,-61 30-16,31 31 15,-1-31-15,1 31 16,-62-31-16,31 31 16,-1 0-16,1-31 15,0 0-15,31 31 16,-31-30-16,-1 30 15,-30-31 1</inkml:trace>
  <inkml:trace contextRef="#ctx0" brushRef="#br3" timeOffset="111048.0481">16677 4993 0,'0'-31'31,"0"1"-31,0-32 16,31 31-16,-1 0 15,63-30-15,-1-1 16,1 31-16,61-30 16,-31-1-16,31 0 15,1 31-15,-1 31 16,0 0-16,-62 0 16,32 0-16,-32 0 15,1 0-15,-1 0 16,1 0-16,-32 31 15,32 0-15,-32-31 16,-61 31-16,31-31 16,0 0-1,-31 31 1,31 0-16,0-31 16,61 30-1,-61 1-15,0-31 16,30 62-16,-30-31 15,0-31 1,31 30-16,-31-30 16,30 31-16,1-31 15,-31 31-15,30 0 16,1-31-16,30 0 16,-30 0-16,0 0 15,-1 0-15,-30 0 16,31 0-16,-1 0 15,1 0-15,0 0 16,-1 0-16,1 0 16,31-31-16,-1 31 15,1-31-15,-32 0 16,1 1-16,-1 30 16,1-31-16,0-31 15,-1 31 1,-30 31-16,0-30 15,31-1-15,-31 0 16,-1 31-16,32-31 16,-31 31-1,0-31-15,0 31 16,-1 31 0,1 31-1,-31 92-15</inkml:trace>
  <inkml:trace contextRef="#ctx0" brushRef="#br4" timeOffset="122365.6361">22133 1448 0,'-31'0'93,"0"0"-77,0 0 0,1 0-1,-1 0 17,0 0-32,0 0 15,0 0-15,0 0 16,1 0-16,-1 0 15,0 0-15,0 0 16,0 31 0,1-31-1,-1 31-15,0-31 32,31 31-17,-31 0 1,0-1 15,0-30-15,31 62-16,0-31 15,0 31 1,0-32 0,0 1-1,0 0 1,0 0-16,31-31 15,-31 31-15,31-31 16,-31 31-16,31-31 16,0 30-16,0 1 15,-1 0 1,1-31 0,0 31-16,0-31 15,-31 31 1,61-31-16,-61 31 15,31-31-15,31 30 16,-31 1 0,0-31-1,-1 31-15,1-31 16,0 0 15,-31 31-31,31-31 16,0 0-16,0 0 31,-1 0-15,1 0-1,0 0 1,-31-31 0,31 31-16,-31-31 15,0 0-15,31 31 16,-31-30-16,31 30 15,-31-31-15,30 0 16,1 0 0,-31 0-1,31 31 1,-31-31-16,0 1 16,31-1-1,-31 0 173,0 0-157,-31 31 0,31-31-31,0 0 16,-31 1-1,0-1 1,31 0 0,0 0-1,-30 31-15,30-31 16,-31 0 0,0 1-1,31-1 1,-31 0 15,0 31 0,31-31-15,-31 31 31,1 0 0,-1 0-16,0 0 78,0 0-46,0 0-32</inkml:trace>
  <inkml:trace contextRef="#ctx0" brushRef="#br1" timeOffset="139941.5711">21609 1849 0,'31'31'125,"-31"31"-110,31-32 1,-31 1-16,0 0 31,30-31-31,-30 31 0,0 0 16,0 0 0,0-1 15,31-30 78,-31-30-93,31-1-1,-31 0 1,31 0 0,0 31-1,-31-31 1,0 0 0,30 31 93,-30 62-109,0 0 16,0-31-1,0-1-15,0 32 16,0-31-16,0 0 15,0 30-15,0-30 16,31-31 47,0 0-48,0-31 1,0 0-16,0 1 15,-31-1 1,30 0-16,1 31 16,-31-31-16,0 0 62,0 62 32,0 0-78,0 0-16,0 0 15,31-31 32,-31 30-47,31-30 31,0 0-15,0 0-16,-1 0 16,1-30-1,31-1-15,0 31 16,-32-31-16,32 0 15,-31 31 1,-31 31 47,0 0-48,0 0-15,0-1 16,0 1-16,0 0 15,0 0-15,0 0 16,0 0 0,0-1-1,0-60 110,0-32-109,0 31-16,0 0 16,0 0-16,-31 1 15,0 30 32,0 30-31,31 1-1,-30 0-15,-1 62 16,0-63-16,0 1 16,0 31-16,31 0 15,-31-62-15,31 30 16,-30-30-16,30-30 78,30-1-78,1-31 16,-31 31-1,31 31 1,-31-31-16,0 93 78,0-31-78,-31 31 16,0-62-16,31 30 15,0 1-15,-30-31 16,30-31 46,0-30-46,0 30-16,30 0 16,-30 0-16,-61 31 93,61 62-93,-62 0 16,31-1-16,0 1 16,1-31-16,30-1 15,-31-30-15,31 31 31,0-62 32,0-30-47,0-1-16,0 31 15,0 1 1,-31 30 62,0 0-62,0 0-16,31 61 15,-31-30-15,31 0 16,0 0-1,-30-31 1,60-62 47,1 31-48,0-30-15,-31 30 16,31 0-16,-31 0 15,0 0 17,0 62 46,31-62 31,0 0-109,-1 1 16,1-32-1,0 62-15,-31-31 16,31 31-16,-31-31 16,-31 62 77,31 0-93,-31 0 16,0 0 0,1-1-16,30 32 15,-31-62-15,31 31 16,-31 0 0,31-62 46,0 0-62,0-31 16,-31 1-16,31-1 15,0 0-15,0 32 16,0-1-16,-31 31 78,0 0-62,1 0-1,-1 31-15,0-31 16,0 61-16,0-30 16,1 0-16,-1-31 15,31 31-15,61-93 110,1-30-110,-31 30 15,30 31-15,-30 0 16,0 1-16,0-1 15,-31 0 1,0 62 62,0 0-78,0-1 16,0 1-16,0 0 15,-31 0 1,62-31 93,0-31-93,-31 0-16,31 31 16,-1-31-16,32 1 156,0-32-140,-31 31-16,-1-31 15,-30 32-15,31 30 16,-31-31-16,0 0 15,0 62 64,0 30-79,-31 32 15,1-31-15,-1-1 16,31 1-16,-31-1 15,0 1-15,31-31 16,0 0-16,0 0 16,0-62 62,31 0-78,-31-62 15,31 63-15,0-1 16,-31 0-16,30 31 16,-30-31-16,31 0 78,-31 1-63,0 60 126,31-30-110,0 0-15,0 0 0,-31-30-16,31 30 15,-31-31-15,30 0 0,1 31 16,-31-31-1,-31 31 48,31 31-47,0 0 140,-30-31-156,-1 31 31,-31-1-31,0-30 16,62 31-16,-30-31 15,-1 0 1,0 0 0,0 0 15,0 0-16,-30 0 1,30 0 15,0 0-31,0-31 16,0 31 46,0 0-46,1 0-16,-1 0 16,0 0-1,0 0 1,31-30-16,-31-1 31,1 0-15,-1 31 78,0 0-79,0 31 1,0-31-16,31 61 15,-31-61-15,31 31 16,-30-31-16,30 31 16,0-62 109,30 31-125,-30-31 0,31 31 15,-31-30 1,31 60 93,-31 1-93,0 0 0,0 0-16,0 0 15,0 30 1,0-30-1,0 0 1,0 0 0,31-31-1,31 0 32,-32 0-31,1 0 15,0 0 172,0 0-187,0 0-1,-1 0 17,-30 31 77,0-1-109,-30-30 16,30 31-16,0 0 15,-31-31-15,0 31 16,31 0 0,31-31 140,0 0-141,-31-31-15,0 0 16,0 0 0,0 62 93,0 0-78,0 0-15,-31-31 0,31 31-16,0-1 15,31-30 79,-31-30-78,30 30-16,-30-31 15,31 31-15,0-62 16,-31 0-16,31 62 15,-31-30-15,0-1 47,0 92 0,0-30-47,0 0 16,0 0-1,31-31-15,0 0 16,-1 0 15,1 0 63,0 0-78,0-31-1,-31 0-15,31 31 16,-31-31-16,31 31 16,-31 31 62,-31 0-63,0 0-15,31 0 16,31-31 15,0-31-31,30-31 16,32 1-16,-32-32 15,1 31-15,0 1 16,-62-32-16,30 63 16,-30-1-1,-30 31 32,-1 31-31,31 30-1,-31-30-15,0 0 16,31 0-16,-31-31 16,31 30-16,-30 1 15,-1-31-15,31 31 16,-31-31-16,31 31 16,-31-31-16,31 31 15,-31 0-15,0-31 16,31 30-16,-30-30 15,30 31-15,30-31 94,-30-31-94,31 31 16,-31-30-1,0-1-15,31-31 141,0 0-141,0 1 16,-31 30-16,0-31 15,0 32-15,0-1 16,-31 31 31,31 31-32,-31-1-15,0-30 16,31 31-16,-31-31 16,31 31-16,0 0 15,0 0 1,-30-1 0,30-60 77,30-1-77,1-31-16,0 31 16,0 1-16,-62 30 93,0 30-77,31 1-16,-31-31 16,31 31-16,-30-31 15,-1 0 1,31 31 78,-31 0-48,31-1-46,-31 1 16,31 0 0,0 0 124,0 0-124,0 0 0,0-1-16,0 1 15,0 0 1,0 0-1,0 0 1,-31 0 0,31-1-16,31-91 78,-31 30-78,31-31 15,-31 31-15,0 1 16,0-1 0,-31 31 77,-61 61-93,61-61 16,0 62-16,-31-31 16,31 0-16,1 0 15,30-1-15,-31-30 16,31 31-16,31-62 62,-1-30-62,-30-32 16,31 62-16,0-30 16,0-1-16,-31 0 15,0 32 1,31 30 0,-62 0 62,0 30-78,0 32 15,0-62-15,1 62 16,-1-31-16,0-1 16,31 1-1,0-92 48,0-1-63,31 0 15,-31 1-15,0-32 16,0 32-16,0 30 16,0 0 15,-31 31 31,-31 31-62,32 0 16,-1-1-16,0 1 16,0 0-1,31 0 1,-31 0-16,31-1 15,0 1 1,0-92 78,0-1-94,0 31 15,0 0 1,0 1 140,0-1-156,0 0 16,0 0 78,0 0-79,0 0 1,0 1 0,0-1-1,0 0 16,0 0 1,0 0-32,31 62 172,0 0-157,0 0 1,-31 0-1,0-1 1,31-30-16,-31 31 344,30-31-344,1 0 15,0 31 1,0-31 15,-31 31 126</inkml:trace>
  <inkml:trace contextRef="#ctx0" brushRef="#br1" timeOffset="140783.8443">21763 1633 0</inkml:trace>
  <inkml:trace contextRef="#ctx0" brushRef="#br1" timeOffset="141970.5623">22195 1695 0</inkml:trace>
  <inkml:trace contextRef="#ctx0" brushRef="#br1" timeOffset="142501.9589">22195 1695 0</inkml:trace>
  <inkml:trace contextRef="#ctx0" brushRef="#br1" timeOffset="142728.6233">22195 1695 0</inkml:trace>
  <inkml:trace contextRef="#ctx0" brushRef="#br1" timeOffset="144653.612">21732 1664 0,'0'31'172,"0"0"-156,31-31 155,0 0-108,0-31-47,-31 0-1,30 31 1,-30-31-16,0 0 31,31 31-15,-62 31 109,1 0-110,-1 0 1,0 0 0</inkml:trace>
  <inkml:trace contextRef="#ctx0" brushRef="#br1" timeOffset="146450.0601">22133 1695 0,'0'31'547,"0"-62"-266</inkml:trace>
  <inkml:trace contextRef="#ctx0" brushRef="#br1" timeOffset="151084.5397">21516 1572 0,'31'-31'94,"-31"-31"-79,31 31-15,-31 1 16,31-32-16,0 31 16,-31 0-16,31 0 15,-1 1-15,1-1 16,0 0 0,-31 0-1,31 31-15,0-31 16,-62 93 93,31 0-93,-31-1-16,0 1 15,0-31 1,31 0 0,31-62 109,0 0-110,31 31-15,-32-62 16,1 62-16,-31-31 16,31 1-16,0 30 15,-31-31 1,0 92 109,0-30-110,0 0 1,-31 0-16,0 0 31,62-31 79,31-31-95,-31 0-15,-1 31 16,-30-31-16,31 0 16,-31 62 109,0 0-110,0 0-15,0 0 16,0 0-16,-31-1 15,31 1-15,31-31 63,31 0-47,0 0-1,-32-31-15,1 1 16,0 30-16,0 0 15,-31-31-15,0 0 16,31 31-16,-31-31 16,31 0-1,-31 62 126,30-31 0,1 0-141,-31-31 15,31 31 48,-31 31-48,0 0 1,0 0-16,-31 0 16,0-31-16,31 30 15,0 1-15,62-31 110,-31-31-110,30 31 15,-30-30-15,0-1 16,0 0-1,-31 62 79,0 0-94,0-1 16,0 1 93,-31 0-93,0 0 109,31 0-110,-31-1 1,31 1 15,-30-31 563,-1 0-516,0 0-31,31-31-31,-31 1-16,31-1 15,-31 31-15,31-31 78,-30 31 32,-1 31-79</inkml:trace>
  <inkml:trace contextRef="#ctx0" brushRef="#br2" timeOffset="157339.8509">22040 2281 0,'-30'0'46,"-1"30"-14,31 1-32,-31-31 15,31 31-15,-31-31 16,31 62-16,0-31 16,0-1-1,0 1-15,-31 0 16,31 0 62,0 0-62,0 0-1,0-1 1,0 1-1,0 0 1,0 0 15,0 0-15,0-1 0,0 1-1,0 0 1,-31 0-1,1-31 48,30 31-47,-31 0-16,31-1 15,-31 32-15,0 0 16,0-31-16,31-1 15,-30-30-15,30 31 16,0-62 140,0 1-140,0-1 0,0 0-16,30 0 15,1-31 1,-31 32-1,31-1 1</inkml:trace>
  <inkml:trace contextRef="#ctx0" brushRef="#br2" timeOffset="158111.5976">21979 2897 0,'31'0'94,"-1"-31"-94,1 0 15,31 31-15,0-30 16,-32-1-16,32 31 15,-31-31-15,31 0 16,-32 31-16,1-31 16,0 1-16,31 30 15,-32-31-15,32 0 16,-31 31 0,0-31-16,0 31 15,-1 0 1,-30-31-16,31 31 15</inkml:trace>
  <inkml:trace contextRef="#ctx0" brushRef="#br2" timeOffset="159641.8633">21886 2866 0,'0'-31'78,"-31"1"-47,31-1-31,-30 31 16,-1-31-16,0 0 15,0 0 1,31 1 0,-31 30-16,1-31 15,-1 0 1,31 0 15,0 0-31,-31 31 16,31-31-16,0 1 15,-31 30 1,31-31-16,-31 0 16,0 0-1,31 0 1,0 0-1,-30 31-15,30-30 16,0-1-16,-31 0 31,0 0-15,0 31 0,0 0-1,31-31 1,-31 1 62</inkml:trace>
  <inkml:trace contextRef="#ctx0" brushRef="#br1" timeOffset="187355.5231">22780 1942 0,'0'0'0,"31"0"16,0 0 140,0 0-125,-31 30-31,0 1 16,31-31-16,-31 31 16,0 0-1,30-31-15,1 31 16,-31 0-1,31-1 1,-31 1 0,31 31-1,-31-31 1,31-1 0,-31 1-1,0 0-15,30-31 16,-30 31-16,0 0 15,0 0-15,0-1 16,0 1 0,0 0-16,0 0 15,0 0 1,-30 0 0,30-1-1,0 1 1,0 0-1,-31-31 17,0 31 343,31 0-375,-31-31 15,31 30 1,-31-30 0,1 0-1,30 31-15,-31-31 16,0 0-1,0 0 1,0 0 0,0 0-1,1 0-15,-1 0 16,0 0 15,0-31 0,0 31-15,31-30-16,0-1 16,-31 31-1,31-31-15,-30 0 16,30 0 0,0 1-16,0-1 31,0 0 0,0 0 63,0 0-94,0 0 15,30 1 1,1-1 15,-31 0-15,31 31-16,-31-31 16,31 31-1,0-31 1,0 31 15,-31-31-31,30 1 0,1-1 16,0 0 77,0 0-30,-31 0-32,31 31-15,-31-30-1</inkml:trace>
  <inkml:trace contextRef="#ctx0" brushRef="#br1" timeOffset="190717.5642">22811 2404 0,'0'31'31,"0"-62"78,0 0-93,31 31-16,-31-31 16,31 0-16,-31 1 15,31 30 1,-1 0-16,-30-31 15,0 0 1,31 0 0,-31 0-1,31 31-15,-31-30 16,31-1 0,0 0-1,-31 0 1,30 31-16,-30-31 15,31 31-15,-31-31 16,31 1 0,0-1-16,-31 0 15,31-31 1,0 31 0,-1 1-1,1-1-15,-31 0 16,0 0-1,31 31 1,-31-31 0,0 0 15,31 1-15,-31-1-1,0 0 16,31 31 94,0-31-109,-1 31 0,-30-31-1,31 31-15,-31-30 16,31 30-16,0-31 16,0 0-1,-31 0-15,31 31 16,-31-31-16,30 0 15,1 31 1,-31-30 0,0 60 484,0 1-469,0 0-15,0 0-16,0 0 31,0 0-16,0-1 1,0 1 0,0 0-1,0 0 1,0 0 46,-31-31-62,31 30 16,0 1 0,-30-31-16,30 31 15,-31 0 1,31 0 0,-31 0-1,0-1 1,0 1-1,0 0 17,31 0-17,0 0 17,-30-31-17,30 31 1,-31-31-16,31 30 15,0 1-15,0 0 94,0 0-78,-31-31-1,31 31 1,0 0-16,0-1 31,-31-30-31,31 31 16,0 0 0,-31 0-16,31 0 15,-31-31 1,31 30-16,0 1 94,-30 0-79,30 0 1,-31-31 62,31 31-62,0 0-1,-31-31-15,31 30 16,-31 1-16,0-31 15,31 31-15,-31-31 16,31 31-16,-30-31 16,-1 0 281,0 0-297,31-31 31,-31 31-31,0-31 15,31 0 1,-30 31-16,-1 0 16</inkml:trace>
</inkml:ink>
</file>

<file path=ppt/ink/ink10.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47.037"/>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22842 1109 0,'0'0'0,"-31"0"47,0 0-16,0 0-31,1 0 15,-32 0 1,31 31 0,0-31-1,0 31-15,-30 0 16,-1-31-16,31 61 16,-30-30-16,-32 31 15,62-31-15,-30 30 16,30 1-16,0-31 15,31 30-15,-62-30 16,32 31-16,-1-31 16,31 0-1,-31-1 1,31 1-16,-31-31 16,31 31-1,0 0 1,0 0 31,0 0-32,31-31 1,0 30 0,0-30-1,-1 0-15,1 0 16,0 0-1,0 0 1,0 0 0,0 0-16,30 0 15,-30 0-15,0 0 16,0 0-16,0-30 16,-1 30-16,1 0 15,0-31 1,0 31-1,0 0 1,-1 0 0,1 0-16,0 0 15,0 0 1,0-31 0,0 31-16,-31-31 15,0 0-15,30 31 16,-30-31-16,31 31 15,-31-30-15,31 30 16,-31-31-16,0 0 16,0 0-1,0 0 1,0 0 0,0 1-16,-31 30 15,31-31-15,-31 31 16,31-31-16,-30 31 15,-1-31-15,31 0 16,-31 1 0,0-1-1,0 31 1,31-31-16,-31 31 16,1 0-16,30-31 15,0 0-15,-31 31 16,31-31-16,0 1 31,-31 30-31,31-31 16,0 0-16,0 0 15</inkml:trace>
</inkml:ink>
</file>

<file path=ppt/ink/ink11.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48.466"/>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21516 1202 0,'0'0'0,"-30"0"16,-1 0-1,0 0 1,0 0 0,0 0-1,0 0 1,1 31 0,-1-31-16,31 30 15,-31-30-15,0 31 16,0 0-16,1-31 15,-1 62-15,-31-62 16,0 31-16,32-1 16,-1-30-16,31 31 15,-31-31-15,31 31 16,0 0 0,-31-31-16,0 0 15,31 31 1,-31-31-16,31 30 15,-30-30-15,30 31 16,0 0-16,-31-31 16,31 31-16,-31-31 15,31 31-15,0 0 16,0-1 0,31-30-16,-31 31 15,31-31-15,-31 31 16,30-31-16,1 31 15,0 0 1,0-31-16,0 0 16,0 0-16,30 0 15,-30 0 1,31 0-16,-31 0 16,30-31-1,-30 31-15,31-31 16,-62 0-16,30 31 15,1 0 1,0-31 0,0 31-16,-31-30 15,31 30-15,-31-31 16,31 0-16,-31 0 16,30 31-1,-30-31-15,31 31 16,-31-31-16,0 1 15,0-1 1,0 0 0,0 0-1,0 0-15,0 1 16,0-1 0,0 0-1,0 0 16,-31 0 1,1 0-1,30 1 0,-31 30-31,31-31 16,61 31 78,1 0-94,0 0 15,-31 0-15</inkml:trace>
</inkml:ink>
</file>

<file path=ppt/ink/ink12.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0.502"/>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21331 2404 0,'-30'0'78,"-1"0"-62,0 0 15,-31 0-31,32 31 16,-1-31-16,31 31 15,-31-31-15,31 30 16,-31 1-16,0-31 0,31 31 15,-31-31 1,31 31-16,-30-31 16,30 31-1,0 0-15,-31-31 16,31 30-16,-31 1 0,31 0 16,-31 0-1,0 30-15,-30 1 16,30 31-16,-31-63 15,31 32-15,-30 0 16,61 30-16,-62-30 0,31 0 16,31-1-1,0-30-15,0 0 16,31 0 0,0-1-1,0 1-15,-1 0 16,-30 0-1,93 31 1,-31-1-16,-1-30 16,1 31-16,30-31 15,-61-31-15,0 30 0,0 1 16,31-31 0,-32 0-1,32 0 1,-31 0-1,0 0-15,-1 0 16,-30-31-16,31 31 16,-31-30-1,31-1 1,0 0 0,-31 0-16,31 0 15,-31 0-15,0 1 16,31-1-16,-31 0 31,0-31-15,0 1-16,0 30 15,0-31-15,0 31 16,0 1 0,0-1-16,0 0 15,-31 31 1,0-62-16,31 31 15,0 1-15,-31 30 16,31-62-16,0 31 16,-31 31-1,31-31-15,-31 0 16,31 1 0,-30 30-16,30-31 15,-31 0 1,31 0-16,-31 31 15,0-31 1,31 0 0,0 1 31,0-1-32,0 0 1,0 0-1,31 31-15</inkml:trace>
</inkml:ink>
</file>

<file path=ppt/ink/ink13.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1.773"/>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22595 2620 0,'0'0'0,"0"-31"16,0 0 15,-31 31-16,1 0 17,-1 0-17,0 0 1,0 31 0,31 0-1,-31 0-15,1-31 16,30 61-16,-31-30 15,0 31-15,31-1 16,0 1-16,-31-31 16,31 0-16,0 30 15,0 1-15,0-31 16,0 0-16,-31 30 16,31 32-16,0-32 15,0 1-15,-31 0 16,31-1-16,0 1 15,0 30-15,0-30 16,0 0-16,31-1 16,0 1-16,-31-31 15,31-31-15,0 61 16,0 1 0,-1-31-1,1-31-15,-31 31 16,31-31-16,0 31 31,0-31 0,-1 0-31,1 0 16,0 0 0,0-31-1,31-31-15,-62 0 16,30-30-16,1 0 15,-31-1-15,0 31 16,0 1-16,0 30 16,0-31-16,0 1 15,0-32-15,31 32 16,-31-1-16,0 0 16,0 1-16,0-1 15,0 0-15,31-30 16,-31 30-16,0 0 15,0 32-15,0-1 16,0-31-16,0 31 16,0 1-1,0-1 1,0 0 0,0 0-1,-31 31-15,31-31 16</inkml:trace>
</inkml:ink>
</file>

<file path=ppt/ink/ink14.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3.231"/>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23304 2496 0,'0'31'79,"0"0"-48,0 31-31,0-31 15,0 30-15,-31 1 16,31-1-16,0 32 16,-30-31-16,-1-1 15,31 1-15,0 0 16,0 30-16,31 1 16,-31-32-16,30 1 15,-30-1-15,0 1 16,0 0-16,0-1 15,0 32-15,0-1 16,0-30-16,31 0 16,0-32-16,-31 32 15,0-31 1,31-31-16,-31 31 16,31-31-16,-31 31 15,31-1 1,-1-30-16,1 0 15,0 0 17,0 0-17,0 0-15,-31-30 16,31 30-16,-31-31 16,30 31-16,-30-31 15,31 31-15,0-31 16,-31 0-16,31 31 15,-31-31-15,31 31 16,-31-30-16,0-1 16,30 0-1,1 0-15,-31 0 16,31 1-16,-31-32 16,31 62-1,0-31-15,-31-31 16,0 32-16,31-32 15,-31 0-15,0 31 16,30-30-16,-30 30 16,0 0-16,0-30 15,0-1-15,0 0 16,0 1-16,0-1 16,0 0-16,0 1 15,0-1-15,0 31 16,0 0-16,0-30 15,-30 61-15,30-31 16,0 0-16,0 0 16,-31 31-16,31-31 15,-31 1-15,31-1 16,-31 0-16,0 31 16,31-62-16,-31 62 15,31-31-15,-30 1 16,-1-1-16,0 0 15,0 0 1,31 0 0,0 0-1,-31 31-15,1 0 32,-1 0 93</inkml:trace>
</inkml:ink>
</file>

<file path=ppt/ink/ink15.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4.660"/>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20314 1418 0,'0'-31'16,"-31"31"0,1 0-1,30-31-15,-31 31 16,0 0-16,31-31 15,-31 0-15,0 31 16,31-31 0,-31 31-16,1 0 15,-1 0 1,0 0 0,0 0-1,0 0 1,0 31-16,-30 0 15,30 0-15,0-31 16,-30 92-16,30-92 16,0 62-16,0-62 15,31 31-15,-31 0 16,31-1-16,0 1 16,0 0-1,0 0-15,31 31 16,0-62-16,0 61 15,0-61-15,-1 31 16,63 0-16,-32-31 16,1 31-16,-62 0 15,62-31-15,-62 30 16,31 1-16,-1-31 16,1 31-1,0-31 1,31 31-1,-31-31 1,-1 0-16,1 0 31,0 0-15,-31-62-16,31 1 16,0-1-16,-31 0 15,0-30-15,31 30 16,-31 0-16,0 1 15,0-32-15,0 63 16,0-1 0,0 0 15,0 0-15,0 0 15,-31 31 0,0 0-15,0 62-16,-31 0 15</inkml:trace>
</inkml:ink>
</file>

<file path=ppt/ink/ink16.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5.916"/>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20407 2835 0,'-31'0'15,"0"0"1,0 0-16,0 0 16,1 31-16,-1-31 15,0 0 1,0 0 31,0 0-16,0 0-31,1 0 16,-1 0-16,0 0 15,0 0-15,-31 31 16,1-31-16,30 31 0,-31 0 16,1 61-16,30-61 15,0 31-15,0-1 16,31 1-1,0-31-15,-31 31 16,31-1-16,0-30 0,0 0 16,0 0-16,31-1 31,0 1-31,0 0 16,0-31-1,-31 31-15,31-31 0,30 31 16,-61 0-16,62-31 15,30 30-15,-30 1 16,0 0 0,30-31-16,-61 0 15,31 0-15,-1 0 0,-30-31 16,0 31-16,-31-31 16,31-30-1,0 30-15,-31-31 16,30 1-16,1-1 15,-31 0-15,31 1 0,-31-1 16,0 31-16,0 0 16,0-30-1,0-32-15,0 62 16,-31 31 0,31-30-16,-31 30 0,1 0 15,30-31 1,-31 31 93,0-31-78,0 31-15,31-31 0,-31 31 15,31-31 63,-31 31-94,1 0 15</inkml:trace>
</inkml:ink>
</file>

<file path=ppt/ink/ink17.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7.327"/>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18865 1017 0,'-30'0'16,"-1"0"0,0 0 15,0 0-16,0 0-15,0 0 16,-30 0-16,-1 31 16,1-31-16,-1 0 15,0 61-15,-30-30 16,61-31-16,0 62 16,-61-62-16,30 61 15,31-30-15,0 31 16,1-31-16,30 0 15,0-1-15,0 1 16,0 0 0,0 0-1,0 0 1,0 30 0,30-61-16,1 31 15,0-31-15,31 31 16,-32 0-16,32 0 15,31-31-15,30 30 16,0 1-16,-30 0 16,30 0-16,0-31 15,31 0-15,-30 0 16,-32 0-16,1 0 16,-32-31-16,32 0 15,-32 31-15,1-31 16,0-30-16,-62 30 15,31 0-15,-1-31 16,1 32-16,-31-1 16,31 0-16,-31-31 15,0 1 1,0 30-16,-31 0 16,31-31-16,-31 32 15,1-1-15,30 0 16,0 0-16,0 0 15,-31 31-15,31-31 16,-31 1 0,31-1-16,-31 31 15,31-31-15,-31 31 16,0 0-16,1 0 16,-1 0-1,0 0 1,0 0-1,0 0-15,-30 0 16,30 0 0,0 0 156,0 62-172</inkml:trace>
</inkml:ink>
</file>

<file path=ppt/ink/ink18.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58.312"/>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19020 2712 0,'0'0'0,"-31"-31"31,0 31-31,0 0 16,-31 0-16,1 0 16,30 0-16,0 31 15,0 0-15,0-31 16,1 31-16,-1 0 15,-62-1-15,32 1 16,30-31-16,-31 31 16,1 0-16,30 0 15,0 0-15,31-1 16,-31 1-16,31 0 16,0 0-1,0 0-15,0 30 16,0 1-16,0 0 15,31-31-15,0 61 16,30-61-16,1 30 16,0-30-16,-1 0 15,32-31-15,-32 31 16,1 0-16,0-31 16,-1 0-16,32 0 15,-31-31-15,61 31 16,-61-62-16,-1 31 15,-30 1-15,61-1 16,-30-62-16,-31 63 16,31-32-16,-32 0 15,-30 1-15,31 30 16,-31-31-16,0 31 16,0-30-1,0-1-15,0 31 16,-31 0-16,1-30 15,-32 30-15,-31-31 16,1 31-16,-31 31 16,-31-30-16,-31 30 15,30 0-15,1 0 16,62 0-16,-1 0 16,63 0-1,30-31 48,0 0-48,61 31-15,-30-31 16,31 0-16</inkml:trace>
</inkml:ink>
</file>

<file path=ppt/ink/ink19.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35.980"/>
    </inkml:context>
    <inkml:brush xml:id="br0">
      <inkml:brushProperty name="width" value="0.08819" units="cm"/>
      <inkml:brushProperty name="height" value="0.35278" units="cm"/>
      <inkml:brushProperty name="color" value="#7030A0"/>
      <inkml:brushProperty name="tip" value="rectangle"/>
      <inkml:brushProperty name="rasterOp" value="maskPen"/>
    </inkml:brush>
  </inkml:definitions>
  <inkml:trace contextRef="#ctx0" brushRef="#br0">19636 3298 0,'0'31'141,"-62"-31"-125,32 31-16,-1-1 15,-31-30-15,62 31 16,-62-31-16,32 31 15,-1 31-15,0-62 16,0 30-16,0 1 16,1 0-1,30 0 1,0 0-16,0 30 16,0 1-1,0-31-15,0 31 16,30-1-16,1 32 15,0-32-15,0 32 16,0-32-16,61 1 16,-30 0-16,30-31 15,1-1-15,-1-30 16,31 0-16,-30 0 16,-1-30-16,1-1 15,30 0-15,-61 0 16,30 0-16,-30 0 15,-31 31-15,0-30 16,-1-1 0,1 0-16,-31 0 15,31 0-15,0-30 16,-31 30-16,0-31 16,0-30-1,-31 61 1,31 0-16,-31 31 15,31-31-15,-61-30 16,-1 30-16,31 31 16,0-31-16,-30 0 15,30 31-15,0-31 16,-61 0-16,61 31 16,-31-30-16,31-1 15,0 31 1,1 0 15,30-31-15,-31 31-1,0 0 1,0 0 0,-31 0-1,1 0 1,-32 0-16,32 0 15,-32 0-15,1 0 16,-1 0-16,32 0 16,-1 31-16,-30-31 15,30 0-15,0 0 16,31 0-16,1 0 16,-1 0-16,31 31 31,0-1-16,0 1 1,0 0-16,31 0 16,30 31-16,32-32 15,-1 32-15,31-31 16,-30-31-16,-1 31 16,32 0-16,-32-1 15,62 1-15,-30 0 16,30 0-16,0-31 15,-31 0-15,-30 0 16,-1 0-16,1-31 16,-32 0-16,-30 31 15,0-31-15,0 1 16,0-1 0,-31 0-1,0 0-15,0 0 16,0 0-1,-31 1-15,-62-32 16,1 31-16,-32-31 16,-30 32-16,62-1 15,-62 0-15,0 31 16,61 0-16,31 0 16,1 0-16,-1 0 15,31 0-15,1 31 16,30 0-1,0-1 1,0 1-16,0 0 16,0 31-16,0-31 15,30 30-15,-30 1 16,62-31-16,-62 0 16,31-31-16,0 30 15,-1 1 1,1-31-1,0 0-15,0 0 16,0-31-16,0 1 16,-1 30-16,-30-31 15,0-31 1,0 31-16,0-30 16,0-1-16,-61 0 15,30 1-15,-31 30 16,1-31-16,-32 31 15,62 31-15,-30-30 16,-1 30-16,-30 0 16,-1 0-16,-30 30 15,61 1-15,1 31 16,-1-31-16,31-1 16,0 32-16,31-31 15,0 0-15,0 30 16,0 1-16,31-62 15,31 62-15,-1-31 16,-30 30-16,62-61 16,-32 31-16,-30 0 15,31 0-15,-1-31 16,32 0-16,-31 0 16,-32-31-16,32 0 15,0 31-15,-32-92 16,1 61-16,0-31 15,-31 31 1,0 0-16,0 1 16,0-1 15,-31 31 16,-30 0-47,30 31 15,-62 30-15,63-30 16,-32 31-16,0-31 16,31-1-16,31 32 15,0-31 1,62 0-16,-31-1 16,0 1-16,30-31 15,1 31-15,0-31 16,-1 0-16,1 0 15,0 0-15,30 0 16,-30-31-16,-1-30 16,1-32-16,31 32 15,-63-1-15,63-31 16,-93 63-16,31-1 16,-1-31-16,-30 31 15,0 0-15,0 1 16,-30 30-1,-1-31 1,-31 31-16,-61 0 16,0 31-16,-62 30 15,61 1-15,-30 0 16,62 30-16,-1-61 16,32 31-16,30-32 15,0 32-15,31-31 16,0 0-1,0-1-15,31 1 16,0 0-16,-1-31 16,1 31-16,31-31 15,30 0-15,62 0 16,1-31-16,30-61 16,0-1-16,61 1 15,-61-32-15,0 1 16,-92 61-16,-93 1 15,0-1-15,0 1 16,-31 30 0,-31 0-16,-30 31 15,-1-31-15,-61 0 16,-31 0-16,31 1 16,31-1-16,61 31 15,-31 0-15,63 0 16,-1 0-16,0 61 15,0 1 1,0-31-16,0 0 16,31 0-1,0-1 1,0 1 0,31 0-1,-31 0-15,31-31 16,0 0-1,0 0 1,0-31 0,-1 0-1,-30 0-15,0 1 16,-30-32-16,30 0 16,-31 31-16,0-30 15,0 61-15,0-31 16,-30 0-16,-32 31 15,1 0-15,-62 0 16,-1 31-16,-29 31 16,-32 30-16,62 1 15,92-63-15,31 32 16,31-31 0,0 0-16,31-1 15,0-30 1,0 0-1,30 31-15,1-31 16,30 0-16,63 0 16,-1 0-16,61 0 15,-60 0-15,29 0 16,-29 31-16,-32-31 16,-31 0-16,1 0 15,-1 0-15,-61 0 16,-31-31-1,0 0-15,0 1 16,0-1 0,0 0-1,-31 31 1,1 0-16,-32 0 16,-31 0-16,1 0 15,-1 31-15,32-31 16,-1 31-16,62-1 15,-31-30-15,0 31 16,1 0 0,30 0-1,0 0-15,0 0 16,0-1-16,30 32 16,-30 0-16,0 61 15,-92 31-15,-31 93 16,-124-1-16</inkml:trace>
</inkml:ink>
</file>

<file path=ppt/ink/ink2.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14:04.797"/>
    </inkml:context>
    <inkml:brush xml:id="br0">
      <inkml:brushProperty name="width" value="0.05292" units="cm"/>
      <inkml:brushProperty name="height" value="0.05292" units="cm"/>
      <inkml:brushProperty name="color" value="#00B050"/>
    </inkml:brush>
    <inkml:brush xml:id="br1">
      <inkml:brushProperty name="width" value="0.05292" units="cm"/>
      <inkml:brushProperty name="height" value="0.05292" units="cm"/>
      <inkml:brushProperty name="color" value="#7030A0"/>
    </inkml:brush>
    <inkml:brush xml:id="br2">
      <inkml:brushProperty name="width" value="0.05292" units="cm"/>
      <inkml:brushProperty name="height" value="0.05292" units="cm"/>
      <inkml:brushProperty name="color" value="#002060"/>
    </inkml:brush>
  </inkml:definitions>
  <inkml:trace contextRef="#ctx0" brushRef="#br0">555 4346 0,'62'0'265,"-31"0"-249,0 0 0,-1 0-1,1 0 1,0 0 78,0 0-63,0 0-15,-31 31-1,30-31-15,1 31 16,0-31-1,0 0 1,0 0 0,-31 30-16,31-30 15,-1 0 1,1 0 0,-31 31-16,31-31 15,0 0 1,-31 31-1,31-31-15,0 0 16,-1 31 0,1-31-16,0 0 15,0 0-15</inkml:trace>
  <inkml:trace contextRef="#ctx0" brushRef="#br0" timeOffset="4345.4996">1264 4500 0,'-31'0'141,"31"31"-141,-30 0 16,-1-31-1,31 31-15,-31-31 16,0 0-16,31 30 16,-31-30-16,0 0 78,31 31-63,-30-31 17,-1 0 30,31 31-46,-31-31-16,0 31 15,0-31 1,0 0 0,1 31-1,-1-31 1,0 30-1,0-30-15,0 0 313,1 0-282,-1 0 0,0 0 1,0 0 15,0 0-16,31-30 0,0 60 282,0 1-298,0 0 1,31-31-16,-31 31 15,31 0 17,0-31-17,-31 31-15,31-1 32,-1-30-1,1 31 0,0-31-15,0 0 31,0 0-16,-31 31 0,30-31-15,1 0-1,0 0 48,-31 31-32,31-31-31,0 0 31,0 0-15,-31 31 0,30-31-1,1 0 16,0 0-15,-31 31 0,31-31-16,0 0 15,0 0 17,-1 0-17,1 0 1,0 0 15,0 0 0,0 0-15,0 0 0,-1-31-1,-30 0 1,31 31-16,-31-31 15,31 31-15,0-31 16,0 31 0,-31-31-16,30 1 15,1-1 1,-31 0 0,31 31-16,0-31 15,-31 0-15,31 0 16,0 1-1,-1-1 1,1 0 0,-31 0-1,31 31 1,-31-31-16,31 1 16,-31-1 15,31 0-16,0 0 1,-31 0 0,0 0-1,0 1 1,30-1 0,-30 0-16,0 0 15,0 0 1,0 0-1,0 1 1,0-1-16,0 0 16,0 0-1,-30 31-15,30-62 16,0 32 0,-31 30-16,0-31 15,31 0-15,-31 0 16,31 0-1,-31 1 1,31-1 0,-31 31-1,1-31-15,-1 0 16,0 31 0,31-31-1,-31 31-15,0 0 16,0-31-1,1 31 1,-1 0 15,0 0-31,0 0 32,0 0-17,1 0 1,-1 0-16,0 0 15,0 31 1,0-31 0,0 31-1,1-31 1,-1 31 0,31 0-1,-31-31-15,0 31 16,0-31-1,31 30-15,-31-30 16,1 0 0,-1 31-16,0-31 15,31 31 1,0 0-16,-31-31 16,31 31-16,-31-31 15,0 0 1,1 30-1,-1-30 1,31 31 0,-31 0-1,0-31 1,0 0 46,31 31-30,-30 0-1,-1-31 0,31 31-15,0-1-1,-31-30 1,0 0-16,31 31 16,0-62 187,-31 31-188,31-30 1</inkml:trace>
  <inkml:trace contextRef="#ctx0" brushRef="#br0" timeOffset="5899.8497">833 4993 0,'-31'31'109,"0"-31"-78,0 0-15,0 31-1,1-31 1,30 31-16,-31-31 16,0 0-1,0 0-15,0 0 16,0 0 0</inkml:trace>
  <inkml:trace contextRef="#ctx0" brushRef="#br0" timeOffset="6632.0658">1141 5147 0,'0'62'93,"0"-31"-77,-31 0 0,0-31-16,31 31 15,0-1 1,-31-30-16,31 31 15</inkml:trace>
  <inkml:trace contextRef="#ctx0" brushRef="#br0" timeOffset="7271.7108">1357 5178 0,'0'0'0,"31"0"15,-1 0 1,-30 31 0,31-31-16,0 0 15,-31 31-15,31-31 16,-31 31-16,31-31 16,-31 31-16,30-31 15,1 30-15,31 1 16,-31-31-16,0 31 15,-1 0-15,1-31 16,-31 31-16,31-31 16,-31 30-16,31-30 15,0 0 17,-62-30 61,0-1-77,0 0 0</inkml:trace>
  <inkml:trace contextRef="#ctx0" brushRef="#br0" timeOffset="7927.9769">1357 4315 0</inkml:trace>
  <inkml:trace contextRef="#ctx0" brushRef="#br0" timeOffset="10531.5306">1357 4223 0,'-31'0'328,"0"0"-296,0 0 61,31 30-77,31-30 109,0-30-109,-62 30 140,0 0-140,31 30 124,31 1-124,-31 0-16,31-31 15,0 0 1,-31 31 0,31-31-16,-1 0 109,-30-31-93,0 0-1,0 0 1,0 1 0,0-1-1,0 0-15,-30 31 63,-1 0 15,0 0-63,31 31-15,-31 0 16,31-1 15,0 1-15,0 0 0,31-31-1,0 0 1,0 0-16,-1 0 15,1 0 17,0 0-32,0 0 15,-31-31-15,31 0 16,-31 1 0,0-1-1,0 0 1,-62 31 187,-30 31-203,92 0 16,-31-31-16</inkml:trace>
  <inkml:trace contextRef="#ctx0" brushRef="#br0" timeOffset="12678.1731">894 4531 0,'-31'0'125,"1"0"-109,-1 0 0,0 0-1,31 31 1,-31-31-16,62 0 140,0 0-124,-62 0 156,0 0-172,31-31 16,-31 31-16,1 0 15,-1 0 1</inkml:trace>
  <inkml:trace contextRef="#ctx0" brushRef="#br1" timeOffset="23506.3188">555 6257 0,'0'31'172,"0"0"-156,0 30-16,0 32 15,0-62-15,0 30 16,0-30-16,0 31 16,0-31-1,0-1-15,0 1 16,0 0 0,0 0-1,-31-31-15,31 31 16,0 0-16,-30-31 15,30 30 1,0 1 15,0 0 63,0 0-94,0 0 31,0 0-15,0-1 0,0 1-16,0 31 15,0-1-15,0 32 16,0-31-16,0-32 15,30 32-15,-30-31 16,31-31 0,-31 31-16,31 30 15,-31-30 1,0 0 0,0 0-1,0 0 1,31-31-1,-31 31-15,0-1 32,0-60 93,0-1-110,0 0-15,0 0 16</inkml:trace>
  <inkml:trace contextRef="#ctx0" brushRef="#br1" timeOffset="25294.08">617 6411 0,'0'31'78,"31"0"-62,0 31-1,-1-32-15,-30 1 16,31 0-16,0 31 16,0-32-1,0 1 1,-31 0-16,0 0 16,30-31-16,-30 62 15,31-62-15,0 30 16,-31 1-1,0 0-15,31-31 16,-31 31 0,31-31-1,-31-62 126,0 1-125,31 61-16,-31-31 15,30 31 1,-30-31-1,31 0 1,-31 0-16,31 31 16,-31-31-16,31 31 62,0-30-31,-31-32-15,31 62-16,-31-31 16,0 0-16,30 31 15,1-30 1,-31 60 187,0 1-187,0 0-1,0 0 1,0 30 0,31-61-16,-31 31 15,0 62-15,0-32 16,0 1-16,31 0 15,-31-31-15,0 61 16,0-61-16,0 0 16,0-1-16,0 32 15,-31-31-15,0 31 16,31-32-16,0 1 16,-31 0-1,31 0 1,-30 0-1,30 0 1,-31-31-16,0 30 16,31-60 156,0-1-157</inkml:trace>
  <inkml:trace contextRef="#ctx0" brushRef="#br1" timeOffset="27993.3972">1572 6442 0,'0'31'31,"0"0"-15,0 0-16,0-1 31,0 1-15,0 0-1,0 0 1,0 0-1,0-1-15,0 1 16,0 0-16,0 0 16,0 0-16,0 0 15,0 30-15,-30 1 16,30-31-16,0 0 16,0-1-1,0 1 1,0 0-1,0 0 1,0 0-16,0-1 16,0 1 15,0 0 0,0 0-31,0 0 16,0 0 15,0-1-15,0 1-16,30-31 15,-30 31-15,0 0 0,0 0 16,0 0 0,31-31 124,0 0-124,0 0 15,0 0-31,0 0 16,-1 0-1,1 0 1,0 0 0,0 0 15,0 0 0,0 0-15,-1 0-1,1 0 17,-31-31 30,-31 31-46,1-31-16,30 0 15,0 0 1,0 0 0,0 1-1,-31 30-15,31-31 16,-31 31-1,31-31-15,-31 0 16,0 31 0,31-31-16,-31 0 15,1 1 1,-1-1 0,0 31-1,31-31-15,0 0 78,0 0 0,31 31-62,0 0 0,-1 0-1,1 0 1,0 0-16,0-30 16,0 30-1,-31-31 1,31 31-16,-1 0 15,-30-31-15,31 0 32,-31 0-17,0 0 1,0 1 0,0-1-1,0 0-15,0 0 16,0 0-1,-31 31 1,31-31-16,-30 1 16,30-1-16,-31 0 15,31 0-15,0 0 16,-31 1-16,0-1 16,31 0 15,-31 31-31,0-31 31,31 0-15,-30 31-16,-1-31 62,0 1 16,31-1 32,31 0-95</inkml:trace>
  <inkml:trace contextRef="#ctx0" brushRef="#br2" timeOffset="51963.4463">740 8569 0,'-31'0'140,"1"62"-124,30-32-16,0 1 15,-31 0 1,31 0-16,0 0 16,0 0-1,-31-1 1,31 32 0,-31 0-1,31-31 1,0-1-1,0 1 1,0 0 31,0 0-47,0-62 141,0 0-110,31 0 78,0 31-93,0-30-16,-1-1 15,32 31-15,-62-31 16,31 31-16,0 0 16,-1-31-1,1 0-15,0 0 16,0 1 0,0 30-1,-31-31 1,0 0-1,31 31-15,-1-31 16,-30 0 0,-30 93 109,-32-31-125,31 0 15,0-31 1,31 30-16,-31-30 16,31 31-16,-30 0 15,30 0 188,0 31-187,30-1 0,1-30-16,0 31 15,0-1-15,0-30 16,0-31-1,-31 31-15,30-31 32,-30-31 186,0 0-218,0 0 16</inkml:trace>
  <inkml:trace contextRef="#ctx0" brushRef="#br2" timeOffset="53041.3398">1203 8631 0,'0'30'78,"0"1"-78,0 0 0,0 0 16,0 0-16,0 0 15,0-1 1,0 1-16,0 0 16,30 0-1,1-31 1,0 0 0,-31 31-16,31-31 15,0 0 16,0 0-31,-1 0 79,1-31 61,0-31-124,0 1-16,-31 30 15,31 0-15,-31 0 16,30 0-16,-30 0 16,0 1-16,0-1 15</inkml:trace>
  <inkml:trace contextRef="#ctx0" brushRef="#br2" timeOffset="53945.7415">1665 9031 0,'31'0'94,"30"-61"-78,-61 30-1,31 31-15,-31-31 16,31 0-16,0 0 16,-31 1-1,31 30-15,-31-31 16,31 0-1,-31 0-15,30 0 32,1 31 46,-31 31-78,31 0 15,0 61-15,-31-30 16,31 0-16,0-31 16,-31 61-16,30-30 15,1-32 1,-31 1-16,0 0 16,0-62 140,0 0-141</inkml:trace>
  <inkml:trace contextRef="#ctx0" brushRef="#br2" timeOffset="54959.7009">1912 8970 0,'30'0'172,"32"0"-32,-31-31-124,0 31 187</inkml:trace>
  <inkml:trace contextRef="#ctx0" brushRef="#br2" timeOffset="55819.7905">2312 8846 0,'0'62'125,"0"-31"-110,0 0 17,0 0-17,0-1-15,0 1 16,-31 0 0,31 0-1,-30 0 16,30-1-31</inkml:trace>
  <inkml:trace contextRef="#ctx0" brushRef="#br2" timeOffset="56403.8875">2312 9001 0,'31'0'141,"0"-31"-141,0 31 15,0 0 1,-1 0-16,-30-31 15,31 31-15,-31-31 16,31 31-16,0-31 16,0 31-1,0 0 1</inkml:trace>
  <inkml:trace contextRef="#ctx0" brushRef="#br2" timeOffset="57027.4423">2497 9001 0,'0'30'63,"0"1"-48,31-31-15,-31 31 16,31-31-16,0 31 16,-31 0-16,31-1 15,-1 1 1,-30 0-1,31 0 1,0-31 15,0 0 126</inkml:trace>
</inkml:ink>
</file>

<file path=ppt/ink/ink20.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0.833"/>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19944 2928 0,'0'-31'94,"31"0"-94,0 0 15,31-30 1,30 30-1,-61-31-15,31 32 16,30-32-16,1-31 16,-32 32-16,32-1 15,-32 0-15,1 1 16,-31 61-16,61-62 16,-61 31-16,31-30 15,-31-1-15,-1 31 16,63-61-16,-31 30 15,-1 0-15,32 1 16,-63-1-16,32 31 16,-31 0-16,0 1 15,0 30-15,-31-31 16,30 31-16,1 0 16,-31-31 77,31 31-61</inkml:trace>
</inkml:ink>
</file>

<file path=ppt/ink/ink21.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1.802"/>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20037 2404 0,'0'0'0,"31"-31"16,-31 0 0,30 31-16,-30-31 15,31 1-15,0-1 16,-31 0-16,31-31 15,0 1-15,-31 30 16,61-62-16,-61 32 16,62-1-16,-31 0 15,31 1-15,-32-32 16,-30 32-16,31-1 16,-31 31-16,31-61 15,-31 61 1,0 0-1,0-31 157,31 62-156</inkml:trace>
</inkml:ink>
</file>

<file path=ppt/ink/ink22.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2.791"/>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19605 2496 0,'31'-30'125,"-31"-1"-110,0-31 1,0 31-16,0-30 16,-31 30-1,0 0-15,1 0 16,-1 0-16,-62 1 15,62-1-15,1 0 16,-32 0-16,0 0 16,32 0-1,30 1 1,-31 30-16,31-31 16,-31 31-16,0-31 15,0 31-15,31-31 16,-31 0-16,1 31 15,30-31-15,-31 31 16,-31-30-16,62-1 16,-31 31-16,31-31 15,-61 31-15,61-31 16,-62 0-16,62 0 16,-31 1-16,-31-1 15,62 0-15,-30 0 16,-1 31-16,31-31 15,-31 31-15,31-61 16,-31 61-16,0-31 16,31 0-16,-30 0 15,30 0 1,-31 31-16</inkml:trace>
</inkml:ink>
</file>

<file path=ppt/ink/ink23.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4.181"/>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19975 2404 0,'-62'0'0,"32"0"16,-1 0-1,0 0 1,0 0-16,0 0 31,1 0-15,30-31-16,-31 31 15,0 0-15,0 0 16,0 0-16,0 0 16,1 0-1,-1 0 1,0 0 0,0 0-16,-31 0 0,1 0 15,-32 0-15,1 0 16,30 0-16,31 0 15,-30 0 1,30 0-16,0 0 16,0 0-16,0 0 15,1 0 1,-32 0-16,0 0 16,1 31-16,-1 0 15,-30-31-15,-1 31 16,-61-1-16,61 1 15,1-31-15,0 31 16,30-31-16,31 0 16,0 0-16,0 0 15,1 0-15,-1 0 16,0 0-16,0 0 16,31-31 46,62 31-46,-31 0-1,-1 0 1</inkml:trace>
</inkml:ink>
</file>

<file path=ppt/ink/ink24.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5.453"/>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20037 2620 0,'0'0'0,"0"-31"16,-31 31-16,31-31 15,-31 31-15,31-31 16,0 0 0,0 1-1,0-1 1,-31-31 0,0 0-1,31 32-15,-30-32 16,-1 0-1,0 32-15,31-32 16,0 31-16,0-31 16,0 1-16,0-1 15,0-30-15,-31 30 16,31 0 0,0 1-16,-31 30 15,31 0-15,0-31 16,0 32-1,0-1-15,0 0 16,0 0 0,0 0-1,0 0 1,0 1-16,0-1 31</inkml:trace>
</inkml:ink>
</file>

<file path=ppt/ink/ink25.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7.013"/>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19790 2188 0,'62'0'47,"-31"0"-31,-1-61 93,1 30-93,-31-31-16,0 0 15,0 32-15,0-32 16,0 31-1,0 0 1,0 0 0,31-30-1,0 30-15,-31-31 16,31 1-16,-31-1 16,31 31-16,-31 0 15,30 31-15,-30-30 16,0-1-16,0 0 31,-30 31 78,-1 0-93,31-31 78,-31 31-79,31-31-15,0 0 16,0 1 0,0-1-1,0 0 1,0 0-16,-31 0 31,31 0 0,-31 31 16,31-30 47,0-1-78,0 0-1,0 0 17</inkml:trace>
</inkml:ink>
</file>

<file path=ppt/ink/ink26.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8.091"/>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19790 2496 0,'0'31'156,"-31"-31"-141,31 31-15,-30-31 16,30 31-16,-31-31 16,0 31-16,0-31 15,-31 31 1,1-1-16,-1-30 16,0 0-16,1 31 15,-1-31-15,1 31 16,30-31-1,0 0 1,0 0 0,0 0-1,0 0 1,1 0 0,30 31-1,-31-31-15,0 0 16,0 31-1,-31-1-15,32-30 16,-1 0-16,0 31 16,-31 0-1,-30 0-15,61-31 16,0 0 0</inkml:trace>
</inkml:ink>
</file>

<file path=ppt/ink/ink27.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49.549"/>
    </inkml:context>
    <inkml:brush xml:id="br0">
      <inkml:brushProperty name="width" value="0.08819" units="cm"/>
      <inkml:brushProperty name="height" value="0.35278" units="cm"/>
      <inkml:brushProperty name="color" value="#00B050"/>
      <inkml:brushProperty name="tip" value="rectangle"/>
      <inkml:brushProperty name="rasterOp" value="maskPen"/>
    </inkml:brush>
  </inkml:definitions>
  <inkml:trace contextRef="#ctx0" brushRef="#br0">19759 3082 0,'31'0'31,"0"0"-15,0 0-16,0 0 31,-1-31 47,1 0-62,0-30-1,-31-1-15,31 31 16,0-30-16,-31-1 16,31 62-16,-1-62 15,1 32 1,-31-1 0,31 31-1,-31-31-15,0 0 16,31 0-1,0 31-15,-31-31 16,31 1 0,-31-1-1,0 0 1,30 31-16,-30-31 16,31 31 15,-31-31 16,31 0-32,-62 31 110,-61 31-109,30 0-16,-30-31 16,-1 31-16,1 0 15,-1 0-15,32-31 16,-1 30-16,62 1 15,-31-31-15,0 31 32,62-31 77,0 0-93</inkml:trace>
</inkml:ink>
</file>

<file path=ppt/ink/ink28.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56.659"/>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21301 6935 0,'0'31'16,"-31"-31"-16,31 31 16,-62 0-1,31 0 1,1-1 0,-1 1-1,31 0 1,-31 0-16,0-31 15,31 31 1,-31-1-16,31 1 16,-31 31-16,31 0 15,-30-1-15,30 1 16,0 0-16,0 30 16,30 1-16,-30-32 15,31-30-15,0 31 16,0-32-16,-31 1 15,62 0 1,-32 0 0,1 0-1,0-31-15,-31 31 16,31-31-16,30 0 16,-30 0-1,0 0-15,0 0 16,0 0-16,0 0 15,-1-31 1,1 0-16,-31-31 31,0-30-15,0 30 0,0 31-16,0-30 15,0-1-15,0 0 0,0 32 16,0-1-1,0-31-15,-31 31 16,31 0-16,0 1 16,-61-63-1,61 62-15,-31 31 16,31-31-16,-31 31 16,31-30-16,-31 30 15,31-31-15,-31 0 31,31 0 1,-30 31-17</inkml:trace>
</inkml:ink>
</file>

<file path=ppt/ink/ink29.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57.415"/>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21486 7336 0,'30'0'78,"1"0"-78,31 0 0,0 0 15,-1 0-15,32 0 16,-32-31-16,1 0 16,-31 0-1,0 31 1,61-30-16,-30-1 0,-1 0 16,1 31-16,0-31 15,-1 0-15,-30 1 16,0-1-16,0 0 15,-31 0 1,31 31-16,-1-31 16,-30 0-1,31 31 1,-31-30-16,0-1 16,0 0-1,0 0 1,-31 31 171</inkml:trace>
</inkml:ink>
</file>

<file path=ppt/ink/ink3.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15:17.610"/>
    </inkml:context>
    <inkml:brush xml:id="br0">
      <inkml:brushProperty name="width" value="0.05292" units="cm"/>
      <inkml:brushProperty name="height" value="0.05292" units="cm"/>
    </inkml:brush>
  </inkml:definitions>
  <inkml:trace contextRef="#ctx0" brushRef="#br0">17355 7613 0,'0'31'125,"0"0"-125,0 0 16,31 31-16,0-1 15,-31 1 1,0-1-16,30 1 15,-30 0-15,31 30 16,0 1-16,-31-1 16,31-30-16,0 30 15,0 1-15,-31-1 16,0-30-16,0 0 16,30 61-16,-30-31 15,31 1-15,0-32 16,-31 32-16,0-1 15,0-30-15,0 0 16,31 30-16,-31-30 16,0 0-16,31-1 15,-31 1-15,0-31 16,0 30-16,31 32 16,-31-32-16,0 1 15,0 0-15,0-1 16,0 1-16,0 0 15,0-1-15,0 32 16,0-62-16,0-1 16,0 32-16,0 0 15,0-1 1,0-30-16,0 31 16,0 0-16,0-32 15,0 32-15,0 0 16,30-1-16,-30 1 15,0 0-15,0-32 16,0 32-16,0 0 16,0-1-16,0 1 15,0 0-15,0-1 16,0 1-16,0 30 16,0-30-16,0 0 15,0-1-15,0 1 16,0 0-16,0-1 15,0-30-15,0 31 16,0-31-16,0-1 16,0 1-1,0 0-15,0 0 16,0 0 0,31 0-1,-31-1 1,31-30-1,0 0 189,0 31-79,0-31-110,-1 0 1,1 0-1,0 0 1,0 0 0,0 0-1,-1 0-15,1 0 16,0 0-16,31 0 16,-31 0-16,-1 0 15,1 0-15,0 0 16,0 0-1,0-31 1,0 1 0,61 30-16,-30-31 15,-1 0-15,-30 31 16,31-31-16,-1 0 16,-30 0-16,31 31 15,-31 0 1,-31-30-16,31 30 15,30-31 1,1 0 0,-31 31-16,30-31 15,-30 0-15,31 31 16,-31-30-16,30-1 16,-30 31-16,0 0 15,0-31 1,0 31-16,-1 0 15,1 0 1,0 0-16,0 0 16,0 0-16,0 0 15,30-31 1,-30 31 0,31 0-16,-32 0 15,32 0 1,-31 0-1,0 0 1,0 0-16,-1 0 16,1 0-1,0 0-15,0 0 16,0 31-16,0-31 16,-1 0-16,1 0 15,0 0-15,-31 31 16,62 0-16,-31-31 15,-1 30 1,1-30 0,0 0-1,0 0 1,0 0 15,-1 0-15,1 0-1,0 0 1,0 0 15,0 0-15,0-30 0,-1 30-16,1-31 15,0 31 1,0 0-16,0 0 31,-31-31 16,31 0 78,-31 0-109,30 0-16,-30 1 15,0-32 1,0 0-16,0-30 15,0 30-15,0 1 16,0-1-16,0 0 16,0 1-16,0-1 15,-30-31-15,-1 32 16,0-1-16,31 0 16,-31-30-16,0 0 15,0-1-15,31 31 16,-30 1-16,-1-32 15,0 1-15,31-1 16,-31 32-16,31-32 16,-31 32-16,0-1 15,31 31-15,-30-31 16,-1 1-16,31 30 16,-31-31-16,0-61 15,-30 31-15,30-1 16,-31-61-16,0 0 15,-30-93-15,-1 1 16,32 61-16,-32 0 16,32 92-16,61 32 15,-62-1-15,31 0 16,0 31 0,31 1-1,0-1-15,-30 0 16,-1 0-1,0 0 1,31 0 0,0 1-16,-31 30 15,31-31-15,0 0 16,0 0 140,0 0-140,0 1-1,0-1-15,0 0 16,0 0 0,0 0-1,0 0-15,0 1 16,31 30-16,-31-31 16,31 0-16,-31 0 15,31 0 16,-31 0-15,0 1-16,30 30 16,-30-31-16,31 31 31,-31-31-15,31 31 30,-31-31 17,0 0-1,31 31-46,-31-31 0,31 1-1,-1-1 1,1 31-16,-31-31 16,31-31-16,-31 32 15,31-32-15,0 31 16,0-31-1,-1 32-15,-30-1 16,31 0-16,-31 0 16,31 31-16,-31-31 15,31 31-15,0-31 16,0 1 0,-31-1-16,30 31 15,-30-31-15,31 0 16,0 31-1,-31-31-15,31 1 16,0-1 0,0 0-1,-1 0 1,-30 0-16,31 0 16,0 1 15,0-1-16,0 0-15,-31 0 16,30 31 0,-30-31-16,31 31 15,-31-31-15,31 1 16,0 30-16,-31-31 16,0 0-1,31 31-15,-31-31 31,31 0 1,-31 0-17,0 1 173,-31-1-173,0 31 1,31-31-16,-31 31 16,0 0-1,0 0 1,1 0-16,30-31 16,-31 31-16,0 0 15,-31 0-15,1 0 16,30 0-16,-31 0 15,1 0-15,-32 0 16,31 0-16,1 0 16,-32 0-16,32 31 15,-1-31-15,0 0 16,-30 0-16,61 0 16,31-31-16,-31 31 15,0 0-15,1 0 16,-1 0-1,31-31 1,-31 31-16,0 0 16,0 0-16,0-30 15,-30-1-15,30 31 16,31-31 0,-31 31-1,31-31 1,-31 31-1,1 0-15,30-31 0,-31 0 16,0 31 47,0 0-48,-31-30 1,1 30-1,30-31-15,0 0 16,0 31-16,0-31 16,1 31 15,-1 0-15,0 0-16,0 0 15,31-31 1,-31 31-1,0 0 64,1 31-64,30 0 1,0 0-16,-31-31 15,31 31-15,0-1 16,0 1-16,-31-31 0,31 31 16,0 0-1,-31 0 1,0 0-16,31-1 16,-30 1-16,-1 31 15,31-31-15,-31-1 0,0 1 16,0-31-1,31 31-15,-31-31 16,31 31 0,-30 0-16,-1 0 15,0-31-15,0 61 16,0-61-16,0 31 16,1-31-16,-1 31 15,31 0-15,-31-31 16,0 31-1,0-31-15,1 30 16,-1 1-16,-31-31 0,62 31 16,-31-31-1,31 31-15,-31 0 16,1 0 0,-1-31-16,31 30 0,-31 1 15,31 0-15,-31 0 31,31 0-15,0-1-16,0 1 16,0 0-1,0 0 1,0 0-16,31-31 16,-31 31-16,0-1 15,0 1 1,0 0-1,0 0-15,0 0 16,0 0-16,0-1 16,0 1-1,0 0 1,0 0-16,0 0 16,-31-31-16,31 30 15,-31-30-15,0 0 16,31 31-16,-30 0 15,-1 0 1,0 0 0,0-31-16,31 31 15,-31-1-15,0 1 16,1-31-16,30 31 16,-31 0-16,31 0 203,0 0-188,61-1 1,-61 1 0,31-31-1,-31 31-15,31-31 0,0 31 16,0 0-1,0 0 1,-1-31 0,1 0-1,0 0 1,0 0 0,0 0-1,0 0 1,-1 0-16,1 0 15,31 0 1,-31 0 0,30 0-16,1-31 15,30 0-15,63 0 16,-63 31 0,-30 0-16,-31-31 0,-1 31 15,-30-31-15,31 31 16,0 0 46,0 0-30,61 0-32,-30 0 15,30 31-15,1 0 16,-1 0-16,32-31 15,-32 31-15,1 0 16,-1-1-16,-61-30 16,0 31-16,0-31 15,-1 0 32,1 0-31,0 0-16,0 31 15,0-31 1,0 0-16,-1 0 16,1 0-1,-31-31 126,-31 31-125,1-31-1,-1 31-15,31-30 16</inkml:trace>
  <inkml:trace contextRef="#ctx0" brushRef="#br0" timeOffset="1958.7665">19174 5856 0,'0'62'125,"0"0"-125,-31-32 16,0 1-16,31 31 15,0-31-15,-31 30 16,0 32-16,1-31 15,-1-1-15,0 1 16,0 0-16,0-1 16,0 1-16,1-31 15,-1 30-15,31-30 16,-31 0-16,0-31 16,31 31-16,-31-31 15,31 31-15,0-1 16,-31-30-16,31 31 15,-30 0 17,-1-31-1,0 31 0,31 0-31,-31-31 16,31 31-16,-31-31 15,1 61-15,-1-30 16,0 0-16,0 0 16,0-1-16,31 1 15,-31-31-15,31 31 16,-30 0-16,-1-31 16,31 31-16,-31 0 15,0-1 1,31 1-1,-31-31-15,0 31 16,1 31 0,30-1-16,-31 1 15,-31-31-15,62 31 16,-31-32-16,1 1 16,30 0-1,30-62 32,-30 0-31,31 1-1,-31-1-15,31 0 16,31-31-16,-1 31 16</inkml:trace>
  <inkml:trace contextRef="#ctx0" brushRef="#br0" timeOffset="3658.1849">20129 6010 0,'-31'0'78,"31"31"-78,-30 0 16,-1 0-1,0 0-15,31 0 16,-62 30-16,62-30 15,-31-31-15,31 31 16,-30 0-16,-1-31 16,31 31-16,-31-31 15,31 30-15,-31-30 16,31 31-16,-31 0 16,1-31-16,30 31 15,-31-31-15,31 31 16,-31-31-16,31 31 15,-31-1-15,0 1 16,0 0 0,31 0-16,-30-31 15,30 31-15,-31-31 16,0 30-16,0 1 16,31 0-1,-31-31-15,31 31 16,-31-31-16,1 31 15,-1 30 1,0-30 0,0 31-1,0-31 1,31 0-16,0-1 16,-30 32-16,30-31 15,-31 0-15,31-1 16,0 1-1,0 0-15,0 0 16,0 0 0,0 0-1,0-1 1,0 1 0,0 0-1,-31-31 1,31 31-1,-31-31 251,0 62-250,31-32-1,-31-30-15,31 31 16,0 0 15,0-62 125,0 0-140,-30 31-16,30-30 16</inkml:trace>
  <inkml:trace contextRef="#ctx0" brushRef="#br0" timeOffset="4978.0403">18033 6380 0,'31'0'79,"-31"31"-79,31-31 0,-31 31 15,31-31 1,-1 0-16,1 31 15,0-31 1,31 31-16,-31-31 31,30 31-15,-61-1-16,31-30 16,0 31-16,0-31 15,61 31-15,-30 0 0,30 0 16,-30-31-16,0 0 15,-1 0 1,1 30-16,-31-30 16,0 31-16,-1-31 15,1 0 1,0 0 0,0 31-16,0-31 31,0 0-16,-1 31-15,1-31 16,0 31-16,0-31 16,0 0-16,-1 0 15,1 0 1,0 0-16,-31 31 16,31-31-16,0 0 0,0 0 15,-1 0 1,32 0 15,-31 0-15,31 0-16,-1 0 0,-30 0 15,0 0 17,0 0-32,-1 0 15,1 0 1,0 0-1,0 0-15,0 0 32,0 0 15,-93 0 93</inkml:trace>
  <inkml:trace contextRef="#ctx0" brushRef="#br0" timeOffset="6210.8284">17879 6997 0,'62'0'94,"-31"31"-94,30 0 15,-30-31-15,0 30 16,30 1-16,-30-31 16,31 31-16,0 0 15,-1 0-15,32-31 16,-32 30-16,32-30 15,-1 31-15,1 0 16,-1-31-16,1 31 16,-32 0-16,-30 0 15,31-31-15,-31 30 16,0 1-16,-1-31 16,1 0-16,0 31 15,0-31 1,0 0-16,-1 31 15,-30 0 1,31-31-16,0 0 16,0 0-1,0 0 1,-31 31-16,31-31 16,-1 0-1,1 0-15,0 0 63,0 0-48,0 0 1,0 0 0,-31-31 77,-31 0-93,0 31 16</inkml:trace>
  <inkml:trace contextRef="#ctx0" brushRef="#br0" timeOffset="8348.2555">17725 8816 0,'31'-31'172,"30"0"-156,1 31-16,0-31 16,-1 0-16,1 31 15,0-31-15,-32 1 16,1 30-16,0 0 15,-31-31 1,62 0-16,-31 31 16,-1 0-16,1 0 62,0 0-62,0 0 16,0 0-1,30 0-15,-30 0 16,31 0-16,-1 0 16,32 0-16,-1 0 15,1 31-15,-1 0 16,32-1-16,-32-30 16,-30 0-16,30 31 15,-30-31-15,0 0 16,-32 0-16,32 0 15,-31 0 1,0 0 31,0 0-31,-1 0-1,1 0 1,0 0 203,31-31-204,-32 31 1,1 0-1,0 0-15,0 0 16,0 0 0,0 0 31,-1 0-32</inkml:trace>
  <inkml:trace contextRef="#ctx0" brushRef="#br0" timeOffset="9744.113">17817 10018 0,'0'0'0,"31"0"47,0 0-31,0 0-16,0 0 15,0 0 1,30 0-1,-30 0-15,0 0 16,0 0-16,30 0 16,-30 0-16,31 0 15,-31 0-15,30 0 16,1 0-16,0 0 16,-1 0-16,1 0 15,-1 0-15,1-31 16,-31 31-16,0 0 15,30 0-15,1 0 16,0 0-16,-1 0 16,1 0-16,0 0 15,30 0-15,-30 0 16,-31 0-16,-1 0 16,32 0-16,0 0 15,-31 0-15,-1 0 16,32 0-16,31-31 15,-32 31-15,-30-31 16,0 31-16,30 0 16,-30 0-16,0 0 15,0 0 1,0 0 0,0 0-1,-1 0 1,1 0-1,31 0 1,-31 0 0,0 0-1,-1 0-15,1 0 16,0 0-16,-31-31 16,31 31-16,0 0 15,0 0 1,-1 0-1,-60 62 95</inkml:trace>
  <inkml:trace contextRef="#ctx0" brushRef="#br0" timeOffset="11258.5275">18002 11282 0,'31'0'0,"0"30"16,0-30 15,-31 31-31,31-31 16,-1 0-16,1 0 15,0 0 1,31 0 0,30 0-1,1-31-15,-1 1 16,1-1-16,-1 0 15,-30 0-15,30 31 0,-61-31 16,0 31 0,0 0-1,0-31 1,30 31 0,1-30-16,0-1 0,-1 31 15,1 0-15,-1 0 16,32-31-16,-31 31 15,-32-31 1,1 31-16,0 0 16,0-31-16,31 31 0,-32 0 15,63 0 1,-32 0 0,1 0-16,-31 0 15,0-30 1,0 30-16,-1 0 31,1 0-15,0 0 15,0 0-15,0 0-1,0 0 1,-1 0 15,1-31-31,0 31 16,-31-31-16,31 31 15,0 0 1,0 0-16,-1 0 31,1 0-15,0 0-1,0 0-15,30-31 16,-30 31-16,0-31 16,0 31-1,-31-31-15,31 31 16,-31-30-16,31 30 16,-31-31-1,30 31-15,1 0 16,-31-31 78,-31-31-94,1 31 15,-1-30-15,-31 30 16,31-31-16,0-30 15</inkml:trace>
  <inkml:trace contextRef="#ctx0" brushRef="#br0" timeOffset="13092.927">18249 7737 0,'31'0'47,"-31"31"-32,31-31-15,-31 30 16,30 1-16,-30 0 16,31 31-16,0-32 15,0 32-15,-31 31 16,31-1-16,0-30 15,-31-1-15,30 1 16,1 0-16,0 30 16,-31 1-16,31-1 15,0-30-15,-1-1 16,-30 1-16,31 31 16,0-1-16,0 0 15,-31 1-15,31-31 16,0-1-16,-1-30 15,-30 62-15,31-32 16,-31-30 0,0 31-16,31-31 15,-31-1-15,0 32 16,0-31 0,0 0-16,0-1 15,0 32-15,0-31 16,0 0-16,0 0 15,0-1-15,0 32 16,0-31-16,0 31 16,31-1-16,-31 1 15,31-31-15,-31-1 16,0 1-16,0 0 16,0 0-16,0 0 15,0 0-15,0 30 16,0-30-16,31 31 15,-31-1-15,0 1 16,0 0-16,30 30 16,-30-30-16,0-1 15,31 1-15,-31 0 16,31 30-16,0-61 16,-31 31-16,31-31 15,-31-1-15,0 1 16,31-31-16,-31 31 15,30 31-15,-30-31 16,0-1-16,0 1 16,0 0-1,0 31 1,0-32 0,0 1-1,0 0-15,0 0 16,0 0-1,0 0-15,0-1 16,0 1 0,0 0 15,0 0-31,0 0 16,-30-31 62,-1-31-78,31-62 15,0 1-15,-31-1 16,31 1-16,0 0 16,0-32-16</inkml:trace>
  <inkml:trace contextRef="#ctx0" brushRef="#br0" timeOffset="14994.6633">19081 7768 0,'31'0'47,"0"30"-16,0 32-15,-31-31-16,31 30 15,-1 32-15,-30-1 16,31-30-16,0 0 16,0-1-16,-31 1 15,0 0-15,31 30 16,-1-30-16,1-1 16,-31 1-16,31 0 15,0 30-15,-31-30 16,31 30-16,-31-30 15,31 30-15,-1 1 16,1-1-16,-31 1 16,31-1-16,0 32 15,0-63-15,-31 1 16,0 0-16,31-1 16,-31 1-16,30 0 15,-30-1-15,0 1 16,31 0-16,0-32 15,-31 1-15,31 31 16,-31-31-16,0-1 16,0 32-16,0 0 15,0-31-15,0 30 16,31-30-16,-31 0 16,30 0-16,-30 0 15,0-1 1,0 1-1,31 0 1,-31 0-16,0 31 16,0-32-1,31-30-15,-31 31 16,0 0-16,31 0 16,-31 30-1,31-61 1,-31 31-16,0 0 15,0 0-15,0 31 16,0-1-16,31-61 16,-31 31-16,0 31 15,0-31-15,0-1 16,30 32-16,-30-31 16,0 31-1,31-62-15,-31 30 16,0 1-1,0 0-15,0 0 16,0 0 0,0-1-1,-31 1 1,1 0-16,30 0 16,0 0-1,-31 0 1,31-1-1,0 1 1,-62-62 47,62-61-63,-31-1 15,0-91-15,-30-1 16,-32-31-16</inkml:trace>
  <inkml:trace contextRef="#ctx0" brushRef="#br0" timeOffset="16843.9587">17817 8415 0,'31'0'79,"-31"-31"-64,0 0 1,31 31-1,-31-31-15,31 1 0,0-1 16,-31 0 15,31 31-31,-31-31 16,0 0-16,30 31 16,-30-31-16,31 31 0,0-30 15,0 30 1,-31 61 140,0-30-140,31-31-16,-31 31 15,0 0 1,0 0 0,0-1 15,0 1-16,0 0 1,0 0-16,0 0 16,0 0-1,0-1 17,0 1-17</inkml:trace>
  <inkml:trace contextRef="#ctx0" brushRef="#br0" timeOffset="18473.71">18680 8199 0,'0'-31'172,"0"0"-172,0 1 15,31-1 1,0 0 15,-31 0-31,31 31 16,0 0-16,-31-31 15,31 31-15,-31-31 16,30 31-16,-30-30 16,31 30-16,0-31 15,-31 62 63,0-1-62,0 1 0,0 0-16,0 0 15,0 0 1,0 0 15,0-1-15,0 1-1,0 0 1,-31 31 0,0-31-1,1-1 1,-1 1-1,0 0-15,0 0 16,0-31 0,0 0 15,62 31 63,31-31-79,30 31-15,-30-31 16,0 0-16,-1 0 16,1 0-16,-31 0 15,0 0-15,0 0 16,-1 0-1,1 0 32</inkml:trace>
  <inkml:trace contextRef="#ctx0" brushRef="#br0" timeOffset="19777.9576">19451 8076 0,'31'0'16,"0"0"0,0 0-1,-1 0 1,1 0 62,-31 31-47,0-1-15,0 1 0,0 0-1,-31-31 1,1 31-1,-1 0-15,0 0 16,0-31 0,62 0 156,-31 30-157,31-30-15,0 0 16,-1 0-1,-30 31-15,31-31 16,-31 31 0,31-31-16,0 0 15,0 0 17,-31 31-32,31-31 31,-31 31-31,0 0 15,0-1 1,0 1 0,-31-31-1,0 0 17,0 0-17,0 0 1,0 0 46,1-31 32</inkml:trace>
  <inkml:trace contextRef="#ctx0" brushRef="#br0" timeOffset="21197.9544">18064 9093 0,'0'31'47,"0"30"-32,0-30 1,0 0-16,0 0 15,0 0 1,0 30 0,0-30-1,0 0 1,0 0 31,62 0-16,-32-31-15,32 0-16,-31 0 15,31-31-15,-1 0 16,-30 31-16,0-31 16,0 31 93,-62 0 16</inkml:trace>
  <inkml:trace contextRef="#ctx0" brushRef="#br0" timeOffset="21736.6271">18372 9278 0,'-31'31'62,"31"0"-62,-30-1 16,30 1-16,0 0 15,-31 31 1,31-31 0,0-1-1,0 1 63,0 0-62,31-62 62,30 0-62</inkml:trace>
  <inkml:trace contextRef="#ctx0" brushRef="#br0" timeOffset="23242.1252">19297 9062 0,'-31'0'47,"0"0"-32,1 0-15,-1 0 16,0 0 15,0 0-15,0 0-16,0 0 62,31 31 63,0 0-109,0 0 0,0-1-16,0 1 15,0 0 1,0 0 0,0 0-16,62-31 171,-31 0-155,0 0 15,0 0-15,-1 31-16,-30-1 16,31 1-1,-31 0 1,0 0 15,0 0-31,0 0 16,0-1 46,-31-30-62,1 0 16,-1 0-1,0 0 1,0 0 0,0-30-16,31-1 15,-31 31-15,62 0 141,0 0-141,0 0 31,0 0-15</inkml:trace>
  <inkml:trace contextRef="#ctx0" brushRef="#br0" timeOffset="24559.6568">19913 9031 0,'-30'0'78,"-1"31"-47,0 0-15,31 0-16,-31 0 15,31-1 1,0 32 0,0 0-16,31-31 15,0 30-15,0 32 16,-31-32-16,30 1 16,1-31-16,-31 31 15,31-32-15,0 1 16,0 0-1,0-31 1,-1 0 0,1 0-16,0 0 15,0 0 1,0-62 15,-31 32-15,0-1-1,0 0 1,0 0-16,0 0 16,-31 0 15,31 1-31,-31 30 16,31-31-16,-31 31 15,0 0 1,1 0-16,-1 0 31,0 0-15,0 0-1,0 0 1,0 0 15,1 0 16</inkml:trace>
  <inkml:trace contextRef="#ctx0" brushRef="#br0" timeOffset="25778.7594">18187 10203 0,'31'0'47,"0"0"-32,0 0 1,-31 31-16,61-31 16,-61 30-16,31-30 15,62 31-15,-62 0 16,-1-31-16,32 0 16,-31 0 15,-31 31-16,31-31 1,-1 0 0,1 31-16,-62-31 109,31 30-109,-30 1 16,30 0-16,-31 0 15,0 0-15,31 0 16,-31-31-16,31 30 16,0 1-1,0 0-15,0 0 31,0 0-15,0 0 0,0-1-16,0-60 109,0-1-109</inkml:trace>
  <inkml:trace contextRef="#ctx0" brushRef="#br0" timeOffset="26222.1491">18619 10634 0,'0'0'0,"31"0"0,30 0 16,-30 0-16,0 0 15,0 0-15,0 0 16,-1 0 0,-60 0 77</inkml:trace>
  <inkml:trace contextRef="#ctx0" brushRef="#br0" timeOffset="27129.064">18650 10573 0,'-31'0'109,"0"0"-93,0 0 0,0 0-1,1 0-15,60 0 203</inkml:trace>
  <inkml:trace contextRef="#ctx0" brushRef="#br0" timeOffset="28618.1631">19667 10203 0,'0'-31'16,"-31"31"-16,0-31 16,31 0-1,-31 31 1,1-31-16,-1 31 15,0-30-15,0 30 16,0 0 0,31-31-1,-31 31-15,1 0 16,-1-31 0,0 31-1,0 0 1,0 31-1,1-31-15,30 31 16,-31-1-16,31 1 31,0 0-31,0 0 16,31 0 0,-31 0-16,30-31 15,-30 30-15,31-30 0,-31 31 16,31-31-16,-31 31 15,31-31 1,0 31-16,-1-31 16,1 31-1,0-31 1,0 30-16,0-30 31,-31 31-15,0 0-1,31 0-15,-31 0 16,0 0 0,0-1-1,0 1 1,0 0 0,-31-31-1,31 31-15,-31-31 0,0 31 16,0-31-1,0 0 17,1 0-17,-1-31-15,0 0 0,31 0 16,-31 0 0,0 31-16,31-30 15,0-1-15,-30 31 16,60-31 31,32 0-32,-31 0-15,30 0 16,1 1 0,0-1-16,-31 0 15,-1 31-15,-30-31 16,0 0-16,0 1 31,0-1-15,0 0-1,0 0-15,0 0 16,-30 31 0,30-31-1,-31 31 1,0 0-1,0-30-15,0 30 16,0 0 0,1 0-1,-1 0-15,31 30 0,-31-30 16,31 31-16,0 31 16,0-31-1,62-31 1</inkml:trace>
  <inkml:trace contextRef="#ctx0" brushRef="#br0" timeOffset="29959.9454">20191 10172 0,'0'0'0,"0"-31"31,-31 0-15,0 31 15,0 0-15,1-31 15,-1 31-31,0 0 16,0 62-1,0-31 1,0 61-16,31-30 16,0-31-16,0 0 15,0 61-15,31-61 16,0 0-16,31 0 15,-62-1-15,31-30 16,-31 31 0,30-31 15,-30-31-31,31 1 16,0-32-16,-31 31 15,0 0-15,0-30 16,0 30-1,0 0 1,31 31 156,-31 31-156,0 0-1,0-1 1,0 1-16,0 31 15,0-31-15,0 0 16,0-1-16,0 1 16,0 0-1,-31-31 1,31 31 0,-31-31 15,0 31-16,1-31-15,-1 31 16,0-1 0,62-30 62,0 31-63,-1-31-15,-30 31 16,0 31 0,0-31-1,0-1 1</inkml:trace>
  <inkml:trace contextRef="#ctx0" brushRef="#br0" timeOffset="30904.4744">18372 11682 0,'31'62'93,"0"0"-93,-31-32 16,0 32-16,0 0 16,0-31-16,0 30 15,0-30-15,0 0 16,0 0-1,-31 0-15,31-1 16,-31-30 0,31-30 93</inkml:trace>
  <inkml:trace contextRef="#ctx0" brushRef="#br0" timeOffset="31426.5483">18619 11713 0,'0'0'0,"0"31"16,0 0-1,0 0-15,0 30 16,0-30 0,0 0-16,0 0 15,0 0-15,0-1 16,0 1 0,0 0-1,0 0 1,-31-62 124,0 0-124,0 31 0,31-31-16,-30 1 15</inkml:trace>
  <inkml:trace contextRef="#ctx0" brushRef="#br0" timeOffset="31996.2463">18095 11867 0,'31'0'79,"-1"0"-64,32 0-15,0 0 16,30 0-16,-30 0 15,0 0-15,-32 0 16,1 0-16,31 0 16,-1 0-16,-30-31 15,31 31-15,0 0 16,-1-30-16,1 30 16,-31 0-1,0 0 16,-62 0 79</inkml:trace>
  <inkml:trace contextRef="#ctx0" brushRef="#br0" timeOffset="32666.3222">18311 11991 0,'30'0'93,"1"30"-93,-31 1 16,31-31-16,0 0 16,31 31-1,-32-31 1,1 0-16,0 0 16,0 0-16,0 0 15,-1 0-15,-30-31 16,31 0-16,0 31 15,0-30-15,0 30 16,0 0-16,-31-31 16,30 31-16,-30-31 15,31 31-15,-31-31 110</inkml:trace>
  <inkml:trace contextRef="#ctx0" brushRef="#br0" timeOffset="34048.5309">19605 11282 0,'-31'0'0,"1"0"47,-1 0-32,0 0-15,31 30 16,0 1-16,-31-31 0,31 31 16,0 0-1,0 0 16,0 0-31,0-1 16,0 1 0,0 0-1,0 0-15,0 0 32,31-31 14,0 0-46,0 0 16,-1 0 0,1 0-1,0-31 1,-31 0-16,31 31 0,-31-31 16,31 31 46,-31-31-62,31 31 31,-31-30-31,0-1 16,30 31 0,-30-31-16,0 0 15,0 0 1,0 0-16,-30 31 15,30-30 1,-31-1 0,0 31-1,31-31-15,-31 31 16,0 0 0,0 0 15</inkml:trace>
  <inkml:trace contextRef="#ctx0" brushRef="#br0" timeOffset="35873.9385">20530 11220 0,'0'31'16,"-31"-31"0,31 31-1,-31-31-15,31 30 16,-30 1-1,-1 0 1,0 0-16,31 0 16,-31 0-16,31-1 15,-31-30-15,31 31 16,0 0 15,0 0-15,0 0-1</inkml:trace>
  <inkml:trace contextRef="#ctx0" brushRef="#br0" timeOffset="36522.2008">20253 11282 0,'30'30'47,"1"1"-32,0-31 1,-31 31-16,31 0 16,0-31-1,0 31 1,-31 0-1,30-31 1,-30 30 0,31 1-1,0-31-15,-31 31 16,0 0-16,0 0 16,0 0 15,-31-62 109,31 0-124</inkml:trace>
  <inkml:trace contextRef="#ctx0" brushRef="#br0" timeOffset="37121.9932">20376 11282 0,'0'0'0,"0"30"31,0 1 0,0 0-15,0 0-16,0 0 15,0 0 1,0-1 0,0 1-1,0 0 1,0 0 0,0 0 77,-31-31-30</inkml:trace>
  <inkml:trace contextRef="#ctx0" brushRef="#br0" timeOffset="37880.106">20037 11374 0,'31'0'47,"-1"0"-32,1 0 1,0 0-1,0 31 1,0-31-16,0 0 16,-1 0-1,1 0 1,0 0 0,0 0-1,0 0 1,0 0-1,-1 0 1,1 0 78</inkml:trace>
  <inkml:trace contextRef="#ctx0" brushRef="#br0" timeOffset="38549.9635">16862 13131 0,'31'0'31,"92"0"-15,216-31-1,247-30-15,369-32 16,62 1-16,-61-32 15,246 32-15,93-93 16,-309 31-16,-184 31 16,-340 30-16,-154 62 15,-338 0 17,-32 1-32,0 30 15,31 0-15,1 0 16,-1 0-16,-62 0 15,32 0-15,-32 0 16,-30 0-16,-31 0 16,61 0-16,1 0 15</inkml:trace>
</inkml:ink>
</file>

<file path=ppt/ink/ink30.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4:58.641"/>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20900 7243 0,'0'-61'46,"-31"61"-46,31-31 16,-31 31-16,31-31 16,-31 31-16,-30-31 15,30 1 1,0 30-16,31-31 16,-31 31-16,31-31 15,-31 0-15,1 0 16,-1 0-1,31 1-15,-31-32 16,0 0-16,31 1 16,-31-1-16,1 0 15,-1-30-15,31 61 16,0 0 0,0 0-16,-31 31 15</inkml:trace>
</inkml:ink>
</file>

<file path=ppt/ink/ink31.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5:02.114"/>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21486 8014 0,'0'31'78,"61"-31"-62,-61 31-1,31 0-15,0-31 16,0 0-16,-31 30 16,31-30-16,-1 31 15,1-31 1,0 31-1,0 0 1,0 0 47,-1-31-48,1 0 1,-31 31-16,0-1 109,0 1-93,-31 0-1,31 0 1,-30 0 0,30 0-1,-31-31-15,31 30 16,-31 1-16,0 0 16,0 0-1,1-31 1,-32 0-1,31 0 1,-61 0-16,61 0 16,0 0-16,-31 0 15,31 0-15,1 0 16,-1 0 0,31-31-16,-31 0 15,0 0 1,-30 1-1,30-1 1,0 0-16,0 31 16,31-31-16,-31 31 15,31-31-15,-31 0 16,1 31-16,-32-30 16,31-1-16,0 0 15,0 31 1,31-31-16,-30 31 15,30-31-15,-31 0 16,0 1 0,0 30-16,0-31 15,31 0 1,0 0 31,31 0-32,0 31-15,0 0 16,0 0 47,-1 0-63,1 0 15,31 31-15,0-31 16,-1 31-16,32 0 15,-1 0-15,-30-31 16,30 0-16,-61 30 16,0-30-16,0 0 15,0 31 1,-1-31 15,1 0-31,0 0 31,-31 31 141,0 0-156,-31-31 0,31 31-16,0 0 15,0-1 16,-31-30 16,1 0-31,-1 0 0,0-30-1,0-1-15,0 31 16,31-31-16,-31 31 15,1 0-15,-1-31 32,0 31-1,31-31-31,-31 31 16,0 0-1,31 31 95,31 0-95,31 0-15,-1 0 16,32 30-16,-62-30 15,0-31-15,-1 31 16,1 0-16,0-31 16,-31 31-16,62-31 15,-62 30-15,31-30 16,-1 0-16,1 0 16,0 0-1,0 0 1,0-30-1,-1-1 1,-30 0 0,31 31-16,-31-31 15,0 0 1,0 0 0,0 1-1,0-1 1,0 0-1,-31 31-15,1-31 16,30 0-16,-31 31 16,31-31-16,-31 31 15,0 0 1,0 0 0,1 0-1,-1 0 1,0-30 62,0 30-62,0 0 15,31-31 63,-31 31-94,31-31 15,0 0-15,-30 0 16,-1 31-1</inkml:trace>
</inkml:ink>
</file>

<file path=ppt/ink/ink32.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5:03.894"/>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21331 7182 0,'0'61'46,"0"-30"-30,0 0 0,-30-31-1,30 31-15,0 0 16,0 0 0,0-1-1,0 1 1,30 0-16,1 0 31,-31-62 110,0 0-126,-31 0-15,31 1 16,-30-1 0,30 0-16,-31 31 31,31-31-31,-31 31 62,0 31-62,0 31 16,1 30-16,30-30 16,-31-1-16,0 1 15,31 0-15,0-1 16,0-30-1,31 0-15,0 0 32,-1-31-17,-30 31-15,31-31 16,0 0-16,0-31 16,-31-62-16,61 63 0,-61-1 15,31-62-15,0 62 16,0 1-1,-31-1-15,0 0 16,0 0 0,0 0-1,0 0 48,-31 31-48,31 31 17,-31 0-17,31 0-15,0 0 16,0 0-16,31 30 16,-31-30-16,31 0 15,0-31-15,-31 31 16,31-31 62,-31-93-78,30 62 16,-30 1-16,31-32 15,-31 31 1,-31 93 46,31-1-46,-61 1-16,30 0 0,31-1 16,0-30-16,0 0 15,0 0 16,31-31 63,0-31-78</inkml:trace>
</inkml:ink>
</file>

<file path=ppt/ink/ink33.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5:10.800"/>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20253 10696 0,'-31'62'15,"31"-1"-15,-31 32 0,0-32 16,0 32-1,0-1-15,-30 1 16,-1 61-16,62-62 16,0 1-16,0-62 15,0 30-15,0-30 16</inkml:trace>
</inkml:ink>
</file>

<file path=ppt/ink/ink34.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5:11.259"/>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21116 10819 0,'0'0'0,"0"62"0,0 30 0,-31 1 16,0-1-16,-31 32 15,62-32-15,-30-30 16,-1-1-1,0 1-15,31-31 0,-31 0 16,31 0-16,-31-31 16,0 30-16,31 1 15,-30-31-15,30 31 16,-31-31-16,31 31 31</inkml:trace>
</inkml:ink>
</file>

<file path=ppt/ink/ink35.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5:12.063"/>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20345 10480 0,'31'31'62,"0"-31"-46,0 31-16,30 0 16,1-31-16,-1 0 15,1 0-15,0 0 16,-1 0-16,-30 0 16,0 0-16,0 0 15,-31 30-15,62-30 16,-32 0-16,1 31 15,0-31-15,0 0 16</inkml:trace>
</inkml:ink>
</file>

<file path=ppt/ink/ink36.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5:12.555"/>
    </inkml:context>
    <inkml:brush xml:id="br0">
      <inkml:brushProperty name="width" value="0.08819" units="cm"/>
      <inkml:brushProperty name="height" value="0.35278" units="cm"/>
      <inkml:brushProperty name="color" value="#C00000"/>
      <inkml:brushProperty name="tip" value="rectangle"/>
      <inkml:brushProperty name="rasterOp" value="maskPen"/>
    </inkml:brush>
  </inkml:definitions>
  <inkml:trace contextRef="#ctx0" brushRef="#br0">20283 11251 0,'0'31'47,"0"-1"-31,31-30 0,0 0-16,0 0 31,0 0-31,0 0 15,-1 0 17,-30 31-17,31-31 1,0 31-16,0-31 16,0 0-1,-1 31 16</inkml:trace>
</inkml:ink>
</file>

<file path=ppt/ink/ink4.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16:11.555"/>
    </inkml:context>
    <inkml:brush xml:id="br0">
      <inkml:brushProperty name="width" value="0.05292" units="cm"/>
      <inkml:brushProperty name="height" value="0.05292" units="cm"/>
      <inkml:brushProperty name="color" value="#FFFF00"/>
    </inkml:brush>
    <inkml:brush xml:id="br1">
      <inkml:brushProperty name="width" value="0.05292" units="cm"/>
      <inkml:brushProperty name="height" value="0.05292" units="cm"/>
      <inkml:brushProperty name="color" value="#FFFFFF"/>
    </inkml:brush>
    <inkml:brush xml:id="br2">
      <inkml:brushProperty name="width" value="0.05292" units="cm"/>
      <inkml:brushProperty name="height" value="0.05292" units="cm"/>
    </inkml:brush>
  </inkml:definitions>
  <inkml:trace contextRef="#ctx0" brushRef="#br0">22287 8168 0,'31'0'94,"0"0"-63,0 0-15,-1 0 15,1 0-15,0 31-1,-31 0-15,31-31 16,-31 31 0,31-31-16,-1 0 15,-30 31-15,31-31 16,-31 30 0,31 1-16,0-31 15,0 31 1,-31 0-1,31-31-15,-31 31 16,0 0-16,30-31 16,-30 30-1,31-30-15,-31 31 16,31-31-16,-31 31 16,0 0-1,31-31-15,-31 31 16,0-1-1,31-30-15,-31 31 16,0 0 0,31 0-16,-31 0 15,30 0 1,-30-1-16,0 1 16,0 0-1,0 0 1,0 0-1,0 0 1,0-1 0,0 1-1,0 0-15,0 0 32,0 0-17,0-1 1,0 1-16,0 0 15,-30-31 1,30 31-16,0 0 16,-31 0-1,31-1 1,0 1 0,-31-31-16,31 31 15,0 0 1,0 0-16,-31-31 47,31-31 78,31 0-125,-31 0 15,31 31-15,0-31 16</inkml:trace>
  <inkml:trace contextRef="#ctx0" brushRef="#br0" timeOffset="3964.1536">22349 8230 0,'0'-31'250,"0"0"-235,0 0 16,0 1-15,0-1-16,0 0 31,31 31-31,-1-31 16,1 0 0,-31 0-1,31 31-15,-31-30 16,31-1-1,-31 0 1,31 31 47,-1 0-32,1 0-16,0 0-15,-31 31 16,31-31 0,0 0-1,-31 31 1,0-1-16,31-30 16,-1 0-16,-30 31 15,31-31-15,0 0 16,-31 31-1,31-31 1,0 0 0,-31 31-1,31-31-15,-31 31 16,30 0-16,1-31 16,-31 30-1,31-30 16,0 0-31,0 31 16,-1-31 0,-30 31-1,31-31-15,0 31 16,0-31 0,-31 31-16,31-31 15,-31 31-15,31-31 16,-31 30-16,30 1 15,-30 0 1,31 0 15,-31 0 1,0 0-32,0-1 15,31-30 1,-31 31-1,0 0 17,0 0-32,31 0 31,-31-1-15,31-30-1,-31 31-15,0 0 16,0 0-1,31-31-15,-31 31 16,0 0 0,0-1-16,30-30 15,-30 31-15,0 0 32,31-31-17,-31 31-15,0 0 16,31-31-16,-31 31 15,0-1 1,31-30 0,-31 31-1,0 0 1,0 0 0,0 0-1,0-1 16,31-30-31,-31 31 16,0 0 15,0 0 126,0 0-111,-31 0 111,31-1-157,0 1 31,-31-31 47,31 31-78,-31-31 16,31 31-16,0 0 15,-31-31 1,31-31 687</inkml:trace>
  <inkml:trace contextRef="#ctx0" brushRef="#br0" timeOffset="9205.6783">22441 8137 0,'0'31'79,"0"0"-64,0 0 32,31-31-31,0 0-1,0 0 17,-1 0-32,-30-31 15,31 31-15,-31-31 16,31 31-16,-31-31 15,31 1-15,0 30 16,-31-31-16,0 0 16,31 31-1,-31 31 126,-31 0-141,31-1 16,0 1-16,0 0 15,0 0 1,0 0 15,31-31-31,-1 0 16,1 0-1,0 0 1,0 0 0,0 0-1,0 0 1,-31 31 78,0-1-94,-31 32 15,31-31 1,-31-31-1,31 31-15,0 0 63,31-31-47,0 0-1,-1-31 1,1 31-16,-31 31 78,0-1-62,0 1-1,-31 0-15,1 0 16,30 0-1,0-1 1,-31 1 0,31 0-1,0 0 1,31-31 15,-1-31-15,32 31-16,-62-31 15,31 0-15,0 31 16,-1 0 47,-30 31 30,-30-31-93,-1 31 16,0 0 0,0 0-1,31 0-15,31-31 31,61 0-15,-30 0-16,0 0 16,-31 0-16,-1 0 15,-30 30 95,-30 1-95,-1 0 1,0 0 0,31 0-1,0 0-15,31-1 31,30-30-15,32 0-16,-62 0 16,0-30-1,-31 60 48,0 1-48,-31 0-15,0-31 16,31 62-16,0-32 16,-31-30 77,62 0-14,-62 0-17,0-30-62,0 30 16,-30 0-16,30 0 15,0 0-15,0 0 16,0 0-16,1 0 16,30 30-1,30-30 32,1 0-31,31 0-16,30 0 15,-61-30-15,0 30 16,0-31-16,0 31 16,-62 0 46,0 31-46,31-1-16,-31-30 15,0 31-15,1 0 16,30 0 0,-31 0-16,0-31 31,62 0 47,30 0-62,-30 0-16,31 0 15,-62-31-15,31 31 16,-31-31-1,-62 31 48,31 31-47,0 0-16,-30 0 15,30-1 1,0 1-16,62-31 94,0-31-94,0 1 15,-1 30 1,-30-31-16,31 0 15,0 31 17,-62 0 46,0 31-63,1-31-15,30-31 63,30 0-63,-30-31 16,0 1-16,0-1 15,0 31 1,0 1-1,0-1-15,-30 31 47,-1 0-15,31 31-17,-31-31-15,31 30 16,-31-30-16,31 31 15,-31 0 1,31 31 109,-31-1-109,1 1-16,30 0 15,0-1-15,0-30 16,0 0 78,30-31-79,-30 31-15,31-31 16,0 0-16,0 0 16,-31 31-1,31-31 1,0 0 31,-31 30-32,0 1 48,-31-31-48,0 0-15,0 0 16,0 0-16,0 0 16,1 0-16,-1 0 0,0 0 15,31-31 17,31 31 93,0-30-125,-1 30 15,1 0 1,31 0-16,-31 0 15,-31-31 1,61 31-16,-61-31 0,31 31 16,0 0-1,0-31 110,0 31-125,-62 0 141,0 0-125,0 0-16,0 0 0,1 0 15,-1 0 1,0 0-1</inkml:trace>
  <inkml:trace contextRef="#ctx0" brushRef="#br0" timeOffset="13302.2238">22811 9463 0,'-31'0'219,"31"-31"-219,-31 31 16,31-31-16,-30 0 15,-1-30-15,0 30 16,31 0-1,-31 0-15,0 0 16,31 1 0,0-1-16,-31 31 15,31-31 1,-30 0 0,30 0-1,-31 1-15,0 30 16,31-31-16,-31 0 15,31 0 1,-31 31 0,31-31-16,-30 31 15,-1-31 1,0 31 0,0-30-1,0 30 1,0 0-16,1-31 15,-1 31 1,31-31 0,-31 31-16,0 0 15,0 0 1,0 0 0,1 31-1,-1-31-15,31 31 16,-31-31-16,31 30 15,0 1 251,31 0-250,0-31-16,-31 31 15,61 0-15,-30 0 16,0-31-16,31 30 16,-62 1-16,30-31 15,1 0 1,-31 31-16,0 0 62,31 0-62,-31-1 32,0 1-17,0 0 1,0 0-16,0 0 15,31-31 1,-31 31-16,31-1 16,-31 1-1,31-31-15,-31 31 16,30-31-16,-30 31 16,0 0-1,0 0 1,31-31 187,0-31-172,-31 0 0,31 31-31,0 0 16,-31-31-16,0 0 16,30 0-1,-30 1 1,0-1 0,0 0-1,0 0-15,0 0 16,31 0-1,-31 1 1,0-1 0,0 0-1,0 0-15,0 0 16,0 1 0,0-1-1,0 0 16,0 0 1,0 0-32,-31 0 15,1 1 1,-1-1 0,31 0-1,0 0 1,-31 31-16,31-31 31,0 0-15,0 1 15,-31 30-15,62 30 109,0 1-110,0-31 1,-31 31-16,30-31 15,-30 31-15,31-31 16,-31 31-16,31-31 31,0 31-31,0-1 16,0 1 0,-31 0-1,30-31-15,-30 31 16,31-31-16,-31 31 15,31-31-15,-31 31 16,0-1-16,31-30 16,-31 31 62,0 0-63,0 0 1,0 0-16,0-1 16,0 1 15,0 0-15,31 0-1,-31 0 1,31-31-1,-31 31 1,0-1 0,30 1-16,-30 0 15,0 0 17,31-31-17,-31 31-15,0 0 16,31-31-16,0 0 15,-31 30 1,-31-30 578</inkml:trace>
  <inkml:trace contextRef="#ctx0" brushRef="#br0" timeOffset="19900.2075">22349 9525 0,'0'30'31,"31"1"79,-31 0-95,0 0-15,30 0 31,-30 0 1,31-31-32,0 30 62,0 1-46,0-31-1,-31 31-15,30-31 16,1 0 0,0 31 15,0-31 0,-31 31-31,0-1 16,31-30 62,-31 31-62,31-31 15,-31 31 31,30-31-30,1 0 61,0 0-30,0 0-16,0 0-47,0 0 47,-1 0 46,1 0-30,-62 0 77,1 0-61,-1 31-64,0 0 1,31 0-1,-31-1 1,31 1-16,0 0 31,-31-31-15,31 31 0,0 0-1,-31-31 1,1 31-16,-1-1 15,0 1 1,0 0 0,0-31-1,0 31 1,1 0 0,-1-31 15,0 0-31,0 30 31,0-30-15,1 0-1,-1 0-15,0 0 32,0 0-17,0 31 1,0-31-1,62 0 142,0 0-142,0 0 1,-31 31 0,31-31-16,0 31 15,-1-31 1,1 0 15,-31 31-15,31-31-16,0 0 15,0 0 1,-1 0 0,1 0-1,0 0 1,0 0-1,0 0 1,0 0 0,-1 0-1,1 0 1,0 0 15,0 0 0,0 0-15,0 0-16,-1 0 63,-30-31-48,31 31-15,0-31 16,0 31-1,0 0 1,-31-31 15,0 0 1,0 1-17,0-1-15,0 0 16,0 0-1,0 0-15,0 1 16,0-1-16,0 0 16,0 0-16,0 0 15,0 0 17,0 1 30,0-1-46,30 31 140,1 0-125,0 0-15,0 0-1,0 0 1,0 0 0,-1 0-1,1 0 17,0 0-17,0 0 1,0 0-16,0 0 62,-1 0-30,-30-31-32,31 31 31,0 0-31,-31-31 15,31 0 1,-31 0 0,31 1-1,-31-1 17,0 0-17,0 0 1,0 0 31,31 31 125,-31-30-157,30 30-15,-30-31 16,31 0-16,0 0 15,31 0 1,-32-30 0,1-1-1,0 31 1,-31-31 0,0 32-16,0-1 15,0 0-15,0 0 16,0 0-16,-31 31 15,31-31-15,-31 1 16,31-1 0,-30 31-1,30-31-15,0 0 32,0 62 139,0 0-155,30-31 0,-30 31-16,31-31 15,-31 30-15,31 1 16,-31 0 0,31 0-16,0 0 15,0 0 1,-31-1-1,0 1 1,30-31-16,-30 62 16,0-31-1,0 0-15,0-1 16,0 1 0,0 0-1,0 0 1,0 0-16,0 0 15,0-1 1,0 1-16,-30-31 16,30 31-16,-31-31 15,31 31-15,0 0 16,0-1 0,-31-30-1,31 31 1,-31-31-1,31-31 110,0 1-125,31 30 16,-31-31-16,0 0 16,0 0-1,0 0 1,31 1 0,0 30-1,-31-31-15,30 0 16,-30 0-1,31 31-15,-31-31 16,31 31 0,0-31-16,0 1 15,-31-1 1,0 0 0,0 0-1,0 0 1,0 0-16,0 1 15,0-1 1,0 0 0,0 0-1,-31 0 1,0 0 0,0 1-1,31-1 1,-31 31-1,31-31-15,0 0 32,-30 31-17,-1 0 1,31-31 62,-31 1-62,31-1-1,-31 0 1,31 0 0,-31 0-1,31 0 1,-31 31-1,31-30-15,0-1 16,-30 31 15,-1 0 63,0 0-63,31 31-15,-31-31-16,31 30 16,0 1-16,0 0 15,-31 0 1,31 0-16,0 0 15,-30-1 1,-1 1-16,31 0 16,-31 0-1,0 0 1,31-1-16,-31-30 31,0 31-31,31 0 16,-30-31-1,30 31 1,-31-31 0,31 31-16,-31 0 15,31-1 1,0 1 0,0 0-1,0 0-15,0 0 16,0 0-1,0-1 17,0 1-32,0 0 15,0 0 1,0 0 0,0 0-1,-31-31 48,0 0 77,0 0-124</inkml:trace>
  <inkml:trace contextRef="#ctx0" brushRef="#br1" timeOffset="30093.6534">22934 8384 0,'0'31'110,"0"0"-110,0 0 15,0-1 1,0 1-16,-30-62 125,30 1-125,0-1 16,0-31-16,0 31 15,-31 0-15,31 1 16,-31-1 0,31 0-16,0 0 15,-31 0-15,31 0 16,-31 31-16,31-30 0,-31 30 62,1 0-62,30 30 16,-31 1-16,31 0 16,0 0-1,0-62 110,0 0-109,-31 31 31,0 0 0,0 0-32,31 31 48</inkml:trace>
  <inkml:trace contextRef="#ctx0" brushRef="#br2" timeOffset="38025.8733">23613 6719 0,'0'-30'0,"-31"30"16,0 0 0,0 0-1,0 0-15,0 0 16,1 0 0,-1 0-16,0 0 15,0 0-15,0 0 16,0 61-16,-30-30 15,61 0-15,-62 61 16,31-30-16,31 0 16,-31-31-16,1 30 15,30-30-15,0 0 16,0 0 0,0-1-1,0 1-15,0 0 16,30-31-16,-30 31 15,31 0-15,0 0 16,0-31 0,31 30-16,-32-30 15,32 0-15,0 0 16,30-30-16,-30-1 16,-31 0-16,0 31 15,-31-31-15,30 31 16,1-31-16,0 0 15,-31 1 1,31 30-16,-31-31 16,31 31-16,-31-31 15,30 31-15,-30-31 16,31 0-16,-31 1 16,0-1-1,0 0-15,0 0 16,-31-31-1,1 32 1,-1-1-16,31 0 16,-31 0-16,31 0 15,-31 0-15,0 1 16,1 30 0,-1 0 30,31 30-30,-31-30 0,0 31-1,31 0 1,-31 0 15</inkml:trace>
  <inkml:trace contextRef="#ctx0" brushRef="#br2" timeOffset="39905.7008">23212 7151 0,'0'62'94,"-31"-62"-94,31 30 16,-31-30-16,31 31 0,-31 0 15,31 0 1,-31-31-16,1 31 16,-1 0-1,31-1 1,-31 1-16,31 0 0,-31 0 16,31 0-1,-31-31 1,62 0 62,0 0-62,0 0-1,0 0 1,-1 0-16,1 0 15,0 0 1,-31-31 0,31 0-1,0 31-15,-31-31 0,31 31 16,-31-31-16,30 31 16,-30-30-16,31-1 15,0 31-15,0 0 16,-31-31-16,31 31 15,-93 62 79,31-1-78,-61 32-16,61-32 15,0-30-15,-31 62 16,32-62-16,30-1 16,-31 1-16,31 0 15,31-93 48,-1 32-48,1-1-15,0-31 16,0 31-16,-31 0 16,31 1-16,-31-1 15,0 62 48,-62-31-63,62 61 15,-62-61-15,32 62 16,-32-62-16,0 62 16,32-1-16,-1-30 15,0-31 1,93-31 31,-32-61-32,1 30-15,-31 31 16,31 0-16,-31 1 16,-31 60 46,31 32-46,-31-31-16,1 0 15,30 0-15,-31-31 16,31 30-16,0 1 16,61-31 46,-30-31-46,0 1-16,31-1 15,-32 0 1,1 0 0</inkml:trace>
  <inkml:trace contextRef="#ctx0" brushRef="#br2" timeOffset="40616.2212">23273 6904 0</inkml:trace>
  <inkml:trace contextRef="#ctx0" brushRef="#br2" timeOffset="41060.7587">23520 7089 0,'31'0'16</inkml:trace>
  <inkml:trace contextRef="#ctx0" brushRef="#br2" timeOffset="41949.2769">23613 7336 0,'0'0'0,"0"31"157,0 0-157,0 30 15,0-30-15,0 31 16,30-31-16,-30-1 15,0 1-15,0 31 16,0-31-16,0 0 16,-30 30-16,30 1 15,-31-31-15,31 30 16,0-30-16,0 31 16,0-31-16,0-1 15,0 1 1</inkml:trace>
  <inkml:trace contextRef="#ctx0" brushRef="#br2" timeOffset="43002.3285">23520 7860 0,'-31'-31'391,"0"31"-376,31-31-15,-30 1 16,30-1 0,-31 31-16,0 0 0,31-31 15,-31 31 17,31-31-32,0 0 31,0 0-31,0 1 78,0-1-31,0 0-32,0 0 1,0 62 140,31-31-140</inkml:trace>
  <inkml:trace contextRef="#ctx0" brushRef="#br2" timeOffset="43844.06">23643 7675 0,'0'0'0,"31"0"62,0 0-46,0 0-1,-31-31-15,31 0 16,-1 31 15,-30-30-31,31 30 0,0 0 31,-31-31-31,31 31 16,0-31-16,0 31 16,30 0-1,-30 0-15,0-31 16,0 31-16,0-31 16,-1 31-1,-30-31-15,31 31 172,0 0-156</inkml:trace>
  <inkml:trace contextRef="#ctx0" brushRef="#br2" timeOffset="44766.443">23582 7952 0,'61'31'94,"-30"-31"-94,0 31 16,0 0-16,0-31 15,-31 31-15,0 0 16,30-31-16,-30 30 15,31 1-15,0 0 32,0-31-32,0 0 15,-31 31 1,31-31-16,-1 0 16,-30 31-1,0-62 63,-30 31-62,30-31-16,0 0 16</inkml:trace>
  <inkml:trace contextRef="#ctx0" brushRef="#br2" timeOffset="45358.2328">23705 7922 0,'-31'0'62,"0"30"-46,31 1-16,-30-31 16,30 31-16,-31 0 15,0 31-15,0-1 16,0-30-16,-30 31 16,-1-1-16,-31 1 15,93 0-15,-30-31 16,-1-1-16,0 1 47,62-31 62,0 0-109,-31-31 16,30 31-16,1-30 15</inkml:trace>
  <inkml:trace contextRef="#ctx0" brushRef="#br2" timeOffset="47501.6349">23304 7552 0,'0'31'63,"0"-1"-47,0 1 15,0 0-16,0 0-15,0 0 16,-31-31-16,31 31 16,-30-1-16,-1-30 0,31 31 15,-31 0 1,31 0-16,-31 30 16,0 1-16,0-31 15,31 0 1,-30 0-16,-1-1 31,31 1-15,-31-31-1,31 31-15,0 0 16,0 0-16,0 0 0,-31-1 16,31 63-1,-31-93-15,31 31 16,0 0-16,0-1 15,0 1 1</inkml:trace>
  <inkml:trace contextRef="#ctx0" brushRef="#br2" timeOffset="48983.8328">22934 8507 0,'0'-30'15,"-30"30"1,-1 0 15,31-31-15,-31 31 15,0 0 0,0 0-15,0 0 15,1 0-15,-1 31 0,0-1-1,31 1-15,-31-31 16,31 31-16,0 0 15,-31 0-15,0-1 16,31 1 0,0 0-1,0 0-15,0 0 16,31-31 0,0 31-1,0-1 1,-31 1-16,31-31 31,0 0 0,-1 0-15,-30 31-16,31-31 16,0 0-1,0 0 1,0 0-1,0 0 1,-1 0 0,1 0-1,0 0-15,-31-31 16,31 0 0,-31 1 30,0-1-30,0 0 0,0 0-16,0 0 15,0 0 1,0 1 0,0-1 15,0 0-16,-31 31 17,0 0 108</inkml:trace>
  <inkml:trace contextRef="#ctx0" brushRef="#br2" timeOffset="50387.6328">22811 8939 0,'0'-31'78,"0"0"-62,31 0-16,0 31 15,-31-30-15,31-1 16,-1-31 0,1 31-16,-31 0 15,31-61-15,-31 61 16,31-30-16,0-1 15,-31-31-15,30 63 16,1-1-16,-31-31 16,31 0-16,0 32 15,-31-32-15,31 62 16,0-31-16,-1 0 16,1 0-1,-31 1 1,31 30-16,0-31 15,-31 0 1,31 0 0,-31 0-16,0 1 15,0-1 1,0 0 156,0 0-172,0 0 15,0 0 1,0 1 62,0-1-62,31 0-1,-31 0 1,0 0 0,0 0-1,0 1-15</inkml:trace>
  <inkml:trace contextRef="#ctx0" brushRef="#br2" timeOffset="63649.6618">13471 16337 0,'31'0'2891,"-31"-31"-2891,31 0 15,-1 31-15,-30-31 16,31 93 156,-31-31-157,31 31-15,0-1 16,-31 1 0,0-31-1,0 0 1,62-31 93,-32 0-93,-30-62-16,31 0 15,31 1-15,-62 30 16,31-31-16,0 31 16,-31 0-16,30 31 15,1 62 95,-31-31-110,0 0 15,0 0-15,0-1 16,0 1 0,0 0-1,31-31 63,0 0-62,0-31 0,-31 0-16,31 31 15,-31-30-15,30-1 16,-30 0-16,31 0 15,0 31-15,-31-31 16,31 0-16,0 1 16,-1 30-1,32-31-15,-31 0 16,31 31 0,-32 0-1,1 0-15,0 0 16,-31 31-16,31-31 15,-31 31-15,31-31 16,-31 30 62,31 1-62,-31 0-1,0 0 1,0 0 0,30-31 140,1 0-125,0 0-15,31-31-16,-1 0 15,1-61-15,-31 30 16,30 0-16,-30 32 16,-31-1-16,31 31 15,-31-31-15,31 31 110,0 0-95,0 0 1,-1 0 0,-30 31-16,31-31 15,-31 31 1,0-1-1,0 1 1,31-31 15,0 31-31,0-31 32,-31 31-17,31-31-15,-1 31 31,1-1-15,0 1-16,0 0 16,0 31-1,-31-31-15,30-1 16,-30 1 0,31-31-16,-31 31 15,31 0-15,0-31 16,-31 31-1,31-31 48,-31-62-63,31 31 16,-1 0-16,-30-30 15,31-1-15,31 31 16,-31-61-16,30 30 15,-61 31-15,31 1 16,-31-1 0,31 0-16,0 31 15,0 0 1,0 0-16,-1 0 16,1 0-16,0 0 15,0 0 16,0 0-15,-1 0 15,-30 31-15,31-31-16,-31 31 16,31-31-16,-31 30 15,31-30-15,-31 31 16,0 0-16,31-31 15,-31 31-15,31 0 16,-1-1 0,1 1-1,0 0 1,0 0 0,0-31-16,0 0 15,-1 0 1,1 0 15,0 0 125,-31-31-140,31 31-16,0-31 16,-31 0-16,30 1 0,-30-1 15,31 0 1,0-31-16,0 1 15,0 30 1,-31 0-16,31 31 0,-31-31 16,30 31-1,1-31-15,0 31 94,0 0-78,-31 31-1,31 0-15,0 0 16,-31 0-16,0 0 16,30-31-16,-30 30 15,31-30-15,-31 31 16,31-31-1,0 0-15,-31 31 16,31-31 0,-31 31-16,31-31 15,-1 31 1,1-31 0,-31 30 124,31-30-124,31 0-16,-32 0 15,1 0-15,31 0 16,-31 0-16,61 0 16,-61 0-16,0 0 15,31 0 1,-1-30-16,1 30 0,0-31 16,-1 31-16,-30-31 15,0 31 1,0 0-16,-1 0 15,32 0 1,0 0 0,-1 31-1,1-31-15,31 31 16,30-1-16,-31-30 16,1 0-1,-1 0-15,-30-30 0,0 30 16,-1-31-16,1 0 15,-31 0 1,0 0 0,-1 31-1,1 0 1,0 0 0,0 0-1,0 0 1,-1 0-16,32 31 15,0-31-15,-1 31 16,1 0-16,31 0 16,-1-31-16,0 30 15,32 1-15,-32 0 16,1 0-16,-32-31 16,1 0-16,0 0 15,-31 0-15,-1 0 16,1 0 15,0 0-15,0 31-1,0-31 142</inkml:trace>
</inkml:ink>
</file>

<file path=ppt/ink/ink5.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18:01.910"/>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
  </inkml:definitions>
  <inkml:trace contextRef="#ctx0" brushRef="#br0">21054 8538 0,'-31'0'31,"-30"0"-15,30 0-1,0 0-15,0 0 16,0 0 15,0 31-15,31 0 0,-30-31-16,30 31 15,0-1 1,-31-30-16,31 31 15,0 0-15,0 31 16,0-31 0,0-1-16,31-30 15,-1 31-15,1 0 16,31 0 0,-31-31-1,0 0 1,30 0-1,1 0-15,-31-31 16,30 31-16,-30-31 16,0 0-16,0 31 78,-31-30-63,31 30 1,-1-31-16,-30 0 31,0 0-15,0 0 15,-30 31-15,30-31-16,-31 31 15,0-30 1,0-1 0,0 31-16,31-31 15,-30 31-15,30-31 16,-31 31 0,31-31-16,0 1 15,-31 30-15,0 0 31</inkml:trace>
  <inkml:trace contextRef="#ctx0" brushRef="#br0" timeOffset="686.5986">20992 9031 0,'0'31'62,"31"0"-30,-31 0-32,31 30 15,0 1-15,0 31 16,-31-1-1,0-30-15,0 61 16,0-30-16,0-1 16,0-30-16,0-1 0,31-30 15,-31 0 1,0 0-16,0 0 16,0-1-1,0-60 79,0-1-94,0 0 0,0 0 16,0 0-1</inkml:trace>
  <inkml:trace contextRef="#ctx0" brushRef="#br0" timeOffset="1762.142">20962 9648 0,'0'-31'62,"61"0"-62,-30 0 31,0 1-15,0-1 0,0 0-16,-1 0 15,1 31-15,-31-31 16,31 31-1,0-31-15,0 1 16,-1 30 15,-30-31-31,31 0 47,0 31-31,0 0 187,0-31-172,-31 0-31,31 31 16,-1-31-16,-30 1 15,31 30 1,-31-31 31,31 0-31,0-31-16,0 32 15,0-1 1,-31 0 109</inkml:trace>
  <inkml:trace contextRef="#ctx0" brushRef="#br0" timeOffset="2690.802">21116 9617 0,'-31'0'15,"0"0"1,0 0-1,0 0 17,1 0-1,-1-31 16,0 31-47,31-31 15,-31 31-15,31-30 16,-62-1-16,1 31 16,61-31-1,-31 31-15,0-31 16,0 31 0,31-31-1,-31 31 1,1-31-16,30 1 219,92 30-204,1 0-15,-1 0 16</inkml:trace>
  <inkml:trace contextRef="#ctx0" brushRef="#br0" timeOffset="3612.309">21177 10110 0,'62'0'94,"0"0"-79,-1 31-15,1 0 16,30 0-16,-30-31 15,0 31-15,-31-1 16,-1-30 0,1 31 15,0 0-15,0-31-1,-31 31-15,31 0 16,-1-1-1,-60-60 95,-32-32-110,31 0 15,-30 32-15,30-1 16,0 0-16,0 0 16</inkml:trace>
  <inkml:trace contextRef="#ctx0" brushRef="#br0" timeOffset="4384.6239">21023 10018 0,'0'31'188,"-31"-31"-173,1 30-15,-1-30 16,0 31-16,31 0 16,-31-31-16,0 31 15,31 0 79,31-31-78,0 0-1</inkml:trace>
  <inkml:trace contextRef="#ctx0" brushRef="#br0" timeOffset="5203.2076">21054 10172 0,'-31'0'94,"0"0"-94,1 31 16,-1 0-1,31-1 1,-31-30-16,31 31 31,-31-31-31,31 31 16,-31 0 0,31 0-16,-31-1 15,1 1 1,30 0-1,-31 0 1,31 0 0,31 0-1,-1-31 110,1 0-109,0 0 0,0 0-1,0 0-15,0-31 16,-1 31-1</inkml:trace>
  <inkml:trace contextRef="#ctx0" brushRef="#br1" timeOffset="11420.1862">21085 9494 0,'0'0'16,"-31"0"155,0 31-155,31-1 15,0 1 1,0 0-1,-31 0 156,31 0-171,-30-31-16,30 31 16</inkml:trace>
  <inkml:trace contextRef="#ctx0" brushRef="#br1" timeOffset="16258.4845">21177 9401 0,'-30'0'78,"30"31"-62,0 0 0,0 0-1,0 0 32,30-31 78,-30 30-94,31-30-15,0 0 15,0 0 1,0 0-17,-1 0 1,-30-30 156,0-1-141,-30 31-31,-1 0 156,31-31-140,0 62 124,0-62 142,0 0-189,0 0-77,0 0-16,0 1 16,0-1-1,0 0 1,0 0 0,0 0 15,-31 31 188,0 0-126,0 0-46,1 0-16,-1 0 16,31 31 0,-31-31-31,31 31-16,-31 0 31,0 0-15,0-1-1,1 1 1,30 0-16,0 0 78,0 0 110,30-31-173,-30 31 1,31-31-1,0 0-15,0 0 79,-31-31-79,31 31 15,0-31 1,-1 31-16,-30-31 15,31 0-15,0 31 16,-31-31 0</inkml:trace>
  <inkml:trace contextRef="#ctx0" brushRef="#br1" timeOffset="17490.1813">21331 9216 0,'0'-31'109,"31"1"-109,0-32 16,-31 0 0,31 1-16,31-1 15,-62 0-15,30-30 16,1 30-16,31-30 15,30-62-15,1-31 0,-1 0 16,-61 31 0,31-62-16,-31 31 15,-1 62-15,-30 30 16,0 31-16,0 1 16,0 30-1,31 31 282,-31-31-281,31 31-16,-31-31 15,31 1 17,0 30-32,-31-31 15,31 31 1,-31-31-16</inkml:trace>
  <inkml:trace contextRef="#ctx0" brushRef="#br1" timeOffset="19900.7598">21331 9432 0,'31'-31'31,"0"31"-15,0-61-16,0 30 15,0 0-15,-1 0 16,1 0-16,31 0 16,-31-30-16,30 30 15,-30 0-15,0-30 16,31 30-1,-32 0-15,1 0 16,31 0-16,0-61 16,-1 61-16,1-62 15,0 63-15,-32-32 16,32 0-16,-31 32 16,-31-1-16,31 0 15,0 0 1,-1 0-16,1 0 15,0 1 1,0-1 0,-31 0-1,31 31-15,-1-31 16,-30 0 0,31 31-16,-31-31 15,31 1-15,-31-1 16,31 31-1,0-31-15,-31 0 16,31 0 0,-31 0-1,30 31-15,-30-30 16,31 30-16,0-31 16,0 0-1,-31 0-15,31 31 16,-31-31-16,31 31 15,-31-30-15,30 30 16,-30-31-16,0 0 16,0 0-1,31 31-15,-31-31 16,31 0 0,-31 1-16,-31 60 62,0 32-46,-30-31-16,-1 31 15,0-1-15,32-30 16,-32 61-16</inkml:trace>
  <inkml:trace contextRef="#ctx0" brushRef="#br1" timeOffset="21343.9984">21116 9401 0,'0'0'0,"31"0"31,-1 0-15,1 0-16,0 0 16,-31-31-1,31 31-15,-31-30 16,31-1-16,-1 31 16,-30-31-16,31-31 15,0 1 1,-31 30-16,31 0 15,-31-31-15,31 62 16,0-30-16,-31-1 16,30 0-16,-30 0 15,31 31-15,0-62 16,-31 1-16,31-1 16,31 0-16,-32-30 15,1 0-15,0-1 16,-31 31-16,0 1 15,0-1-15,0 31 16,0 0-16,0 1 16,0-1-1,-31 0 1,31-31 0,0 31-16,0 1 15,0-1-15,0-31 16,0 31-16,0 1 15,0-1-15,-31-31 16,31 31 0,0 0-1,0 1 1,0-1 0,0 0-1,0 0 1,0 0-1,0 0 1,0 1 31,0-1-31,0-31 77,31 62-77,-31-31 140,31 0-140,0 31-1</inkml:trace>
  <inkml:trace contextRef="#ctx0" brushRef="#br1" timeOffset="24026.1728">23767 5178 0,'-31'0'16,"0"0"15,0 0-31,0 0 16,-30 0-1,30 0 1,0 0-1,-31 0 1,32 0-16,-1 0 0,-31 0 16,0 0-16,1 0 15,-1 31 1,31 0-16,-30-31 16,61 31-16,-62 0 15,31-31-15,-30 30 0,30 1 16,-31-31-16,0 62 15,32-62-15,-32 31 16,31-1-16,0-30 16,0 31-1,31 0-15,-30-31 0,-1 31 16,0 0 0,0 0-1,0-1 1,1-30-16,-1 31 15,0 0-15,0-31 16,31 31-16,-31-31 16,31 31-1,-31-31-15,31 31 16,-30-31-16,-1 30 16,31 1-16,-31-31 0,31 31 15,-31-31-15,31 31 16,-62-31-1,62 31-15,-30-1 0,-1 1 32,0-31-32,31 62 0,-31-62 15,0 62-15,0-32 16,1 1-16,30 0 16,-31-31-1,31 31-15,-31 0 0,0 0 16,0-31-1,31 30-15,-30 1 16,30 0 0,0 0-1,-31-31 1,31 31-16,0 0 0,0-1 16,0 1-1,0 0 1,0 0-1,31 0 1,-31-1-16,30-30 0,-30 31 16,0 0-16,31 0 15,-31 0 1,31 0 0,-31-1-1,31-30-15,0 31 16,-31 0-16,30 0 15,-30 0-15,31-31 16,0 31-16,31-1 16,-1-30-1,-30 31-15,31-31 16,-31 0-16,30 31 16,-30-31-16,31 0 15,-31 0-15,0 0 16,-1 0-16,1 0 15,0 0-15,-31 31 16,31-31-16,0 0 16,-1 0-16,-30 31 15,62-1-15,-31-30 16,31 31-16,-32 0 16,1-31-16,31 31 15,-31 0-15,30-31 16,-30 31-16,0-1 15,31-30-15,-32 0 16,1 0-16,31 31 16,-31-31-16,0 31 15,30-31-15,-30 0 16,0 0 0,0 0-16,0 0 15,-1 31 1,32 0-1,-31-31 1,0 0 0,0 0-16,-1-31 15,-30 0 1,31 31 0,-31-31-16,31 31 15,-31-31-15,31 1 16,-31-1-16,0 0 15,0 0-15,31-31 16,-31 32-16,30-32 16,-30 0-16,31-30 15,0 30-15,-31 1 16,0-32-16,31 31 16,-31 1-16,0-1 15,0-30-15,0 30 16,0 31-16,0 0 15,0-30-15,0 30 16,0 0-16,0 0 16,0 0-16,0 1 15,0-1-15,0-31 16,0 31-16,0 0 16,-31 31-16,31-30 15,0-1-15,0 0 16,0 0-16,-31-30 15,31 30 1,0-31 0,-31 0-16,1 1 15,-1-1-15,31 31 16,-31 0-16,31 1 16,-31-1-1,0 31-15,31-31 16,-30 0-1,30 0-15,-31 31 16,31-30 0,-31 30-16,31-31 15,-31 31 1,0-31-16,0 31 62,31-31-46</inkml:trace>
  <inkml:trace contextRef="#ctx0" brushRef="#br1" timeOffset="24924.7358">22441 5980 0,'0'30'63,"0"1"-48,0 0-15,0 0 16,0 0-1,0 0 17,-31-1-32,31 1 15,-30 0 1,30 0 0,-31 0-1,0-31-15,31 31 16,31-62 203,-31 0-219,31 0 15</inkml:trace>
  <inkml:trace contextRef="#ctx0" brushRef="#br1" timeOffset="25532.1708">22441 6134 0,'31'0'78,"31"-31"-62,-32 31 0,-30-31-16,31 0 15,0 31 1,0-31 0,0 31-1,-31-30-15,31 30 16,-1 0 93</inkml:trace>
  <inkml:trace contextRef="#ctx0" brushRef="#br1" timeOffset="26328.1701">22472 6350 0,'31'0'156,"0"0"-156,-1-31 16,1 31 0,0 0-16,-31-31 15,31 31-15,0 0 47,0 0-16,-1 0-15</inkml:trace>
  <inkml:trace contextRef="#ctx0" brushRef="#br1" timeOffset="28036.396">22934 6010 0,'0'62'110,"0"-31"-95,0 0 1,0 0 0,0-1-16,0 1 15,0 0 1,0 0 0,0 0-1,0 0 48,0-1-48,0 1 1,31-31 31,0 0-32,0 0 1,0 0 15,-1 0 1,1 0-17,0 0 1,0-31 31,-31 1-32,0-1 1,0 0-16,0 0 31,0 0-15,-31 31 15,31-31-15,0 1-1,31 30 204,-31-31-172,31 31-47,-31-31 16,31 0-16,-31 0 15,0 0 1,0 1-1,-31 30-15,31-31 16,-31 31 0,31-31-16,0 0 0,-31 31 15,0 0 63,0 0-78,1 0 32,-1 0-17,0 31 1,0-31 0,0 31-1,31 0 1,-30-31-16,30 30 15,-31-30 48,31 31-16,31-31-32,-1 0 1</inkml:trace>
  <inkml:trace contextRef="#ctx0" brushRef="#br1" timeOffset="28942.8508">23088 6226 0</inkml:trace>
  <inkml:trace contextRef="#ctx0" brushRef="#br1" timeOffset="29822.168">23428 5949 0,'30'0'47,"1"0"46,0 0-77,-31 31 0,0 30-16,0 1 15,0 0-15,0-1 16,0 1-16,0 0 15,0-32-15,0 1 16,0 0 0</inkml:trace>
  <inkml:trace contextRef="#ctx0" brushRef="#br1" timeOffset="31656.3094">22472 6134 0,'0'31'32,"31"-31"-17,30 0 95,-61 30-95,31-30-15,0 0 94,0 0-78,0 0-16,-31 31 15,31-31 1,-31 31 0,30-31-16</inkml:trace>
  <inkml:trace contextRef="#ctx0" brushRef="#br1" timeOffset="32420.1638">22349 5887 0,'31'0'93,"-31"31"-93,30-31 16,1 31-16,0 0 16,0-1-1,-31 1 1,31-31-16,-1 0 16,-30 31-16,31-31 0,0 0 15,-31 31 1,31-31-1,0 0 1,0 0 0,-31 31 15,30-31-31,-30 31 16</inkml:trace>
  <inkml:trace contextRef="#ctx0" brushRef="#br1" timeOffset="33224.7409">22472 6010 0,'-31'0'79,"0"31"-64,31 0 16,-30 0-31,30 31 32,-31-62-32,31 30 0,0 1 31,0 0 78,0 0-15,31-93 0,-1 1-94,32 30 15</inkml:trace>
</inkml:ink>
</file>

<file path=ppt/ink/ink6.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22:21.786"/>
    </inkml:context>
    <inkml:brush xml:id="br0">
      <inkml:brushProperty name="width" value="0.05292" units="cm"/>
      <inkml:brushProperty name="height" value="0.05292" units="cm"/>
      <inkml:brushProperty name="color" value="#FFFF00"/>
    </inkml:brush>
  </inkml:definitions>
  <inkml:trace contextRef="#ctx0" brushRef="#br0">23551 5517 0,'0'0'0,"-31"0"0,0 0 31,0 0-16,1 0 17,-1 0-32,31 31 15,-31-31 1,0 0 0,31 31 15,-31-31-31,0 31 31,1-31-15,30 31-1,-31-31 1,0 30-16,0-30 16,31 31-16,-31 0 15,0-31 1,31 31-16,-30-31 15,-1 31-15,31 0 16,-31-1-16,31 1 16,-31 0-1,31 0 1,0 0 0,0-1-1,0 1 1,0 0-16,31 0 15,-31 0 1,31 0 0,0-1-16,-31 32 15,30-31-15,1 0 16,-31 0-16,31-31 16,-31 30-16,31 1 15,0-31 1,0 31-16,-1 0 15,-30 31 1,62-32-16,-31 32 16,31-31-16,-32 30 15,32-30-15,-62 0 16,62 0-16,-31 0 16,61 0-16,-30-1 15,-1-30-15,1 31 16,0 0-16,-32-31 15,1 31 1,0-31 0,0 31-16,0-31 15,0 0-15,-1 0 16,1 0-16,31 0 16,0 0-16,30 0 15,-30-31-15,-32 0 16,1 31-16,-31-31 15,31 31-15,-31-31 16,31 31-16,0-30 16,-31-1-16,31 31 15,-31-31-15,30 31 16,-30-31-16,31 31 16,0-31-16,-31 0 15,31 31-15,-31-30 16,31 30-16,-31-31 15,0 0 1,31 0-16,-1 0 16,-30 1-1,0-1 1,0 0 0,0 0-1,0 0 1,-30 0-1,30 1-15,0-1 16,-31 0 15,31 0-15,-31 0-16,31 0 16,-31 31-1,0 0-15,31-30 16,-31 30-16,31-31 15,-30 0-15,-1 0 16,0 31 0,31-31-16,-31 31 15,31-31-15,-31 31 16,0-30 0,31-1-16,-30 0 15,-1 31 1,31-31-16,-31 31 15,0 0 1,31-31 0,-31 31-1,1-30 1,-1-1 0,0 0 15,0 0-16,0 0 1,0 31 0,31-31-16,-30 31 15,30-30 1,-31 30-16,0 0 16,31-31-16,-31 0 15,0 31 1,31-31 62,-31 31-62,1 0 15,-1 0 0,0 0 0,0 0 1,0 0 30,0 0-46,1 0-1,30 31 17,0-62 233,0 0-249,0 0-1,0 1-15,-31 30 16,31-31-16,0-31 16,0 31-16,0 1 15,0-32-15,0 0 16,0 31-16,0 1 16,0-1-16,0 0 15,31 0-15,-31 0 16,0 0-1,0 1 1,0-1 0,0 0-1,0 0 17,30 0-1,-30 0-16,0 1-15,0-32 16,0 31 0,0 0-16,0 1 15,0-1 1,0 0 0,0 0-1,31 0 1,-31 0-1,0 1 1,31-1-16,-31 0 16,0 0-1,0 0 1,0 0 62,0 1-62,0-1-1,0 0 1,0 0-16,0 0 16,0 0-1,0 1 1,31 30-1,-31-31-15,0 0 16,0 0 0,31 0 15,-31 1-31,31 30 16,-31-31-16,30 0 62,1 31-46,0 0 31,0 0-47,0 0 31,0 0-16,-31-31-15,0 0 16,30 31 0,-30-31-16</inkml:trace>
  <inkml:trace contextRef="#ctx0" brushRef="#br0" timeOffset="5174.3866">23551 7798 0,'-31'0'62,"0"62"-46,31-31-1,0 0-15,-31-31 16,1 61-16,30-30 16,0 31-16,-31-31 15,0-1-15,31 32 16,0-31-1,0 0 1,0 0-16,0-1 31,-31 1-15,31 31 0,-31-62-16,0 31 15,31 0-15,0-1 0,-30-30 16,30 31-16,0 0 31,0 0-15,0 0-16,-31-31 15,31 30-15,0 1 16,-31-31 0,0 31-16,31 0 15,-31-31-15,31 31 16,-31 0-1,31-1 142,0 1-157,-30-31 15,30 31-15,0 0 16,0 0 15,-31 0-15,0-1-1,0 32-15,0-31 16,31 30-16,-30 1 16,-1-31-1,31 31-15,-31-1 16,0-30-16,31 0 16,-31-31-16,31 62 0,-31-62 15,1 30-15,-1 1 16,0 0 15,31 0-31,-93 31 16,63-32-16,-1 1 15,31 0 17,31-31 139,-1 0-139,1 0 77,0 0-93,0-31-1,0 0-15,0 1 16,-1 30 0,1-31-16,0-31 15,31-30-15,-31 61 16,30-31-16,1 0 15,-31-30-15,30 61 16,-30-31-16,0 32 16,0-1-16,30 31 15,-61-31-15,31 31 16,-31-31 0,31 31-16,0-31 0,-31 1 15,31 30 1,-31-31-16,61 31 15,-61-31-15,62 0 16,-31 31-16,61-31 16,-30-30-1,-31 30-15,30 0 0,-61 0 16,31 0-16,0 31 16,-31-31-16,31-30 31,0 30-16,0 0 1,-1 31-16,1-31 16,-31 1-1,31 30 1,0-31 0,0 31-1,0 0 1,-31-31-16,0 0 31,0 0-15,-31 31 31,0 0-47,0-31 15,0 31-15,-30-30 16,-32-1-16,1 31 15,-32 0-15,-30 0 16,31 0-16,-62 61 16,0 1-16,62-31 15,30-31-15,1 31 16,61-31-16,0 0 16,0 0-1,0 0 1,31-31-1,-30 31-15,30-31 16,-62 31-16,31 0 16,0 0-1,62 0 204,0 0-188,0 0-15,0 0 0,-1 0-16,1 0 15,0 31-15,0-31 16,31 31-16,-62 0 15,30-31-15,32 30 16,-31 1-16,0-31 16,30 31-16,1-31 15,0 31-15,-1 0 16,1-1-16,30-30 16,1 31-16,-31 0 15,-1 0-15,1-31 16,-31 31-16,30-31 15,-61 31 1,31-31-16,-31 30 16,31-30-16,-31 31 15,31-31-15,0 0 16,-31 31-16,30-31 16,-30 31-16,31 0 15,31 0 1,-31-31-1,-31 30-15,31 1 16,-1-31-16,-30 31 16,31 0-1,0 0 1,0-1 0,-31 1-16,62-31 15,-62 31-15,30-31 16,-30 31-16,31 0 15,0-31-15,-62 0 125,0 0-93,1 0-17,30-31-15,-31 0 16,0-61 0,31 61-16,0 0 15,0 0-15,0-61 16,0 30-16,0 31 15,-31-30-15,31-1 16,-31-31-16,31 1 16,0 0-16,0-1 15,0 62-15,0-30 16,-31 30-16,31-31 16,0 31-1,-30 0 1,30 1-16,-31 30 15,0-31-15,0 0 16,0 0 0,0 31-1,31-31 1,-30 0-16,-1 31 16,31-30-16,-31 30 15,31-31 1,-31 31-16,0-31 15,1 0 1,-1 31 0,0-31-1,31 1 1,-31 30 0,0 0-1,31-31-15,0 0 16,0 0 15</inkml:trace>
  <inkml:trace contextRef="#ctx0" brushRef="#br0" timeOffset="90476.2301">3607 10758 0,'0'30'47,"0"1"-32,0 0 1,0 0-16,-31-31 15,31 31-15,-31 0 16,31-1 0,-31-30-1,1 0-15,30 31 16,0 0 0,-31-31-16,31 31 15,0 0 1,-31-1-1,31 1 1,0 0 0,0 0-1,0 0 1,0 0-16,-31-31 16,31 30-16,0 1 15,0 0 1,0 0-1,-31 0 1,31 0 0,0-1-1,0 1-15,0 0 16,0 0 15,31 0 63,0 0-78,-31-1-1,31-30 63,-62 0 47,0 0-109,0 0 0,1-30-1,-1 30 48,0 0-48,0 0 1,0 0 15,0 0-15,62 0 171,0 30-187,0-30 16,31 31-16,-32-31 16,1 0-16,31 0 15,-31 0 1,-1 0-16,1 0 15,0 0 1,0 0 0,0 0-1,0 0-15,-1 0 32,1 0-17,0 0 1,0 0-16,-62 0 156</inkml:trace>
  <inkml:trace contextRef="#ctx0" brushRef="#br0" timeOffset="93020.0949">3330 11682 0,'0'31'63,"-31"-31"-47,31 31-1,0 0 1,0 0 15,0-1-15,0 1-1,0 0 17,0 0-17,-31-62 173,31 0-141,0 0-16,0 1 0,0-1 32,31 31 93,0 0-109,-1 0-32,-30 31 1,31-31-16,-31 30 16,31-30-1,-31 31-15,31-31 16,0 0-16,-31 31 15,30-31-15,-30 31 16,31 0-16,0 0 47,-31-1-16,31-30 0,-31 31-31,0 0 16,31 0 0,-31 0-1,0-62 173,0 0-173,0 0 1,0 0 0,0 1-1,0-1 1,0 0-16,0 0 31,31 31-31,-31-31 16,30 31 31,-30-31-32,31 31 1,0 0 0,-31-30-1,31 30 110,0 0-15,0 30-95,-31 1 1,30 0-16,1 31 0,0-31 15,-31-1 1,31-30 47,-62-30 171</inkml:trace>
</inkml:ink>
</file>

<file path=ppt/ink/ink7.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24:39.978"/>
    </inkml:context>
    <inkml:brush xml:id="br0">
      <inkml:brushProperty name="width" value="0.05292" units="cm"/>
      <inkml:brushProperty name="height" value="0.05292" units="cm"/>
      <inkml:brushProperty name="color" value="#92D050"/>
    </inkml:brush>
    <inkml:brush xml:id="br1">
      <inkml:brushProperty name="width" value="0.05292" units="cm"/>
      <inkml:brushProperty name="height" value="0.05292" units="cm"/>
      <inkml:brushProperty name="color" value="#FFFF00"/>
    </inkml:brush>
    <inkml:brush xml:id="br2">
      <inkml:brushProperty name="width" value="0.05292" units="cm"/>
      <inkml:brushProperty name="height" value="0.05292" units="cm"/>
    </inkml:brush>
    <inkml:brush xml:id="br3">
      <inkml:brushProperty name="width" value="0.05292" units="cm"/>
      <inkml:brushProperty name="height" value="0.05292" units="cm"/>
      <inkml:brushProperty name="color" value="#C00000"/>
    </inkml:brush>
    <inkml:brush xml:id="br4">
      <inkml:brushProperty name="width" value="0.05292" units="cm"/>
      <inkml:brushProperty name="height" value="0.05292" units="cm"/>
      <inkml:brushProperty name="color" value="#002060"/>
    </inkml:brush>
    <inkml:brush xml:id="br5">
      <inkml:brushProperty name="width" value="0.05292" units="cm"/>
      <inkml:brushProperty name="height" value="0.05292" units="cm"/>
      <inkml:brushProperty name="color" value="#FFC000"/>
    </inkml:brush>
  </inkml:definitions>
  <inkml:trace contextRef="#ctx0" brushRef="#br0">11097 15813 0,'0'31'47,"0"0"-31,0-1-16,-30 32 15,30 31-15,-31-32 16,0 32-16,31-1 15,-31 1-15,31-1 16,0 1-16,0-32 16,0 32-16,0-1 15,0 1-15,0-32 16,0 32-16,31-32 16,-31-30-16,0 0 15,0 31-15,31-62 16,-31 31-16,31-31 94,-1 0-79,1 0 1,0 0-16,31 0 15,30-31-15,1 0 16,-1 31-16,32-31 16,60 0-16,-29 0 15,91 1-15,1 30 16,-62-31-16,0 0 16,-62 31-16,-31 0 15,1-31-15,-31 31 16,-1 0-16,-30 0 15,0 0-15,0 0 16,0 0 0,-1 0-1,32 0-15,0 0 16,-1-31 0,-30 0-1,31 31-15,-31-30 16,30-1-16,-30 31 15,0 0-15,0-31 16,0 31 0,-1-31 77,-30 0-77,0-30-16,0-1 0,0 0 16,0 1-16,0-1 15,0 0 1,-30 1-16,30-32 16,0 32-16,0 30 15,0-31-15,-31 1 0,0-32 16,31 31-1,0 32-15,0-1 16,0 0-16,0 0 16,-31 0-1,31 0-15,0 1 32,-31 30 61,-30 0-61,-1 0-32,0-31 0,-30 0 15,30 0 1,-30 31-16,-1-31 15,1 0-15,-32 1 16,32-1-16,0 31 16,30-31-16,0 0 0,1 31 15,-1-31-15,62 1 16,-31 30-16,0 0 47,0 0-32,1 0 1,-1 0 0,0 0-1,0 0-15,0 0 16,-61 0-16,30-31 0,1 31 16,-1 0-16,0 0 15,31 0 1,-30 0-16,-1 0 15,0 0-15,1 31 16,30-31-16,-31 0 16,1 30-16,-1 1 0,31 0 31,31 0-31,-31 0 31,31-1 0,0 1 16,-30 0-47,-1 0 16,31 0 0,-31-31-1,31 31-15,0-1 16,-31-30-1,31 31-15,0 0 16,-31-31 140,0 31-156,31 0 0,-30 0 16,-1-1-16,0 1 16,0-31-1</inkml:trace>
  <inkml:trace contextRef="#ctx0" brushRef="#br0" timeOffset="844.0768">11837 16214 0,'-31'0'15,"62"0"63,0-62-62,31 31-16,-31 0 16,-1 1-16,1-1 15,0 31 63,-31 61-62,31 32 0,0-32-16,-31-30 15,0 62-15,0-62 16,0-1-1,0 1 1,0 0 31,0 0-31</inkml:trace>
  <inkml:trace contextRef="#ctx0" brushRef="#br0" timeOffset="1849.998">12423 16337 0,'-31'-31'15,"0"31"-15,0 0 110,1 0-95,-1 31 1,0 0 0,31 0 15,0-1-15,0 1-1,0 0 32,31-31-31,0 0-1,-1 0 1,1 0 0,0 0 15,0-31-16,0 31 1,-31-31-16,31 1 16,-31-1-16,0 0 15,30-31-15,-30 31 16,31-30-16,-31 30 16,0 0-16,0 0 15,0 1 48,-31 30-48,1-31 1,-1 31-16,31 31 109,31-1-109,-31 1 16,0 0 0,30-31-16</inkml:trace>
  <inkml:trace contextRef="#ctx0" brushRef="#br0" timeOffset="2974.7279">13163 16183 0,'-31'0'31,"0"0"-15,0 0-1,0 31 1,1-1 0,30 1-16,-62 31 15,62-31-15,-31 61 16,0-61-16,1 0 15,30 0-15,0 0 16,0-1 0,30-30 15,1 0-15,0 0 15,0 0-31,0-30 15,-1-1 1,1 0 0,0 31-16,-31-62 15,31 31 1,-31 1 62,0-1-47,0 0 79,0 0-95,-31 31 1,0 0 0,0 0 15</inkml:trace>
  <inkml:trace contextRef="#ctx0" brushRef="#br0" timeOffset="4042.4623">13594 16121 0,'-31'0'94,"1"0"-79,-1 0 1,0 31-1,0 0 1,0 0 0,1-31-16,30 30 15,0 1-15,-31-31 16,31 31-16,0 0 16,0 0-16,0 0 15,0-1 1,31-30-16,-1 0 15,-30 31-15,0 0 16,31-31-16,0 31 16,31-31-1,-32 0 1,1 0 0,-62 0 171</inkml:trace>
  <inkml:trace contextRef="#ctx0" brushRef="#br0" timeOffset="4619.9956">13286 16275 0,'62'0'110,"-31"0"-110,-1-31 15,1 31-15,0 0 16,0 0 0,0 0-1</inkml:trace>
  <inkml:trace contextRef="#ctx0" brushRef="#br0" timeOffset="5244.4082">13286 16429 0,'31'0'62,"0"0"-46,30 0-16,-30 0 15,0 0-15,0 0 16,0 0 0,-1 0-1,1 0 1,-31 31 62,-31-31-62,31 62-1,-30-62-15,30 62 16</inkml:trace>
  <inkml:trace contextRef="#ctx0" brushRef="#br1" timeOffset="14863.84">16523 15628 0,'-31'-31'32,"0"0"-17,0 31 1,0 0-16,31-31 16,-30 31-16,30-30 15,-31 30-15,0-31 16,0 31-1,0 0 1,0 0 0,1 0-1,-1 0-15,0 0 16,0 0 0,-30 0-1,30 31-15,0-31 16,0 30-16,0 1 15,-30-31-15,61 31 16,-31-31-16,31 31 16,-31 0-16,0 0 15,0-1 1,31 1-16,-31 0 16,1 0-1,30 0-15,-31 0 16,31-1-1,0 1 1,0 0-16,-31 0 16,31 0-16,0 30 15,0 1-15,0 0 16,31-1-16,-31-30 16,0 31-16,31-31 15,-1-1-15,-30 1 16,31-31-16,-31 31 15,31 0-15,0 0 16,0 0 0,-31-1-16,31-30 15,-31 31-15,30-31 16,1 31-16,31 0 16,30-31-16,32 0 15,30 31-15,31-31 16,-62 0-16,-31 0 15,1 0-15,-31 0 16,-32 0-16,1 0 16,0 0-1,0 0-15,0 0 16,0 0 0,-1 0-1,1-31 1,-31 0-16,31 0 15,0-30 1,-31 30 0,31-31-1,0 31 1,-31 0-16,0 1 16,30 30-16,-30-31 15,0-31 1,0 31-1,0 0 1,0 1 0,0-1-1,0 0-15,-30 31 16,30-31-16,-31 0 16,0 1-16,31-1 15,-31 0-15,0 0 16,31 0-16,-31 0 15,31 1-15,-30-1 16,30 0-16,-31 0 16,0 31-1,31-31-15,0 0 16,-31 31 15,0 0 16,31-30-47,-31 30 16,1 0-1,30-31-15,-31 31 16,0-31-16,0 0 16,0 31-16,0-31 15,1 0-15,-1 1 16,0 30-16,31-31 15,-31 0-15,0 31 16,31-31-16,-30 31 16,-1 0-16,31-31 15,-62 31-15,31 0 16,0 0 15,1 0 110,30 31-110</inkml:trace>
  <inkml:trace contextRef="#ctx0" brushRef="#br1" timeOffset="15988.0806">16184 15967 0,'30'0'125,"1"0"-109,0 0-1,0 0-15,0 0 16,0 0 15,-1 0 63,-30 31-79,0 0 17,0 30-17,0 1 1,0-31-16,0 0 16,0-1-16,0 1 15,0 0 1,0 0-1,0 0 1,0 0 0</inkml:trace>
  <inkml:trace contextRef="#ctx0" brushRef="#br1" timeOffset="16985.9887">16738 16090 0,'0'31'140,"0"0"-124,0 0-1,0 0-15,31-31 16,-31 30-16,31-30 16,0 31-16,0-31 31,0 0 0,-31 31-15,30-31-16,1 0 15,0 0 1,-62 0 172,0 0-188</inkml:trace>
  <inkml:trace contextRef="#ctx0" brushRef="#br1" timeOffset="17633.9827">16677 16214 0,'31'0'93,"-31"-31"-93,30 31 16,-30-31-16,31 31 16,-31-31-16,31 31 0,0 0 15,-31-31 1,31 1-16,0 30 16,-1 0 15,1 0 0</inkml:trace>
  <inkml:trace contextRef="#ctx0" brushRef="#br1" timeOffset="18453.9823">16677 16306 0,'31'0'109,"30"0"-109,-30 0 16,0-31-16,0 0 15,0 31 32</inkml:trace>
  <inkml:trace contextRef="#ctx0" brushRef="#br2" timeOffset="113451.8815">4408 15875 0,'-30'0'109,"-1"0"-93,0 0 0,0 0-1,0 0 1,0 0 15,1 30-15,-1-30-1,0 0 1,31 31-16,-31-31 16,0 0-1,0 0 16,1 31 1,-1 0-17,0-31-15,0 31 16,0-31 0,31 31-16,-30-31 0,-1 0 15,0 30 1,0 1 15,0-31-15,0 0-16,1 0 15,30 31 32,-31-31-31,31 31-16,-31-31 0,0 0 15,0 31-15,31-1 16,-31-30 47,1 0-48,30 31 235,30-31-250,32 31 16,0 0-1,-1 0-15,1-31 16,0 31-16,-1-1 0,1-30 16,-31 0-1,0 0 1,-1 0 15,1 0-31,0 0 16,0 0-1,0 31 1,0-31 0,-1 0 15,-30 31-15,31 0-1,0-31 16,0 31-31,0 0 16,0-1 0,-31 1-16,30-31 15,1 0-15,0 0 32,-31 31-17,31-31 423,0 0-266,0 0-157,-1 0 1,1 0-16,0 0 15,-31 31-15,62 0 16,-32-31-16,1 0 16,0 0-16,0 0 15,31 0 1,-32 0 0,1 0-1,0 0 1,0 0-1,0 0 1,0 0 0,-1 0-1,1 0 1,0 0 0,-31 61 312,31 1-313,-31 0-15,31 30 16,-31-30-16,0-31 16,0-1-1,0 1-15,0 0 78,0 0-31,-31-31 344,0-31-376,0 31 1,0-31 0,1 0 15,-1 31-15,0 0-1,0 0 1,0 0 15,0 0-15,1 0-1,-1 0 1,0 0 0,0 31-1,0-31 1,0 0-1,1 0 32,30 31 0,-31-31 0,0 0-31,31 31-16,-31-31 31,31 31-15,-31 0-1,1-1 1,30 1-1,-31-31 1,31 31 0,-31 0-16,31 0 15,-31-31 1,31 30-16,0 1 16,0 0-1,-31-31-15,31 31 16,0 0-1,0 0 17,0-1-17,0 1 1,0 0 0,31-31-1,-31 31-15,31-31 16,0 31-16,-31 0 15,31-31-15,-31 30 16,30-30-16,-30 31 16,31-31-16,0 0 15,0 31 1,-31 0 0,31-31-16,30 31 15,1 0 1,-31-31-16,-31 30 15,31-30-15,-1 0 16,1 0 0,0 0-1,0 0 1,0 31 0,0-31-1,-1 0 1,1 31-1,0-31-15,0 31 16,0-31 0,0 0-1,-1 0 1,1 0 0,0 0-1,-31-31-15,62 31 16,-32-31-16,1 31 15,0-61-15,0 61 16,0-31-16,30 0 16,-30 0-16,0 0 15,31 0 1,-31 1 0,-31-1-16,30 31 15,-30-31-15,31 31 16,0 0-16,-31-31 15,31 31-15,0-31 16,-31 0 0,30 31-16,1 0 15,-31-30 1,31 30-16,-31-31 16,31 0-1,-31 0 1,31 0-16,-31 0 15,31 31 1,-31-30-16,0-1 31,0 0-15,0 0 0,-31 0-1,0 1 1,31-1-1,-31 0 1,0 31 0,0 0-1,1 0 1,-1 0 0,0 0-1,0 0 1,31-31-1,-31 31-15,1 0 16,30-31 0,-62 31-16,62-31 15,-31 31-15,0-30 16,0 30 0,1 0-1,30-31 63,-31 31-46,0-31 218,31 0-235,0 0-15,0-30 16,0 30-1,0 0 1,0 0 0,0 0 31,0 0-32,0 1 16,0-1 1,0 0-17,0 0 17,-31 0-17,31 1 1,0-1-16,0 0 15,31 31 126,0 0-125,-31 31-1,0 0-15,31-31 16,-31 30 0,30-30-1,1 0 1,0 31-1,0-31 1,-31 31-16,31 0 16,0-31-16,-1 0 15,1 0 1,0 0 0,0 0-1,0 0 1,-1 0-1,1 0 1,0 0-16,0 0 31,0 0-15,-31-31 0,31 31 30,-1 0-30,1-31 0,0 31-1,0 0 17,0 0-32,0 0 46,-1 0 1,1 0-31,0 0 0,0 0-1,0 0 16,-31-31 126,0 1-142,0-1 1,0 0-16,0-31 16,0 1-1,0-1 1,0 31-16,0 0 15,0 0-15,0 1 16,0-1 0,0 0-1,0 0 1,0 0 0,-31 31-1,31-30 1,0-1-1,-31 0 1,31 0 0,-31 0-1,31 0 1,-31 1-16,31-1 16,-30 31-1,30-31 1,0 0-1,0 0 1,-31 31-16,0-31 16,31 1 15,-31 30 16,0 0 125,0 0-157,1 0 17,-1 0-17,0 0 1,0 0-1,0 0-15,0 0 16,1 0 0,-1 0-1,0 0 1,0 0-16,0 0 16,1 0-1,-1 0 1,0 0-1,0 0 1,0 0 0,0 0 31,1 0-32,-1 0 1,0 0-16,0 0 15,31 30 1,-31-30-16,0 0 16,1 0-1,-1 0 1,-31 31-16,31-31 16,1 0-16,-32 0 0,31 31 15,0-31-15,0 0 31,31 31-15,-30-31-16,-1 31 16,0 0-16,0-31 15,0 0 1,0 30-16,31 1 16,-30-31-1,30 31-15,-31-31 0,0 0 31,0 0-15,0 0 0,0 0-1,1 0 1,-1 0-16,0 0 0,0 0 16,0 0-16,1 0 15,-1 0 16,0 0-15,0 0-16,0 0 16,0 0-1,-30-31 1,30 31 15,0 0-31,0 0 16,0 0-1,31-31 1,31 31 359,0 0-359,0 0-1,31 0 1,-1 0-16,1 0 16,0 0-16,-32 0 15,1 0-15,0 0 110,0 0-95,0 0 1,-1 0-1,1 0 1,0 0 62,0 0-62,0 0-1,0 0-15,-1 0 16,1 0 0,0 0 15,0 0-31,0 0 16,0 0-1,-1 0 1,1 0-1,0 0-15,0 0 16,0 0 0,0 0-1,-1 0 1,1 0 78</inkml:trace>
  <inkml:trace contextRef="#ctx0" brushRef="#br2" timeOffset="116886.1873">5241 15844 0,'31'0'218,"-1"0"-202,1 0 0,0 0 77,0 0-77,0 0 0,-1 0-1,1 0 1,0 0 31,0 0-47,0 0 15,0 0 1,-1 0 0,1 0-1,0 0 1,0 0-1,0 0 1,0 0-16,-1 0 16,-30-31-1,31 31-15,0 0 16,0 0 0,0 0-1,-1-31 16,1 0-15,0 31-16,0 0 63,0 0-32,0 0 63,-1 0-79,1 0 95,0 0-79,0 0-16,0 0 142,0 0-142,-1 0 63,1 31-31,0-31 47,0 0-78,-31 31-1,31 31 1,-31-32 0,0 1-16,0 0 15,31 0 1,-31 0 140,0 0-62,0 30-79,0-30 1,0 0 15,0 0-15,0-1-16,0 1 16,0 0-1,0 0 1,0 0-1,0 0 1,0-1 0,0 1-16,0 0 31,0 0 0,30-31 110</inkml:trace>
  <inkml:trace contextRef="#ctx0" brushRef="#br2" timeOffset="119618.0763">4717 17323 0,'0'-30'47,"0"-1"-32,0 0 1,30 31 0,-30-31-1,0 0 16,31 31-31,-31-31 16,31 31 15,0-30-31,0-1 16,0 0 0,-1 31-1,1-31-15,0 31 31,-31-31-31,31 31 16,0 0 0,-31-31-16,31 31 15,-31-30 1,30 30-16,1 0 16,0 0-1,0 0 1</inkml:trace>
  <inkml:trace contextRef="#ctx0" brushRef="#br2" timeOffset="121006.1344">5703 16923 0,'-31'0'93,"0"0"-61,31 30 171,31 1-188,0-31 1,-31 31 15,31 0-31,0 0 16,0-31-16,-31 31 15,30-31 1,1 0 62,-31 30-78,31-30 16,-31 31-16,31-31 15,-31 31 1,31-31 0,-31 31-16,30-31 15,-30 31 17,31-31-17,-31 31 1,31-1 15,0 1 0</inkml:trace>
  <inkml:trace contextRef="#ctx0" brushRef="#br3" timeOffset="128113.8121">7707 16152 0,'0'31'157,"31"0"-142,-31-1-15,0 32 16,30 0-16,-30-31 15,31 30-15,0 1 16,-31-31 0,0 0-1</inkml:trace>
  <inkml:trace contextRef="#ctx0" brushRef="#br3" timeOffset="139569.6303">7368 15505 0,'30'61'125,"1"-61"-125,-31 62 15,31-31-15,-31 0 16,31-1 0,0-30-1,-31 31-15,0 0 16,31 0 0,-31 0-1,0 0 1,30-1-16,-30 1 15,31 0 1,0-31 0,-31 31-16,0 0 15,31-31-15,-31 31 16,31-1 0,-31 1-1,0 0-15,31-31 16,-1 0-1,-30 31-15,0 0 16,0-1 0,0 1-1,31-31-15,-31 31 16,0 0 0,31 0-1,-31 0-15,0-1 16,31-30-1,-31 31-15,31 0 16,-31 0 0,0 0-1,0 0 1,0-1 15,30-30-15,-30 31-1,31-31 204,0 0-203,0 0-16,0 0 15,0 0 17,-31-31-17,30 31 1,1 0-16,0 0 31,-31-30-31,31 30 31,0 0 1,-31-31 186,-31 0-202,31 0-16,-31 0 16,0 31-16,31-31 15,-31 1-15,1-1 16,30 0 0,-31 0-16,0 0 15,31 0 1,-31 31-1,31-30-15,0-1 16,-31 31-16,31-31 16,-31 31-16,31-31 15,-30 31-15,30-31 16,0 1 0,-31-1-16,0 0 15,31 0 1,-31 31-1,31-31-15,-31 0 16,1 1 0,-1 30-1,31-31-15,-31 0 16,0 0 15,0 31-15,31-31-1,-31 0 1,31 1 0,-30-1-16,-1 31 15,31-31 1,0 0 0,-31 31-1,31-31 1,0 0-1,0 1 1,0-1 15,0 0 1,0 0 30,31 31 79,-31 31-126,0 0 1,0 0 0,0-1-1,0 1 1,0 0 15,31-31-15,-31 31-1,30-31 188,1 31-93,0 0-110,-31-1 15,31 32-15,-31-31 16,31 0-16,0 0 16,-31-1-1,0-60 126,0-1-141,0 0 16,30 93 93,1-1-109,-31 32 16,31-32-16,0 1 15,-31 30-15,31-61 16,-31 0-16,0 0 15,0 0 1,30 0-16,-30-62 94,0-31-79,0 31-15,0 0 16,0-30-16,0 30 16,0 62 77,0 30-93,0 1 16,0 0-16,-30-1 16,30 1-16,0-31 15,0 0 1,30-31 78,-30-31-94,31 31 15,-31-31-15,0 0 16,31 31 93,0 31-93,-31 0 46,0 0-46,0 0 0,0-1-1,-31 1 1,0-31 0,93 0 93,-31 0-93,0 0 46,-1 0-31,-60 0 157,30-31-126,0 1-62,0-1 16,0 0 15,0 0-31,0 0 16,30 31-1,1-31-15,-31 1 16,-31 30 172,1 30-188,-1-30 15,31 31-15,-31-31 16,31-31 109,0 1-110,0-1-15,0 0 16,0 0 0,0 0-16,0 0 31,-31 31 0,0 0-15,0 0-16,1 0 31,-1 31-15,0 0-1,31-93 79,0 32-94,0-1 0,0 0 31,0 0-15,0 0 0,0 1-1,-31-1-15,31 0 31,0 0-15,-31 31-16,1 0 31,-1 0 1,0 0-17,0 0 1,31-62 78,0 32-94,0-1 0,31 31 15,-31-31-15,0 0 16,-31 62 93,0-31-93,31 31-16,-31-31 15,31-62 79,-30 0-94,30 1 16,0-1-1,0 0-15,0 32 16,-31 30 0,31-31-16,-31 31 93,0 0-77,0 0 0,0 0-1,62 0 95,0-31-95,-62 31 95,-61 92-95,-32 32-15</inkml:trace>
  <inkml:trace contextRef="#ctx0" brushRef="#br2" timeOffset="155543.8372">7707 15166 0,'-31'0'156,"0"30"-156,0-30 16,31 31-16,-31-31 15,31 31-15,-30-31 16,30 31 0,-31 0-16,0-31 15,31 31-15,-31-31 0,31 30 16,-31-30-16,31 31 15,-31-31-15,1 31 16,30 0-16,-31-31 16,31 31-1,-31-31-15,31 30 0,-31-30 16,0 31-16,0 0 16,1-31 155,30 31-155,-31-31-16,0 0 172,31 31-172,-31 0 16,0-1 62,1-30 187,-1-30-249,0-1 0,31 0-1,-31 31 1,31-31 359,31 0-360,0 31 1,0-31 0,-1 1-1,1-1 1,0 0 0,0 31-1,0-31 79,-1 0-78,1 31-1,0-30 1,0 30 15,0-31 16,0 0-31,-1 31-16,1-31 15,0 0 16,0 31-15,0-31 0,-31 1 15,31 30-15,-31-31-1,30 31 48,-60 31 390,30-1-438,-31-30-15,0 0 16,31 31-16,-31-31 16,31 31-16,-31-31 15,31 31-15,-31-31 16,31 31 0,-30 0-1,-1-31 1,31 30-16,0 1 31,-31-31-15,31 31 62,-31 0-78,0 0 15,0-1 1,31 1-16,-30-31 109,60-31 48,1 1-142,0-1 1,0 0 0,0 31-16,0-31 15,-1 31 1,-30-31 15,31 1-15,0 30-1,-31-31 17,31 31 61,0-31-30,0 0-48,-1 31 1,-30-31-16,31 31 16,-31-31-16,31 31 15,0-30 1,-93 30 281,1 30-297,-1 1 15,0 0-15,1-31 16,-32 31-16,93 0 16,-31-31-16,31 31 15,-31-31 1,1 30 15,30 1-31,-31-31 31,0 31-31,0 0 32,0 0-17,1-31 17,-1 30-32,31 1 15,0 0 32,-31-31-31,62 0 234,0 0-219,-1 0-31,1 0 16,0 0 15,-62 0 219,31-31-188,0 0-62,0 1 32,0-1-17,31 0 1,-31 0-16,0 62 203,0 0-187,0 0-1,31-1 1,-31 1-1,31-31-15,-31 31 16,30-31-16,1 0 141,0 0-126,-62 62 157,0-62-156,31 31-16,-30-31 15,-1 30-15,0 1 16,31 0 0,0-93 109,31 32-125,-31-32 15,0 31 1,31 31-16,-62 31 187,0 0-187,0-31 16,31 31-16,0-93 500,31 0-484,-31 31-1,31 31-15,-31-30 16,31 30-16,-31-31 16,0 0-16,30 31 0,1-31 31,0 31-16,0-31 1,0 1 0,0 30-16,-31-31 15,30 31-15,1 0 16,-31-31 15,31 31-15,0 0-16,-31-31 15,31 31 79,-31-31-47,0 0-31,31 1-1,-31-1 17,-62 62 139,62-1-171,-31-30 16,31 31 0,-31-31-16,31 31 109,-31-31-93,1 0-16,30 31 15,30-31 126,-30-31-125,31 31-16,0-31 31,0 31-16,0-31 1,-31 1-16,0-1 234,-31 31-218,31-31 15,0 0 329,31 0-329,0 31 47,-1 0-47,1 0-15,0 31 0,0-31-1,-31 31 1,0 0 234,0 0-141,0-1-93,-31 1 15,0-31-15,0 31-1,1 0 1,-1 0-16,0-31 16,0 0-16,31 31 15,-31-31-15,62 0 188,0 0-173,0-31 1,0 31 0,-31-31-16,0 0 15,30 31 1,-30-31-1,0 0 17,0 1 77,0-1-78,0 0 1,31 0 14,-31 0 17,31 31-63,-31-31 16,-31 31 202,0 0-202,31 31 0,-30-31-16,-1 0 15,31 31-15,-31-31 16,0 31-1,0-31 32,0 31-47,1 0 16,-1-31 0,0 30 124,0-30-140,0 31 16,0-31 46,31 31-62,0 0 16,-30-31-16,-1 0 16,31 31-16,-31-31 15,31 31-15,-31-31 16,31 30-1,0 1-15,-31-31 16,1 0 0,-1 31 15,0-31-15,31 31-1,-31-31 141</inkml:trace>
  <inkml:trace contextRef="#ctx0" brushRef="#br4" timeOffset="175970.0454">5364 15073 0,'-31'0'125,"0"0"-109,1 0-1,-1 0 1,0 0 0,0 0-1,0 0 1,0 0 15,1 0-15,-1 0-16,0 0 15,0 0 48,0 0-47,0 0 15,1 0-16,-1 31 17,0 0-1,31 0-15,-31-1-1,0-30-15,31 31 16,-31-31-16,31 31 15,0 0-15,-30-31 16,30 31 15,-31-31-15,31 31-16,0-1 16,-31 1-1,31 0 1,0 0-1,0 0 1,0-1 0,0 1-1,0 0 1,0 0 0,31 0-1,0 0 16,-31-1 16,30-30-47,-30 31 32,31-31-32,0 31 15,0-31 63,-31 31-62,31-31 0,-31 31-16,31-31 15,-1 0 1,-30 31-16,0-1 15,31-30 1,-31 31 15,31-31-15,0 0 0,0 31-1,0-31 1,-1 0-1,1 0 1,0 31 0,0-31 15,-31 31-15,31-31-1,0 0 1,-1 0 15,1 0-15,0 0-1,0 0 17,-31-31-17,31 31 1,-1-31-1,1 31 1,0-31 0,0 31-1,0-31-15,0 1 16,-31-1 15,30 31-31,-30-31 31,31 31-15,0-31-16,-31 0 16,31 0 15,-31 1-15,0-1 30,0 0-30,31 0 0,-31 0 15,0 0 0,0 1-15,0-1-1,0 0 48,0 0 249,0 0-296,-31 31 15,31-30-15,0-1 15,-31 31-31,0-31 63,0 31 77,1 0-108,-1 0-1,0 0 94,31 31-110,0 0 1,0-1 0,0 1 31,0 0-16,-31-31-31,31 31 125,0 0-110,-31-31 1,0 30 47,1-30-63,30 31 15,-31-31 1,31 31-16,-31-31 15,31 31 1,-31-31 0,31 31-16,-31-31 78,1 31 16,30-1-63,-31 1 16,0-31-32,0 0-15,0 31 16,0-31 62,1 0-62,-1-31 46,0 0-31,0 31-15,0-30-16,0 30 16,31-31-1,-30 31 17,30-31-17,-31 0 1,31 0 31,-31 31-32,31-31 17,0 1-1,0-1-16,0 0 1,0 0 15,0 0-15,31 1 0,-31-1-1,31 31-15,-31-31 16,30 0-1,-30 0 1,31 31 0,0-31-16,0 1 15,0 30 32,0 0 0,-1 0-47,1 0 31,0 0-15,0 0 0,0 0-16,0 0 46,-1 0-30,1 0 0,0 30-16,0-30 15,0 0 17,-31-30 233,-31 30-249,31-31-1,0 0 1,-31 0 15,31 0 16,-31 31-47,0 0 203,1 0-187,-1 31 109,0-31-109,0 31 46,31 0 32,-31 0-79,0-1 1,1-30 15,30 31-31,-31-31 16,31 31 0,-31-31-1,0 31 1,0-31-1,0 31 126,1 0-78,30-1-17,-31-30 33,31 31-79,0 0 15,0 0 16,0 0-31,0-1 32,0 1-17,-31 0 1,31 0-16,0 0 16,-31-31 171,31-31-171,0 0-1,0-31-15,-31 32 16,31-1-16,0 0 16,0-31-16,-31 32 15,31-1-15,0 0 16,0 62 171,31-31-171,-31 31-16,0-1 16,0 1-16,0 0 15,31 0-15,-31 0 16,31 30-1,0-30 1,-31 0-16,0 0 16,0 0-1,31-1 1,-1 1 0,-30 0-1,31-31 16,-31 31-31,31-31 16,-31 31-16,31-31 16,-31 31-1,31-1 1,0-30 15,-1 31-15,1-31-1,0 0 1,0 0 0,0 0-1,0 0-15,-1 0 16,1 0 0,0 0-1,0 0 1,0 0 15,-31-31-31,30 1 16,1-1-1,0 31-15,-31-31 16,31 31-16,-31-31 16,31 0-16,-31 0 15,0 1 16,31 30-15,-31-31 0,30 31-1,-30-31-15,0 0 16,0 0 0,0 0 15,0 1-31,0-1 31,0 0-15,0 0-1,0 0 1,0 1 0,0-1-1,0 0 1,0 0 15,-30 31 78,30 31-109,0 0 16,0 0 0,-31-1-16,31 1 15,-31 0 1,31 0-16,0 0 16,-31-1-1,31 1-15,-31-31 16,31 31-16,-31 0 15,1 0 1,-1 0 0,31-1-16,-31-30 15,31 31-15,-31 0 16,0-31 0,1 31-16,60-31 218,32 0-218,-62-31 16,62 31-16,-32-31 16,1 31-16,0-31 15,0 1-15,0-1 16,0 0-1,-1 0 1,-30 0 0,31 31-16,-31-31 15,0 1 1,0-1-16,0 0 16,31 31-16,-31-31 15,0 0-15,31 31 16,-31-30-1,-31 60 157,31 1-172,0 0 16,-31 31 0,31-32-1,-31-30 16,31 31-15,0 0 0,-30 0-1,-1-31-15,31 31 16,-31-31-16,0 31 16,0-31-1,0 30 1,1 1-1,-1-31 17,0 31-17,0-31 1,0 0 0,1 0 15,-32 31-16,0-31-15,31 31 16,-30-31-16,30 31 16,0-31-1,0 0-15,0 0 94,1 0-63,30-31-15,0 0 0,-31 0-16,31 0 15,-31 31 1,31-31-16,0 1 15,-31 30 1,31-31 0,0 0-16,0 0 31,0 0 0,0 0-15,0 1-1,0-1 1,0 0 0,0 0-1,0 0 1,0 1 15,0-1 0,0 0-15,0 0 0,31 31-1,-31-31 1,31 31-16,0-31 47,-31 1 0,30-1-32,1 31 1,0-31-16,0 31 16,-31-31-1,31 31 1,-31-31-1,31 0 17,-1 31-17,1 0 1,0 0 0,0 0-1,0 0 1,0 0-1,-1 0 1,1 0 0,0 0-1,0 0 1,-31 31 31,31-31-47,-31 31 15,30-31-15,1 31 32,0 0 46,-62-31 47,0 0-110,31-31-15,-30 31 16,30-31 0,-31 31-16,0-31 15,31 0-15,-31 31 16,0-30 0,1 30-1,-1 0-15,31-31 16,-31 31-1,0 0 32,0 0-31,0 0 0,1 0 15,30 31-16,-31-31 1,31 30-16,0 1 16,-31-31-16,0 31 93</inkml:trace>
  <inkml:trace contextRef="#ctx0" brushRef="#br4" timeOffset="217573.7717">19389 14241 0,'0'0'0,"0"31"0,0-1 15,0 1 1,0 0-16,0 0 16,0 31-1,0-1 1,0 1-16,0 30 15,0-30-15,0 0 16,0-1-16,0 32 16,0-32-16,0 32 15,0-31-15,0 30 16,0-30-16,0-1 16,31 1-1,-31-31-15,0 0 16,31 30-16,-31-30 15,31-31-15,-31 31 16,31 0-16,0 0 16,-1-1-1,1-30 1,-31 31 0,31-31-16,0 31 15,31-31 1,-32 31-16,1-31 15,0 0 1,0 0-16,0 31 16,30-31-16,-30 0 15,0 0 1,0 0-16,30 0 16,1 31-16,31-31 15,-32 0-15,1 0 16,0 0-16,-32 0 15,1 0-15,0 0 16,0-31-16,-31 0 16,31 0-16,-1 31 15,-30-31-15,31 0 16,0 1-16,0-1 16,31-31-16,-32 0 15,1 32-15,0-32 16,-31-30-16,31 61 15,0 0-15,-31-31 16,0 1-16,0-1 16,0 0-16,0 1 15,0-32-15,0 32 16,0-32-16,0 1 16,0-1-16,0 1 15,0-1-15,0 1 16,0 30-16,0 0 15,0 1-15,0 30 16,0 0 0,0 0-1,0 0 48,-31 31-63,0 0 15,0 0 1,0 0 0</inkml:trace>
  <inkml:trace contextRef="#ctx0" brushRef="#br4" timeOffset="219297.6867">21023 14518 0,'31'0'31,"-31"-31"-16,31 1-15,0-1 16,0 0 0,-1 31-1,1-31 1,-31 0-16,31 31 16,-31-31-16,31 31 15,0 0 1,-1 0-16,1 0 15,0 0 1,0 0-16,0 0 16,0 0-1,-1 0-15,1 31 32,-31 0-32,0 0 15,31 0 1,-31 0-1,0-1-15,0 1 16,0 0 15,0 0-15,0 0-16,-31 0 31,0-1-31,31 1 16,-30 31-16,-1-31 15,0 30-15,0-30 16,0 31-16,0-31 16,1-1-16,-32 32 0,62-31 15,-62 0 1,32 30-16,30-30 16,0-62 77</inkml:trace>
  <inkml:trace contextRef="#ctx0" brushRef="#br4" timeOffset="220446.026">21239 15166 0,'0'30'31,"-31"-30"0,0 0 188,31-30-203,-30-1-16,30 0 15,-31 0 17,31 0-17,0 0 1</inkml:trace>
  <inkml:trace contextRef="#ctx0" brushRef="#br4" timeOffset="221217.7685">21147 14549 0,'-31'0'62,"0"0"-15,0 0-16,0 0-15,31 31 0,-31-31-16,31 31 0,-30-31 15,-1 31-15,31-1 16</inkml:trace>
  <inkml:trace contextRef="#ctx0" brushRef="#br4" timeOffset="224597.9912">19420 14272 0,'31'0'78,"0"0"-62,0 0 0,0 0-1,-1 0-15,1 0 31,0 0-15,0 0 0,0 0-16,0 0 31,-1 0 0,1 0-15,0 30-1,0-30-15,0 0 16,-1 0 0,1 0-1,0 0 1,0 0-16,0 0 31,0 0-31,-1 0 16,1 0-1,0 0 1,0 0-16,0 0 16,0 0-1,-1 0 1,1-30-16,0 30 16,0 0-1,0 0-15,0 0 16,-1 0-1,-30-31 1,31 31-16,0 0 16,0 0-1,0-31-15,-31 0 16,30 31-16,1-31 16,0 1-1,0-1 1,-31 0-16,31 0 15,0 31 1,-31-31 0,30 31-16,-30-31 15,0 1-15,31 30 16,-31-31-16,31 0 31,-31 0 125,0 0-156,-31 31 16,0-31 15,1 31 16,-1 0-16,0 0-15,0 0 0,0 0-1,0 0 1,1 0 46,-1 0-62,0 0 32,0 0-32,0 0 15,1 0 17,30 31-32,-31-31 15,0 31-15,0 0 16,0-31-1,0 0-15,1 31 16,30 0-16,-31-31 16,0 30 15,0-30 0,0 0-15,0 0 15,1 0 0,-1 31-31,0 0 16,0-31 0,0 31-16,0-31 125,1 0-110,-1 0 1,31 31-16,-31-31 78,0 0-62,0 0 15,1 0-16,-1 0 1,0 0 0,0 0 31,0 0-1,0 0-30,1 0-16,-1 31 125,0 30-109,31-30-1,-31-31-15,31 62 16,0-32 0</inkml:trace>
  <inkml:trace contextRef="#ctx0" brushRef="#br5" timeOffset="238846.4477">19420 14796 0,'31'-31'141,"-31"0"-126,31 31-15,0-31 16,0 0-16,30 1 16,-30 30-1,-31-31 1,31 31 0,0 0-16,0 0 15,-1 0 1,1 0-1,0 0 1,0 31 0,0-1-1,-31 1-15,30 0 16,-30 0 0,31 0-1,-31 0 1,31-1-1,0-30 1,-31 31-16,31-31 16,-31 31-16,31 0 15,-1-31-15,1 0 32,0 0-17,-31-31-15,31 31 16,0 0-16,-31-31 15,31 31-15,-1-31 16,1 31 0,0 0-1,-31-30-15,31-1 16,0 0 0,0 0-1,-1 31-15,1 0 16,0-31 15,-31 0-31,31 31 16,0 0-1,-31-30-15,30 30 16,1-31 15,0 31-15,0-31-16,-31 0 31,31 31-31,-31-31 16,31 31-1,-31-31-15,30 31 16,1 0-16,-31-30 16,-31 30 155,31 30-155,0 32 0,-30-62-16,30 31 15,0 0-15,0 0 16,0-1 0,0 1-16,0 0 15,0 0 1,0 0-1,0 0-15,0-1 16,0 1 0,0 0-1,-31 0-15,0 0 16,31 30-16,-31-30 16,0 0-16,31 0 15,-31-31 1,62-31 109,-31-62-125,31-30 15,0 31-15,-31-1 16,31 1-16,-31 30 16,0 0-16,0 32 15,-31 30 48,0 30-48,-31 94-15,-30-32 16,0 32-16,30-63 16,0 32-16,-30 30 15,30-61-15,62-1 16,-31-61-16,31-31 94,31-30-94,0-1 15,0 31-15,-31-61 16,31 61-16,-31 0 16,0 0-1,-31 62 48,-31 31-48,0 30-15,1-61 16,30 31-16,0-62 16,31 31-16,0-1 15,-31-30 1,0 0 62,31-92-78,0 30 16,0 1-16,0-1 15,0 0-15,0 32 16,0-1 15,-30 31-15,-32 61-1,31-30-15,0 31 16,31 30-16,-30-61 16,-1-31-16,31 31 15,0 0-15,-31-31 16,31 31-1,-31-31 64,31-93-64,0 62 1,0 0-1,0 1-15,-31 60 110,0 1-110,1 0 15,-1 31-15,0-31 16,31-1-16,-31-30 16,31 31-16,0 0 15,0-62 79,31-30-94,0-1 16,0 62-16,-31-31 15,-31 124 79,-31-1-94,31 31 16,0-30-16,1-1 15,30-30-15,0 0 16,0-32-16,30 1 16,-30 0-1,31-31-15,0 0 16,0-31-1,31 31-15,-62-61 0,61-1 16,-30 31 0,31-31-16,-31 32 15,-31-1 1,30 31-16,1-31 16,-31 62 62,0 0-63,0 30-15,-31-30 0,31 0 16,0 0 0,0 0-1,0-1-15,31-30 16,62 0-16,-32 0 15,-30-30 1,31-1-16,-31-31 16,-1 0-16,1 1 15,-31 30-15,0-31 16,31 62-16,-31-30 16,0 60 93,0 1-78,0 0-15,0 0-1,31-31 17,31-31-17,-1 0-15,1-30 16,0-32-16,-1 31 16,-30-30-16,-31 30 15,31 1-15,-31-1 16,0 93 31,-93 61-32,32-30-15,-1 61 16,-30 31 0,-1-61-16,62-1 15,31 1-15,-31-32 0,31 1 16,31-62 31,0 0-47,-31-31 15,31-61-15,0 30 0,0 0 16,-31 1-16,61-1 16,-30 1-1,-31 30-15,31 0 16,-31 0-16,31 0 15,-31 93 64,0 0-79,-31-32 0,0 32 15,31 0-15,-31-32 16,0 1-16,31 0 31,62-31-15,0 0-1,-31-62-15,-1 1 16,1-32 0,-31 32-16,0-1 0,31 31 15,-31 0 1,0 62 62,0 0-62,-31 31-16,0-31 15,31 61-15,-30-30 16,-1-1-1,31-30 1,0 0-16,31-62 63,30-61-48,1 30-15,-1-61 0,-30 61 16,-31 0-16,0 32 15,0-1-15,0 0 16,0 62 47,0 61-48,-31-30-15,31 0 16,-61-1-16,30 1 15,31-1 1,-31 1-16,31-31 0,-31-31 16,31 31-1,0-62 63,31-31-78,0 1 16,0-1-16,0 0 16,-31-30-1,30 61-15,-30 0 0,31-30 16,-62 122 46,1 1-62,-1 0 16,31 30-16,-31-30 16,0-1-16,0 1 15,31-93 48,31-61-63,0-1 15,61-61-15,-30 31 16,-31 30 0,0-61-16,-31 62 0,0 61 15,0 0 1,-31 31 0,0 31-1,0 0-15,0 61 16,1-30-16,-32-1 15,31 1-15,-30 31 16,-1-32-16,0 1 16,62 0-16,-61-1 15,30-30 1,0 0-16,62-31 78,30-123-62,32 30-16,-31 31 15,-32 1-15,1-1 16,-31 31 0,0 0-16,-31 31 31,1 31-16,-1 62-15,-31-32 16,0 32-16,-30 30 16,30-61-16,-30-1 15,30 32-15,0-62 16,32 0-16,-1-31 16,31-31 46,31-31-46,-1 0-16,32 1 15,-62-32-15,31-30 16,0 61-16,-31 32 16,0-1-16,0 0 15,-31 0 1,-31 31-1,31 0 1,-30 62-16,-32-1 16,32 63-16,-32-32 15,62-30-15,1-1 16,91-61 15,32-61-31,-32-62 16,32 30-16,-1-30 15,-30-62-15,-31 92 16,0 1-16,-1 30 16,-30 1-16,0 30 15,-30 31 1,-32 0-16,0 61 16,-61 32-16,61 30 15,-30-30-15,30-1 16,62 1-16,0-32 15,0-30-15,0 0 16,31-31 0,0 0-1,-31-31 1,0 0 0,0 0-16,0 1 15,-31 30 32,31 30-31,-31 1-16,0 31 15,31-31 1,0 0-16,0-62 78,0-62-78,31 32 16,0-1-16,-31 31 15,0 0-15,0 0 16,0 62 46,-31-31 1,0-31-32,1 31-31,30-30 16,-31 60 156,0 32-172,31 31 15,-31-32-15,31 1 16,0-31-16,0 0 16,0-1-16,0 1 15,31-31-15,-31 31 16,31-31-16,0 0 15,-1 0 1,1 0-16,62 0 16,-62 0-16,-1 0 15,32 0-15,-62-31 16,31 31-16,-31-31 16,31 31-16,-1 0 15,1-30 1,0 30-1,-31 30 48,0 1-63,0 31 16,0-1-16,0 1 15,-31 0-15,31-31 16,0-1-1,31-30 1,-31 31-16,31-31 16,0 0-16,0 0 15,-1-31 1,32 1 0,-31-1-1,-31 62 32,0 30-47,31-30 16,0 0-1,-31 0-15,30-31 16,1 0 15,0-31 0,0 0-31,0-31 16,0 32 0,-1-1-1,1 31 1,-31-31-16,31 0 16,0 0-1,0 0 1,-1 31-1,-30-30-15,31-1 16,-31 0 0,31 31-16,-31-31 15,0 0-15,0 1 16,0-1 0,31 0 46,0-31-46,0 1-1,-1-1-15,-30 31 16,0 0-16,0 0 16,0 1-1,0-1 173,0 0-173,-30 62 79,30 30-78,-31-30-16,0 0 15,31 0-15,-31-31 16,31 31-16,-31 0 16,0-31-16,31 30 15,-30-30-15,-1 31 16,0-31-1,0 0 1,0 0 31,1 0-16,-1 0 16,0-31-47,31 1 16,-31 30-16,31-31 15,-31 31-15,31-31 16,-31 31-16,1-31 16,30 0-16,-31 31 15,31-31-15,-31 31 16,31-30-16,-31 30 15,0 0-15,0 0 32,1-31-17,-1 31 17,0 0-17,0 0 16,0 0-15,0 0 0,1 0-16,-1 0 15,0 0 1,0 0 15,0 0-15,1 0 93,30-62-93,0 1-16,0 30 15,0-31-15,-31 0 16,0 1 0,0 92 62,0 30-78,31 1 15,-31-31-15,1 30 16,30-30 0,-31-62 109,31 1-110,-31 30 48,0 30-63,0 1 15,62-62 48,31-30-47,-31-1-16,-31 31 15,0 0-15,0 124 47,-31-1-31,0-30-16,31 30 15,-31-30-15,0 31 16,0-32-16,1 32 16,-1-32-16</inkml:trace>
</inkml:ink>
</file>

<file path=ppt/ink/ink8.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29:07.416"/>
    </inkml:context>
    <inkml:brush xml:id="br0">
      <inkml:brushProperty name="width" value="0.05292" units="cm"/>
      <inkml:brushProperty name="height" value="0.05292" units="cm"/>
      <inkml:brushProperty name="color" value="#FFFF00"/>
    </inkml:brush>
    <inkml:brush xml:id="br1">
      <inkml:brushProperty name="width" value="0.05292" units="cm"/>
      <inkml:brushProperty name="height" value="0.05292" units="cm"/>
      <inkml:brushProperty name="color" value="#FFC000"/>
    </inkml:brush>
    <inkml:brush xml:id="br2">
      <inkml:brushProperty name="width" value="0.05292" units="cm"/>
      <inkml:brushProperty name="height" value="0.05292" units="cm"/>
      <inkml:brushProperty name="color" value="#FF0000"/>
    </inkml:brush>
    <inkml:brush xml:id="br3">
      <inkml:brushProperty name="width" value="0.05292" units="cm"/>
      <inkml:brushProperty name="height" value="0.05292" units="cm"/>
    </inkml:brush>
    <inkml:brush xml:id="br4">
      <inkml:brushProperty name="width" value="0.05292" units="cm"/>
      <inkml:brushProperty name="height" value="0.05292" units="cm"/>
      <inkml:brushProperty name="color" value="#C00000"/>
    </inkml:brush>
  </inkml:definitions>
  <inkml:trace contextRef="#ctx0" brushRef="#br0">23088 709 0,'0'0'0,"-30"0"0,-1-31 16,0 0-1,0 31 1,31-31-16,-31 0 16,1 0-1,-1 31 1,0-30-16,0 30 31,31-31-15,-31 31-16,31-31 15,-31 31-15,1 0 16,-1-31 0,0 31-1,0 0 1,0 0-16,0 0 15,1 0 1,-1 0 0,0 0-16,0 0 15,0 0 1,1 0-16,-1 0 16,0 31-16,-31-31 15,31 0-15,-30 31 16,-1 0-16,31-31 15,-61 0-15,92 30 16,-31 1-16,0 0 16,0-31-1,0 31 1,1 0 0,30 0-16,-31-31 15,31 30-15,-31-30 16,0 31-16,0 0 31,31 0-31,-30 0 31,30-1-15,0 1 0,0 0-1,0 0 1,0 0-1,0 0-15,30-31 16,-30 30-16,0 1 16,0 0-1,0 0-15,31-31 16,-31 31-16,0 0 16,31-1-16,-31 32 15,0-31-15,0 0 16,0 0-16,31-1 15,-31 1-15,0 0 16,31-31-16,-31 31 16,30 0-1,-30-1-15,0 1 16,31 0 0,0 0-1,-31 0 1,31-31-16,-31 31 15,31-31-15,-31 30 16,0 1 0,0 0-16,31-31 15,-31 31-15,30-31 16,-30 31-16,31-31 16,0 31-16,-31-1 15,31-30-15,-31 31 16,62-31-16,-32 31 15,1-31 1,0 0 0,-31 31-1,31-31-15,0 31 16,0-31 0,-31 31-16,30-31 15,1 0 1,0 30-16,0-30 15,0 0 17,-1 31-17,1-31-15,0 31 16,0-31 0,0 0-16,0 0 46,-1-31-30,1 31 0,0 0-16,-31-31 15,31 31-15,0 0 16,-31-30 0,31 30-16,-1 0 15,-30-31-15,31 0 16,0 31-1,0 0 17,0 0-32,-31-31 15,30 31 1,-30-31 0,31 31-16,0-31 15,-31 1 1,31 30-16,-31-31 15,31 31 1,-31-31 0,0 0-1,31 31-15,-31-31 16,0 0 15,0 1-15,0-1-1,0 0 1,0 0 0,0 0-1,30 31-15,-30-31 16,0 1 0,0-1-1,0 0-15,0 0 31,0 0-15,0 1-16,0-1 31,0 0-31,31 31 16,-31-31-16,31 0 16,-31 0-1,31 31 1,-31-30-16,0-1 15,0 0-15,0 0 16,0 0 15,0 0 1,0 1-32,0-1 31,-31 0-16,0 0 1,31 0 0,-31 31-1,31-31-15,-30 31 47,30-30-47,-31 30 16,0-31-1,0 0-15,0 31 32,31-31-17,-31 31 17,31-31-32,0 1 31,-30 30-16,-1 0-15,31-31 16,0 0 0,-31 0 234</inkml:trace>
  <inkml:trace contextRef="#ctx0" brushRef="#br1" timeOffset="14708.1053">22441 524 0,'-31'0'47,"1"30"-32,-1-30 1,31 31-16,-31-31 0,31 31 16,-31-31-1,0 31-15,0 0 16,1-31 0,30 31-16,-62-31 15,62 30-15,-31 1 0,0 0 16,0 0 15,1-31-31,30 31 16,-31-1-16,0 1 15,0 0 1,0 0 0,31 0-16,-31-31 0,31 31 15,-30 30 1,-1-61-16,31 31 15,-31 0-15,31 0 0,-31 0 16,0-1-16,31 63 16,-30-31-16,-1-1 15,0 1 1,31-1-16,-31-30 16,0 0-16,31 31 0,-31-62 15,31 31-15,0-1 16,-30 1-16,30 0 15,0 31 1,-31-62 0,31 31-16,0-1 0,-31 1 15,0 0-15,31 0 16,0 0 0,0 0-1,0-1 1,-31-30 46,0-61-46,31-1-16,0-30 0,0-1 16,0-30-16,0-1 15,31-30-15,0 62 16,-31-31-16,31 30 15,0 31-15,0-30 16,-31 61-16,30 0 16,1 0-16,0 1 15,-31-1 1,62 31-16,-31-31 16,-1 0-1,32 31-15,-31-31 0,0 31 16,-1 0-16,1-30 15,0-1-15,0 31 16,-31-31 15,31 31 110,-31 31-94,0 0-47,0 30 15,0 32-15,0-32 16,-31 1-16,0 30 16,31-30-16,-31 0 15,31 30-15,0 1 16,0-1-16,0-30 16,0-1-16,0 1 15,0 0-15,0-1 16,0-30-1,-31 0-15,31 0 0,-30 31 16,-1-32 0,0 1-16,31 0 15,-31 0-15,0 0 16,1 0 0,30-1-16,-31 1 15,31 0-15,0 0 16,-31-31-1,31 31 1,0-1 0,0 1-1,-31-31 1,31 31 0,-31-31 77,31-62-93,0 1 16,0-1-16,0 1 16,0-1-16,0-31 15,0 32-15,0-32 16,0 32-16,0 30 15,0-31-15,0 31 16,0 0-16,0 1 16,31 30-16,0-31 15,0 0 1,0 0 0,-1 0-1,1 1-15,0-1 16,-31 0-1,31 31 1,-31-31-16,0 0 31,0 93 63,0 0-94,-31-1 16,31 32-16,-31-1 15,0 1-15,1-1 16,30 1-16,-31-1 16,0 1-16,0-32 15,31 1-15,-31 30 16,0-30-16,1-31 15,30 30-15,0-30 16,0 0 15,-31-31 63,0-31-63,0 31-31,31-31 16,-31 1-16,31-32 16,0-31-16,-31 32 15,31-1-15,0 1 16,0-1-16,0 0 15,0 1-15,0-32 16,31 31-16,0 1 16,-31-1-16,31 0 15,0-30-15,0 30 16,-1 32-16,1-32 16,-31 31-16,31 0 15,0 0-15,0 1 16,-31-1-1,31 31-15,-1-31 16,1 0 0,0 0-1,0 0-15,0 1 16,-1-32-16,1 31 16,0 0-1,0 0 1,0 31-1,-31-30-15,31 30 16,-31-31-16,30 31 16,-30-31-1,31 31-15,-31-31 16,31 31-16,0-31 16,-31 1-16,31 30 15,-31-31-15,31 31 16,-31-31-16,30 31 15,1-31-15,-31 0 16,31 31 0,-31-31-16,31 31 15,0 0 17,0 0-17,-1 0 1,-30-30-16,31 30 15,31 0 1,-31 0 0,30 0-1,-30 0 1,0 0 0,0 0-16,0 0 15,-31 30-15,61 1 16,-30-31-1,-31 31-15,31-31 16,-31 31-16,31-31 16,0 31-16,-31 0 15,30-1-15,1 1 16,-31 0 0,31 0-16,0-31 15,-31 31-15,31-31 16,-31 30-16,0 1 15,30-31-15,1 31 16,0-31 0,-31 31-16,31-31 15,-31 31-15,31 0 16,0-1 0,-1-30-16,-30 31 15,31 0 1,-31 0-16,31-31 15,-31 31-15,31-31 16,0 31-16,30-1 16,1 63-16,-31-62 15,0 0-15,0-1 16,-1 1-16,32 0 16,-62 31-16,62-32 15,-62 1-15,30 0 16,-30 0-16,31 31 15,0-1-15,0 1 16,-31-31-16,31 30 16,0 1-16,-31-31 15,0 0-15,0 0 16,0-1-16,0 32 16,0-31-16,0 0 15,0-1 1,-31-60 140,0-32-140,0-30-16,0-1 15,-30 1-15,30-1 16,0 1-16,0-32 16,0 32-16,31 30 15,-30 1-15,30-1 16,-31 0-16,31 31 15,0 1-15,-31-32 16,0 31 0,31 0-1,-31 0 79,31 1-78,-31 30-1,62 61 63,0 1-78,-31 0 16,31-1-16,31-30 16,-62 31-16,30 30 15,1-61-15,0 0 16,31 61-16,-62-30 16,30 0-16,1-1 15,0 1-15,-31 30 16,0-30-16,0 0 15,0-1-15,0 1 16,0 0-16,0-1 16,0-30-16,31-31 15,-31 31-15,31-31 16,-31-31 125,0-61-141,0 30 15,-31 0-15,0 1 16,31-1-16,-62-30 15,32 30-15,30 0 16,-62 1-16,62-1 16,-31 62-16,0-31 15,31 0-15,-30 0 16,30 1-16,-31-1 16,0-31-16,0-30 15,31 30-15,-31 62 16,31-62-16,-31 62 15,1-30-15,-1 30 16,31-31 0,0 92 77,0 1-93,-31 0 16,31-31-16,0 30 16,0 1-16,0 30 15,31-30-15,0 0 16,-1-32-16,-30 32 16,31-62-16,-31 62 15,31 30-15,0-30 16,-31-31-1,31 0-15,-31 30 16,31-61 0,-31 31-16,0 31 15,30-62-15,-30 30 16,0 1 0,31-31 30,-31 31 158,31 31-189,-31-1-15,31 1 16,0-31-16,-31 0 15,0 0 1,0-62 47,-31-62-48,31 32-15,-31-1 16,0 0-16,0 1 15,31-32-15,0 1 16,-30-1-16,-1 1 16,0-1-16,31 1 15,-31 30-15,31 0 16,-31 1-16,31 30 16,0 0-16,0 0 15,0 1 1,0-1-1,0 0 1,0 62 62,31 61-62,-31-30-16,31-1 15,0 1-15,0 0 16,-31-1-16,30-30 16,-30 0-16,31-31 15,-31 31 1,0-93 46,0 1-62,-31-1 16,-30 0-16,61-30 16,-31-1-16,0 1 15,0 30-15,31 1 16,-31 30-16,1-31 16,30 31-16,-31-30 15,0 30-15,0 0 16,31 0-1,-31 31-15,0-31 16,1 0 0,-1 31-1,31-30 1,-31 30-16,0-31 16,0 31-1,31-31-15,-31 31 16,1-31-1,-1 31-15,0-31 16,31 1 0,-31 30-16,0-62 15,-30 62-15,30-31 16,0 31-16,31-31 0,-31 0 16,0 1-1,1 30 48,30-31-48,-31 31 1,0 0 0,0 0-1,0 0 1,0 0-16,1 31 31,-32-31-31,0 30 16,1-30-16,-32 0 15,32 31-15,-1-31 16,-31 31-16,32-31 0,30 0 16,-31 31-1,1-31-15,61 31 16,-31-31-16,31 31 15,-31-31-15,0 30 94,0 1-94,31 0 16,-30 0-1,30 0 1,-31-31-16,31 30 16,31-30 77,-1-61-93,1 61 16,0-62-16,0 1 16,0 30-1,30-31-15,-30 31 16,0 0 0,0 1-16,0 30 15,-31-31-15,30 31 16,63-31-16,-62 0 15,0 31-15,61 0 16,-61-31 0,31 0-16,-32 31 0,1 0 15,0-30-15,0 30 16,-31-31-16,31 31 16,-1 0-1,1 0-15,0 0 16,31 0-16,-31 0 15,-1 0-15,1 0 16,0 0 0,0 0-1,0 0 1,0 0-16,-1 31 16,1-31-16,0 0 15,-31 30 1,31-30-1,-31 31-15,31-31 16,-31 31-16,30 0 0,1 0 16,0 0-1,-31-1 1,31 1 0,0-31-1,-31 31-15,31 0 16,-1 0-1,-30 0 1,31-1-16,0 1 31,-31 0-15,0 0 0,31 0-16,-31-1 15,0 1 1,0 0-16,0 0 15,31 0 1,-31 0 0,31-1-16,-1 1 15,-30 0 17,0 0-17,31 0-15,-31-93 110,0-30-95,-31-1 1,1 1-16,30-1 0,-31 32 15,0 61-15,31-31 16,-31 31-16,31-31 16,-31 0 15,0 31 0,1 0-31,-1 0 16,0 0-1,0 0 17,0-31-32,31 0 15,-31 31 1,31-30-16,0-1 16,-30 31-16,-1-31 31,0 31-31,0 0 31,0 0-15,1 0-1,-1 0-15,0 0 16,0 0 0,0 31-1,0-31 1,1 31-1,-1-31 1,0 0 0,0 30-16,0-30 15,0 0-15,-30 31 16,-32 0-16,32 0 16,-1-31-16,62 31 15,-62 0-15,32-31 16,-1 30-16,0 32 15,0-62 1,0 31-16,31 0 16,-31-1-16,1-30 15,30 31-15,-31-31 16,31 31-16,-31 0 16,31 0-1,-31-31-15,0 0 16,31 31-1,-31-31-15,31 30 16,-30 1-16,-1 0 16,0-31-1,31 31-15,-31-31 16,0 0 0,31 31-1,-30-31-15,30 31 16,-31-31-16,0 0 15,31 30-15,-31-30 16,31 31-16,-31-31 31,31 31-31,-31 0 16,31 0 0,-30-31-16,30 31 15,0-1 1,-31-30-16,31 31 15,-31 0 1,31 0 0,-31 0-1,0-1 1,31 1-16,-31 0 16,31 0-1,-30 0-15,-1-31 16,31 31-16,0 30 15,-31-61-15,31 31 16,0 0 0,0 0-1,0 0-15,0-1 16,0 1 15,0 0-15,0 0-1,0 0-15,-31 0 16,31-1 0,-31 1-1,31 0 1,0 0 15,0 0-31,-30-1 110,30 1-95,0 0 16,0 0-15,0 0-16,0 30 16,0-30-16,0 0 15,0 0 1,30-62 93,1 0-109,0 0 16,-31-30-16,62 30 16,-32 0-16,1 0 15,-31 0-15,31 31 16,-31-30-16,31 30 15,0-31-15,0 31 16,-31-31 0,0 0-1,0 93 63,0-1-78,0 32 16,-62-1-16,0 32 16,62-32-16,-31-61 15,1 31-15,60-93 63,1-62-48,0 32-15,0-1 16,0 0-16,0 1 16,-31 30-16,30 0 15,1 31-15,-31-31 16,31 31-16,-31-31 16,31 31-16,-31-30 15,31-1-15,-31 92 94,0 1-94,-31 0 16,0 30-16,0-30 15,0-31 1,93-93 15,0 0-15,-31 1-16,-1-32 15,-30 62-15,31 1 16,-31-1 0,31 31-1</inkml:trace>
  <inkml:trace contextRef="#ctx0" brushRef="#br1" timeOffset="15832.2904">23890 1880 0,'0'31'16,"0"0"-1,0-1 1,0 1-16,0 0 16,0 31-1,0-31-15,0 30 16,0 1-16,31-1 16,0 1-16,-31-31 15,0 0 16,0-93 63,-31 0-94,0 1 16,31-1-16,-31 1 15,0-32-15,31 62 16,-31 0-16,1 31 63,30 31-32,0 0-16,0 0-15,0 31 16,0 30-16,0-61 16,30 0-16,-30-1 15,0 1-15,31 0 16,0-31-16,0 0 16,0 0-1,0 0 32,-62 31 31,31 0-62,-31-31-16,0 31 15,31-1-15</inkml:trace>
  <inkml:trace contextRef="#ctx0" brushRef="#br2" timeOffset="23101.9594">21424 1263 0,'31'0'265,"0"0"-249,-31 31-16,30-31 16,1 31-16,-31 0 15,31-31-15,-31 31 16,31-31-16,-31 31 15,31-31-15,0 30 16,-1-30 0,-30 31-16,31-31 15,-31 31-15,31-31 16,0 0-16,0 0 31,-31 31-31,0 0 31,30-1 1,-30 1-17,-30-62 95,-1 1-95,31-1-15,-31 31 16,31-31-16,0 0 16,0 0-1,0 1 1,0-1-1,0 0 17,31 31-32,-31-31 15,0 0 17,0 0 14,0 1-30,-31 30 0,31-31-16,-31 31 15,0-31-15,31 0 16,-30 31-16,30-31 31,-31 31-15,0 0 62,0 0-78,0 0 16,0 0-1,1 0 110,30 62-78,0-31-31,0 30-1,0-30 1,30-31-16,-30 31 16,31-31-1,0 31 1,-31 0-1,31-31 1,-31 31 15,0-1-15,0 1 0,0 0-16,0 0 15,31-31 1,-31 31-16,31-31 15,-1 0-15,-60-31 63,-1 0-47,31 0-16,-62 0 15,31 1 1,0-1-16,1 31 15,30-31-15,-31 31 16,31-31 0,0 0-1,0 0-15,0 1 32,0-1-17,-31 31-15,31-31 16,0 0-16,-31 31 31,62 0 94,-31 31-125,31-31 16,0 31-16,-1 0 15,1 30 1,0-30 0,0-31-1,0 31-15,-31 0 16,31 0-16,-1-31 15,1 30 17,0-30-17,-31 31 1,31 0-16,0-31 0,-31 31 16,30-31-1,1 0 16,0 0-15,0 0 234</inkml:trace>
  <inkml:trace contextRef="#ctx0" brushRef="#br2" timeOffset="25748.1948">23705 1263 0,'-31'0'78,"0"31"-31,1-31-31,-1 0 0,31 31-16,-31-31 15,0 0 1,31 31 15,-31-31 0,0 0-15,1 0 78,-1 0-94,31 31 15,-31-31-15,0 0 16,31 31-16,31-31 219,0 0-204,0 0 1,-1 0 0,1 0-1,0 0 1,0 0-1,0 0 1,0-31 0,-1 31-1,1 0 1,0 0 15,0 0-15,0 0-1,-31-31 1,-31 31 125,0 0-126,0 0 17,0 0-17,1 0-15,-1 0 31,0 31-15,0-31 0,0 0-1,0 0-15,1 31 16,-1-31 31,31 30-32,0 1 64,31-31-33,-1 0-30,1 0 0,0 0-1,0 31-15,0-31 16,0 0 0,-1 0-1,1 0 1,0 0 93,-31 31 79,0 0-173</inkml:trace>
  <inkml:trace contextRef="#ctx0" brushRef="#br3" timeOffset="32981.9042">22164 1140 0,'-31'0'16,"0"0"-16,31 31 140,0 0-124,0 0-1,31-31-15,-31 30 16,31-30-16,-31 31 16,31 0-1,-1-31 63,-30-31 282,0 0-251,-30 31-93,30-30-16,0-1 15,0 0 1</inkml:trace>
  <inkml:trace contextRef="#ctx0" brushRef="#br3" timeOffset="35120.2218">22934 1171 0,'-30'0'203,"30"-31"-203,-31 31 16,0 0 0,0 0 15,0 0 0,0 0 16,31 31-31,-30 0-1,30 0 95,30-1-48,1 1-46,31-31-16,30 0 15,-61 0-15,31 0 16,-31 0-16,-1 0 16,-30-31 140,0 1-62,-30 30-48,-1-31 33,0 31-48,0 31 0,0-1-15,1-30-16,-1 31 15,0-31 329,0 0-328</inkml:trace>
  <inkml:trace contextRef="#ctx0" brushRef="#br3" timeOffset="36407.945">22225 1726 0,'62'0'235,"0"0"-235,-31 0 15,30 0-15,1 0 16,30 0-16,-30 31 15,-31-31-15,0 0 16,-1 0 0,1 0-1,0 0 1,0 0 15,0 0-15,0 0-1,-1 0 17</inkml:trace>
  <inkml:trace contextRef="#ctx0" brushRef="#br3" timeOffset="38194.1228">22133 1510 0,'31'0'63,"0"0"-17,-1 31-46,1 0 16,-31-1 0,31-30-16,-31 31 15,0 0 1,31 0 0,-31 31-1,31-62-15,-31 30 16,31-30 109</inkml:trace>
  <inkml:trace contextRef="#ctx0" brushRef="#br3" timeOffset="39443.9551">23058 1510 0,'-31'31'47,"31"0"-47,-31-31 16,0 30-1,0 1 1,31 0 0,-30 0-16,30 0 31,-31-31-15</inkml:trace>
  <inkml:trace contextRef="#ctx0" brushRef="#br3" timeOffset="40800.4496">22503 1448 0</inkml:trace>
  <inkml:trace contextRef="#ctx0" brushRef="#br3" timeOffset="44530.4672">22534 1448 0,'30'31'484,"1"0"-453,-62-31 235,1 0-188</inkml:trace>
  <inkml:trace contextRef="#ctx0" brushRef="#br3" timeOffset="66510.6924">22441 2157 0,'-31'0'16,"1"0"-1,-1 0 32,0 0-47,31 31 16,-31-31-16,31 62 16,-62-1-16,32-30 15,-1 31-15,0-31 16,31 0-16,-31-1 15,0-30 1,31 31-16,-31 0 16,1-31-16,-1 31 15,0 0 1,31 0 250,0-1-251,0 1 1,-31-31-1,31 31-15,-31-31 16,31 31-16,-31-31 16,31 31-16,31-31 109,0 0-93,-31 30 31,-31-30-47,31 31 93,-31-31-77,31 31-16,-30-31 16,-1 31-1,0 0-15,0 0 16,0-31-1,1 30-15,-1 1 16,0 0 140,0-31-140,0 31-16,0-31 16,1 31-16,30-62 156,0 0-109,30 0-32,1 0 1,-31 1 0,31 30-16,-31-31 15,31 31 1,0 0-16,-31-31 15,31 31-15,-1 0 16,-30-31 0,31 31-16,0 0 15,-31-31-15,31 31 16,30 0-16,-30-31 16,0 1-16,31 30 15,-31-31-15,-1 31 16,1 0-16,0-31 15,0 31 1,-31-31-16,31 31 16,0 0-1,-1 0 110,1-31-93,0 31-17,-31-30-15,31-1 31,-31 0-31,31 31 0,0-31 16,-1 0 0,1 0-1,-31 1-15,31 30 16,-31-31 0,31 31 30,-31-31-46,31 0 125,-31 0-109,0 0 125,0 1-110,0-1-15,0 0-16,0 62 187,-31-31-171,0 31-16,0-1 31,0 1-31,31 0 16,-30-31-16,-1 31 15,0 0 1,0 0-1,31-1 1,-31-30-16,31 31 0,-31 0 16,1 0-1,30 0-15,-31 0 16,0-1 0,0 1-16,0 0 109,62-62-47,0-30-46,-31 30-16,31 0 16,0-31-16,-1 31 15,1 1 1,-31 60 93,0 1-109,0 0 16,-31-31 0,31 62-16,-30-31 15,-1-31-15,31 30 16,-31 1-16,31 0 15,-31-31 79,31 31-16,-62 30-31,1-30-31,-32 62-16,32-32 15,-1-30-15,31-31 16,0 31-16,1-31 16,30 31-16,-31 0 62,62-31 32,-1 0 31,1 0-94,31-31-15,-31 31-16,30-62 15,1 1-15,-31 30 16,0 0-16,-31 0 16,-31 62 124,0 0-124,31 0-16,-31-1 16,0 1-16,31 0 15,-31-31-15,31 31 16,0-62 46,31-31-46,-31 32-16,31-32 16,31-31-16,-31 32 15,30-1-15,1-30 16,-31 61-16,0 0 15,-1-31-15,32 62 16,-62-30-16,31-1 16,0 31-16,-31-31 15,31 0 1,-1 0 0,-30 0-16,31 31 15,-31-30 1,31-1-1,0 31 110,-31-31-109,0 93 250,0-32-251,0 32-15,0 0 16,0-31 0,0-1-16,0 1 15,0 31 1,0 0-16,0-32 15,0 32-15,0 0 16,-31-62-16,31 30 16,-31 32 46,0-62-46,31 31-16,-30 0 15,30 0 1,-31-31 0,31 61-16,0-30 15,0 0-15,-31 31 16,31-32-16,0 1 16,-31 0-16,31 0 171,0 0-171,0 0 32,-31-31-32,31 30 15,-31-30-15,1 31 16,-1 0 0,31 0-16,-31-31 15,31 31-15,-31-31 16,0 30-16,0 1 15,31 0 1,-30-31-16,30 31 16,0 0-1,-31 0 48,0-1-63,0 1 15,31 0 1,-31-31 0,31 62 93,31-62-15,0-62-94,31 0 15,61-30-15,-31 30 16,93-61-16,-61 31 16,-32 30-16,1 0 15,-93 31-15,0 62 78,30-31-78,-30 31 16,31-31 0,0 0-1,0 0-15,0 0 16,0-31 0,-1 0-16,1 31 31,-31 31-16,31 0 1,0 0 0,0-31-1,-1 0 1,-30 31 15,0 0-15,31-31-1,-31 30 1,31-30-16,0 0 16,0 0-1,0 0 1,-31-30 187,-31-1-172,31-31-15,0 31 0,0-30-16,0-1 15,0 31 1,0 0-16,0 0 15,0 1-15,0-1 16,0 0-16,0 0 16,0 0-1,0 0 1,0 1-16,0-1 16,-31 0 15,0 31-16,31-31 1,0 0 0,-31 1-1,0 30 1,31-31 0,-30 31-16,-1 0 15,31-31 1,-31 31-1,31-31 1,-31 31 0,31-31-16,-31 0 15,1 31 1,30-30 0,-31-1-1,0 0 16,31 0-15,0 0 0,-31 0-1,31 1 1,-31 60 140,31 1-156,-31 31 16,1 0-16,30-32 15,-31 32-15,31-31 16,-31 0-16,31 0 16,0-1-1,0 1 1,0 0 0,0 0-1,0 0 1,-31-31-16,31-31 94,0 0-94,31-31 15,-31-30-15,0 61 16,0 0-16,0 0 15,0 1-15,0-1 16,0 62 62,-31 30-78,31 1 16,-62 0-16,32 30 15,30-30-15,-31-1 0,0-30 16,31 0 0,0 0-1,0-62 63,31 0-62,-31-31-16,0-30 16,0 61-16,0-30 15,0 30 1,0 92 78,-93 32-79,32 30-15,30 0 16,-31 1-16,1-32 16,61-30-16,-31-31 15,31 0-15,0-1 16,31-60 46,-1-32-62,63 0 16,-62 1-16,30-1 16,1 31-16,0-31 15,-1 32-15,1-32 16,-31 31-16,-31 0 31,0 62 47,0 31-78,-31-1 16,0 1-16,0 0 15,0-31-15,1-1 16,-1 1-16,31 0 0,-31-31 16,31 31-16,0 0 31,0 0 110,-31 30-95,0 1-46,-30-62 0,30 31 16,0-1-16,0-30 16,31 31 218,-61-31-218,-1 31-16,62 0 15,-62-31 1,62 31-16,-31-31 16,31 31-1,-30-1 1,30 1 218,30-31-203,1 0-15,0 0 0,31 0-1,-1 0-15,1 31 16,31-31-16,-1 0 16,0 0-1,1 0-15,-31 0 0,30 0 16,-61-31-16,0 0 15,0 31 17,-1-30 30,1 30-46,0 0-1,-31-31 1,31 31 15,-31-31-31,31 31 16,-1 0 0,1 0 62,0 0-63,0-31-15,0 31 16,0 0-16,-1 0 16,1 0 218,-31-31-172,-31 0-46,1 1-16,30-32 16,0 31-16,0-30 15,0-1-15,0 0 16,0-30-16,30 92 16,-30-31-16,0 0 15,0 0-15,0 0 16,0 1-1,0-1 1,0 0-16,0 0 16,0 0-16,0 0 15,0 1 1,0-1 0,0 0-1,0 0-15,-30 0 16,-1 1 15,31-1 0,-31 0-15,0 0 15,0 31-31,31-31 16,-31 31-16,31-31 15,-30 1-15,-1 30 32,31 30 93,0 32-125,0 31 15,0-1-15,0-30 16,0-1-16,-31 1 16,31-31-16,0 0 15,0-1 32,0 1-31,0-92 77,0-1-93,0 31 16,0-31-16,0 32 16,0-1-16,0 154 62,0 124-62,31-31 16,0-1-16,30-30 15,-30-92-15,0-1 16,-31-61-16,0 0 16,0-93 46,0-30-62,-31-1 16,31 32-16,-31-32 15,31 1-15,0-1 16,0 32-16,0-1 16,0 31-16,0 0 15,0 0-15,0 1 16,-31 30-16,31-31 16,-61 62 77,-32 30-93,32 1 16,-1 30-16,31-30 16,0-62-16,31 31 15,0 0-15,31-1 31,0-30-15,31-61 0,-1 30-16,1-61 15,-31 61-15,0 0 16,-62 62 78,-62 61-79,1 1-15,-31-1 16,61-30-16,31-31 16,93-62 30,-31-31-46,-1 0 16,1 32-16,-31-32 16,0 31-16,31 0 15,-31 1-15,0-1 16,31 31 0,-31-31-16,-31 31 62,-31 0-62,1 62 16,-1-32-16,0 1 15,62 0 32,31-62 0,0 31-31,-31-31-16,31 31 15,-31-30-15,31 30 16,0 0 0,-62 0 15,0 30-16,-31 32-15,-30 30 16,-1 1-16,-30 30 16,31 1-16,30-63 15,31-30-15,31 0 16,62-31 0,-1 0-1,1-31-15,0-31 16,30 1-16,-30-1 15,-31 31-15,-1-30 16,1 61-16,-31-31 16,31 31-16,-31-31 15,0 0-15,-31 62 110,-30-31-95,-32 31-15,124-31 63,31-31-63,-1 0 15,1-31-15,-31 62 16,0-61-16,-1 61 16,-30-31-16,31 0 15,-62 62 63,-30 31-78,-32-1 16,32 32-16,-1-32 16,0-30-16,1 0 15,61 0-15,31-31 32,30 0-17,32-31-15,-1 0 16,1-30-16,-1-1 15,-61 31-15,31-31 16,-1 32-16,-61-1 16,0 0-1,-31 62 63,-30 30-78,-32 32 16,32-31-16,-1-1 16,31-30-16,31 0 15,31-31 1,31 0-16,30-31 16,62-61-16,0-1 15,-92 31-15,30-30 16,-30 61-16,-31-30 15,0 61-15,-31-31 16,0 0 0,-31 31-1,0 0 1,0 0-16,-30 31 16,30 0-16,0-31 15,-31 30-15,62 1 16,-31-31-16,1 0 62,30-31-46,0-30-16,0 30 16,0-31-16,0 31 15,0-61-15,0 61 16,0 0-16,0 0 15,30-30-15,-30 30 16,0 0-16,0 0 16,0 0-1,0 1 17,-30 30-17,-1 0 1,31 30-16,-31-30 15,0 0-15,31-30 79,0-1-64,0 0-15,0 0 16,-31 0-1,1 31-15,-1 0 16,-31 0-16,-30 31 16,30-31-16,0 62 15,1-31-15,-1-1 16,0 1-16,32 0 16,30 0-1,0 0 16,30-62 1,1 0-17,0 31-15,-31-31 16,31 31-16,-31-31 16,0 1-1,31 91 48,-31 32-48,0-32-15,0 32 16,0-1-16,0-30 16,0-31-16,30-31 46,-30-31-30,0-31 0,31 32-16,0-63 15,-31 31-15,31 32 16,-31-1-16,0 0 16,0 0-16,0 0 15,0 0 1,0 1 15,31-32 47,-31 31-62,0-30-1,31 61 1,-31-31-16,0 0 16,0 0-1,0 0 17,-31 31 30,31-31-46,-31 31-16,31-30 15,-31 30-15,31-31 16,0 0-16,0 0 16,-31 31 15,31-31-16,0 0 1,0 1 0,0-1-1,0 0-15,-31 0 63,62 31 62,0 0-110,-31 31-15,31-31 16,-31 31-16,31-31 16,-31 31-16,61-1 0,-30-30 31,0 0-31,0 0 16,0 31-16,30-31 15,-30 0 1,31 31-1,-1 0 1,-30-31 0,62 0-16,-62 0 15,30 0-15,1 0 16,0 0-16,-1 0 0,-30 0 31,0 31 47,-31 0-62,31-1 0,0 1-16,-1 0 15,1-31-15,-31 31 16,31-31-16,-31 31 15,31 0 1,-31-1 0,31-30-1,-31 31-15,30-31 0,1 31 16,-31 0 15,31-31-31,0 31 16,-31-1-1,31-30 1,0 31-16,-31 0 16,30-31-1,-30 31 1,31-31-16,-31 31 31,0-62 282,-31 31-298,31-31 1,-30 31 0,-1-31-1,0 0 1,0 31-16,0 0 0,0-30 15,1 30 1,-1 0 0,0 0-1,0-31 32,31 0-47,-31 31 16,1 0-1,-1-31 1,0 31-16,31-31 16,-31 31-1,0 0 1,31-30-16,-31 30 16,31-31-16,-30 31 31,30-31-31,-31 31 15,31-31-15,-31 31 16,0 0-16,0 0 16,31-31-1,-31 31 1,1 0 0,-1-31-16,0 31 15,0 0 16,0 0-31,31-30 16,-31 30 0,1 0-1,30-31-15,-31 31 16,0 0 0,0-31 62,0 0-63,1 0 1,-1 31 15,31-31-31,31 31 156,30 0-140,1 0-16,-31 0 16,30 0-16,-30 0 15,-31 31 1,31-31-16,0 0 16,-31 31-16,31-31 15,-31 31-15,61-31 16,-30 31-16,0 0 15,31-31-15,-32 0 16,1 30 0,0-30-16,0 31 31,0-31-15,-31 31-16,31-31 15,-1 31-15,1 0 16,0-31 15,-62 0 78,31-31-109,-31 31 16,1-31-16,-1 31 16,0 0-1,62 62 95,0-31-95,-1-1-15,1 1 16,62-31-16,-32 31 16,-30-31-16,0 0 15,0 0 1,-93 0 203,0 31-204,-30 0-15,30-31 16,32 0-16,-1 0 15,0 0 1,31 30 31,0 1-31,31-31-1,-31 31-15,31-31 16,-1 0-16,1 0 15,0 0 17,0 0-1,0 0-31,-1 0 16,1 0 15,-31-31-31,31 31 15,0 0-15,-31-31 16,31 31 0,-31-30 124,0-1-77,-31 31-48,0 0-15,0 0 16,-30 0 0,30 0-1,0 0 1,0 0 0,0 0-16,1-31 15,-32 31 1,0-31-1,31 31 1,1 0 47,30-31-32,-31 31-31,0 0 15,0 0 1,0 0 0,0 31 46,-30-31-46,-1 31-1,0 0-15,32-31 16,-1 31-16,0-1 16,0 1-1,31 0 1,-31-31-16,1 31 16,-1 31-1,0-32 1,31 1-16,-31 31 15,0 0-15,31-1 16,-31 1-16,1-31 16,30 30-16,-31-30 15,31 0 1,0-62 109,0-30-125,31-1 16,-1 0-16,1-30 15,-31 30-15,0 31 16,0 93 62,0 30-78,-31 32 16,1-32-16,-1 1 15,0-32-15,0-30 16,31 0-16,0-62 47,31-31-47,0 1 15,0-62-15,-31 30 16,30 1-16,1-1 16,0-30-16,0 30 15,0 1-15,0 30 16,-1 1-16,-30 30 15,0 62 48,-30-1-47,30 1-16,-62 0 15,62 0-15,-31 0 16,31-1-16,-31 1 15,0-31-15,31 31 16,0-123 62,0 30-78,0 0 16,31 1-16,-31 30 15,0-31-15,0 124 63,0-31-47,-61 30-16,61 32 15,-31-32-15,-31 1 16,31 0-16,-30 30 15,-1 1-15,0-32 16,32-30-16,30 31 16,30-62 31,1 0-32,0-31 1,0 0-1,0 0-15,-1 31 16,1-30-16,-31-1 16,31 31-1,-62 61 48,0 1-48,-30 0-15,-1 30 16,62-61-16,-31 0 16,31 0-1,-30-31-15,30 30 16,0 1 15,30-31 16,-30 31-31,0 0 109,31-31-110,-31 62 1,0-32-16,0 1 16,0 0-16,0 0 15,-31 0 1,31 0-16,0-1 15,-30-30-15,30 31 16</inkml:trace>
  <inkml:trace contextRef="#ctx0" brushRef="#br3" timeOffset="68328.2959">22195 3668 0,'0'31'156,"0"-1"-156,0 1 16,30 0-16,-30 0 15,0 0 1,0 0 0,0-1-16,0 1 15,0 0 1,31 0-16,0 0 15,0 30 1,-31-30 0,31-31-16,-31 62 156,0-31-140,0 30-16,0-30 15,0 0 1,0 0-16,-31 0 15,0-1-15,31 1 16,0 0 0,-31 0-16,31 0 15,-31 0-15,1-1 0,-1 1 32,62-62 61,-1 1-77,1 30 62,-31-31-78,0 0 16,31 31-16,0 0 78,0 0-63,0 0-15,30 0 16,-30 0-16,0 0 16,0 0-1,-31-31-15,30 31 16,1-31 46,0 0-46,-31 1-16,0-1 16,0 0 109,0 0-125,0 0 15,0-30-15,0 30 0,0 0 16,0-31-16,31 1 16,-31 30-16,0-31 15,31 1 1,0-32-16,-1 31 15,-30 1-15,31 30 0,0-31 16,-31 31 0,0 1 15</inkml:trace>
  <inkml:trace contextRef="#ctx0" brushRef="#br3" timeOffset="70825.6791">22965 3483 0,'0'31'47,"0"-1"-31,0 1 15,0 0-16,0 0-15,0 0 16,0 0 0,0-1-1,0 1-15,0 0 16,0 0 0,0 0-1,0 0-15,0-1 16,0 1-1,0 0 1,0 0 0,0 0-1,0-1 1,0 1 0,0 0-1,0 0 1,0 0 31,0 0-16,0-1 0,0 1-31,0 0 16,0 0-1,-31-31 1,31 31-16,0 0 16,0-1 109,62-30-16,-31-30-93,0 30-16,30-31 15,-30 31-15,0-31 16,0 31 0,0 0-1,-1 0 16,1 0-15,0 0 0,0 0-1,-31-31 173,0 0-173,-31 0 1,31 1-16,-31-32 16,31 0-16,0 31 15,0 1-15,0-1 16,0 0-16,0 0 16,0-30-16,0 30 15,0-31 1,0 31-16,0-30 15,0 30 1,0 0 15,0 0 282,0 0-48,0 0-233,0 1 93,0-1-110,0 0 1</inkml:trace>
  <inkml:trace contextRef="#ctx0" brushRef="#br3" timeOffset="73721.9059">23181 3606 0,'-62'31'47,"1"-31"-47,-32 92 16,-30-61-16,30 62 16,32-62-16,-1-1 15,62 1-15,31-62 110,61-61-95,-30 61-15,-31 0 16,0 31-16,-31-31 15,0 1 1,31 30-16,-31-31 16,30 31-1,1-31-15,31 0 16,-31 31-16,30-31 16,1 0-16,30 31 15,-30-30-15,0-1 16,-31 31-16,-1 0 15,-91 0 173,-32 0-188,-30 31 16,-62 30-16,0 1 15,-62 0-15,32 30 16,-1-30-16,-62-1 15,124 1-15,-31-31 16,124 0-16,30-31 16,0 0-16,0 0 15,62 0 63,31 0-62,30-31-16,32 0 16,60-31-16,-29 1 15,60-32-15,32 1 16,0-1-16,-32 32 16,-30-1-16,-31 31 15,1-30-15,-94 61 16,-30 0-16,-62 0 156,-30 30-140,-32 1-16,-30 31 15,-1-31-15,-30 30 16,62-61-16,-1 31 16,32 0-16,-1-31 15,31 0-15,62 0 125,0 0-125,0 0 16,30-31-16,1 31 15,0-31-15,-31 0 16,-1 31-16,1 0 16,-31-30-16,0 91 62,-92-30-46,30 31-16,0-31 15,32-1-15,-32 1 16,31-31 0,0 31-16,0-31 15,1 0 1,30 31 0,-62-31-16,31 31 15,0 0 1,-30-1-1,-1 1 1,62 0 0,-31-31-16,0 0 62,1 0 1,-1 31-48,0 0 1,31-1 0,-31-30-16,31 31 15,-31-31-15,0 0 16,31 31-16,-30-31 78,-1 0-62,31-31 46,0 0-46,0 1-16,-31-1 15,31 0 1,0 0-16,-31 31 16,31-31-1,0 1 48,0-1-48,0 0 1,31 31-16,-31-31 16,31 31-16,-31-31 15,31 31-15,-31-31 16,30 1-16,1 30 15,-31-31-15,31 31 16,-31-31-16,31 31 16,0-62-16,0 31 15,-1 1 1,-30-1 0,31 0-16,0 31 15,-31-31-15,31 31 16,-31-31-16,31 1 15,-31 60 126</inkml:trace>
  <inkml:trace contextRef="#ctx0" brushRef="#br3" timeOffset="78988.8124">22904 4531 0,'0'31'47,"0"0"-32,0-1 1,0 1 0,30-31-16,-30 31 15,31-31-15,-31 31 16,31-31 31,0 0-32,0 0 1,-1 0 0,1 0-1,0 0-15,31 0 16,-31 0-16,-1 0 16,-30-31-16,31 0 15,0 31-15,0-31 16,0 31-16,0-30 15,-1-1 1,1 31 0,0-31-1,0 31 1,0-31-16,0 0 16,-1 31-16,1-31 15,0 31 1,-31-30 93,-31 30-78,0 0-15,1 0-16,-1 0 16,0 0-1,0 30-15,0-30 16,31 31 15,-61-31 32,30 0-48,-31 0-15,31 0 16,31 31 0,-31-31 93,62 0 0,31 0-109,0-31 16,-1 31-16,1-31 16,-62 1-16,31 30 15,-31-31-15,-62 62 188,-30 30-188,-1 1 15,62-62-15,0 31 16,62-31 109,62-31-109,61 0-16,-62-31 15,32 1-15,-63 30 16,-61 0-16,31 31 15,-31-31-15,-62 62 94,-30 62-78,-31-63-16,-31 1 15,61 31-15,1-31 16,-32 30-16,93-30 16,1-31-16,30 31 15,30-31 95,63-31-95,-31 0-15,30 31 16,1-30-16,-32-1 16,32-31-16,-1 0 15,-92 32-15,31-1 16,-31 0-1,-62 62 48,-30 30-63,-31-30 16,30 31-16,1 30 15,-32-61-15,63 31 16,122-93 46,-61 0-62,31 0 16,-31 1-16,31 30 16,0-31-16,0 0 15,-1 31 1,1-31-16,31 0 15,-31 0 1,0 1 0,-1 30-1,-30-31 17,-30 62 46,-32-31-78,0 0 15,1 30-15,30-30 16,62 0 46,-31-30-62,30 30 16,1-31-16,31 0 16,-31 31-16,30-31 15,1 0-15,-31 31 16,-62 0 93,-61 31-93,-1 31-16,1-62 16,30 61-16,-31-30 15,93 0 48,31-31-63,62 0 15,92 0-15,0-62 16,0-30-16,-93-1 16,-30 63-16,-62-1 15,-31 31 32,-62 31-47,1-1 16,-31-30-16,30 31 15,32 0-15,61 0 32,61-31-32,-30 0 15,31 31-15,-31 0 16,30-1-1,-30 1 1,-31 0 0</inkml:trace>
  <inkml:trace contextRef="#ctx0" brushRef="#br3" timeOffset="83170.1287">22595 4469 0,'-31'0'79,"1"0"-64,-1 0 1,0 0-1,0 0-15,0 0 16,1 0-16,-1 0 16,0 0-1,0 0-15,0 0 32,0 0-17,1 0 1,-1 0-16,0 0 15,0 0 1,0 0 0,0 0-1,62 0 173,31 62-173,-31-62-15,0 31 16,30 0-16,-30-1 16,0-30-1,0 31-15,0 0 16,-1-31 0,1 31-16,0 0 31,-31-1 0,31 1-31,0-31 16,-31 31-1,-31-31 95,0 0-95,-31 0-15,32 0 16,-1-31 0,0 31-1,0 0-15,0-31 78,0 31-78,31-30 32,-30 30-17,60 0 63,32-31-62,0 31-16,-31-31 16,-1 0-1,1 31-15,0 0 31,-31-31 63,-31 31-78,0 0-1,-30 0-15,-1 0 16,0 0 0,1 0-16,-1 0 15,0 0-15,1 0 0,30 0 16,0 0 0,0 0-16,31-30 15,-31 30 16,31-31-31,-30 0 16,30 0-16,0 0 63,61 0-48,1 1-15,0 30 16,-1-31-16,1 0 15,30 0 1,-61 31-16,0 0 0,0 0 16,0 0-1,-31 31 110,0 0-109,0 0 15,-31-1 16,0 1-31,-61-31-16,61 31 15,0-31-15,0 0 16,0 0 0,0 0-16,31 31 93,93-31-93,-31 31 16,-1-31-16,1 0 16,-31 0-16,30 31 15,-30-31 1,-31 30-16,31-30 15,0 31-15,0-31 32,-31-31-17,0 1 17,0-1-1,-31 31-16,0 0-15,0 0 16,0 0 0,1 0-1,-1-31 1,0 0 0,0 31-1,62 0 141,61 0-140,-30 0-16,0-31 16,-32 31-16,1-31 15,-31 1 63,-92 30-78,-93 0 16,31 0-16,-31 0 16,31 0-16,-31 30 15,92 1-15,32-31 16,30 0-16,31 31 78,31-31-47,30 0-31,1 0 16,0 31-16,-1-31 16,1 0-16,-1 0 15,1 0-15,-31 0 16,0 0-16,0 0 15,-1 0 1,1 0-16,0 0 16,0 0 31,0 0-32,0 0 1</inkml:trace>
  <inkml:trace contextRef="#ctx0" brushRef="#br4" timeOffset="95420.337">21424 2959 0,'-31'0'31,"0"0"-15,0 0 0,1 0-1,-1 0 1,0 0-1,0 0 1,0 0 47,1 31-32,-1-31-31,31 30 15,-31-30-15,31 31 16,-31 0-16,31 0 16,0 0-1,0 0 1,0-1 0,0 1-1,31-31 48,-31 31-63,31-31 15,0 31-15,-1-31 16,1 0 0,0 0 15,0 0-16,0 0-15,-1 0 16,1 0 0,0-31-1,-31 62 126,-31 0-141,31 0 16,-31-31-1,31 30-15,0 1 16,0 0-1,0 0 17,0 0-1,31-31-15,0 0 15,0 0-16,0 0 1,0 0 0,-1 0 46,32-31-46,-31 0-16,0 0 15,0 0 17,-31 1-17,30-1 1,-30 0 62,31 31-62,-31-31-1,0 0 32,0 0-31,0 1-1,31-1 1,-31 0 265,-31 31-249,31-31-32,-31 31 15,31-31 1,-30 31-16,-1-31 15,0 31 48,0 0-32,0 0-15,0 0 15,1 0 0,-1 0-15,0 0 140,93 31-31</inkml:trace>
  <inkml:trace contextRef="#ctx0" brushRef="#br4" timeOffset="97722.4187">24013 2866 0,'0'0'0,"31"31"0,0-31 15,-31 31-15,0 0 16,31-31-1,-31 31-15,0-1 47,0 1-31,31-31-16,-31 31 62,0 0-15,30-31-31,1 31-16,-31 0 16,62-31-16,-31 0 15,0 30-15,-1-30 16,1 31-1,0 0 1,0-31 0,-31-31 124,0 0-124,-31 31-16,31-30 16,-31 30-16,0-31 15,62 0 126,0 0-126,0 0 1,0 0-16,-1 31 16,1-30-16,0-1 15,-31 0 79,0 0-78,-31 0-1,0 31 17,1-31-32,-1 1 15,0 30 1,0 0-1,0 0-15,1 0 16,-1 0 0,0 0 31,31-31-32,31 31 95,-31-31-110,31 31 15,-1 0 1,1-31-1,-31-30 64,0 30-64,-61 0-15,-1 31 16,0-31-16,1 31 15,30 0-15,-31 0 16,0 0 0,32 31 31,30 0-32,0 0 1,-31-1-16,31 1 78,0 0 125</inkml:trace>
  <inkml:trace contextRef="#ctx0" brushRef="#br3" timeOffset="106032.6619">21301 3236 0</inkml:trace>
  <inkml:trace contextRef="#ctx0" brushRef="#br3" timeOffset="106524.3337">21547 3360 0</inkml:trace>
  <inkml:trace contextRef="#ctx0" brushRef="#br3" timeOffset="107632.3112">24198 2620 0,'0'31'125,"0"30"-110,31-30-15</inkml:trace>
  <inkml:trace contextRef="#ctx0" brushRef="#br3" timeOffset="107973.8701">24352 2990 0,'31'0'140,"0"0"-124</inkml:trace>
</inkml:ink>
</file>

<file path=ppt/ink/ink9.xml><?xml version="1.0" encoding="utf-8"?>
<inkml:ink xmlns:inkml="http://www.w3.org/2003/InkML">
  <inkml:definitions>
    <inkml:context xml:id="ctx0">
      <inkml:inkSource xml:id="inkSrc0">
        <inkml:traceFormat>
          <inkml:channel name="X" type="integer" max="2624" units="cm"/>
          <inkml:channel name="Y" type="integer" max="900" units="cm"/>
          <inkml:channel name="T" type="integer" max="2.14748E9" units="dev"/>
        </inkml:traceFormat>
        <inkml:channelProperties>
          <inkml:channelProperty channel="X" name="resolution" value="68.6911" units="1/cm"/>
          <inkml:channelProperty channel="Y" name="resolution" value="41.86047" units="1/cm"/>
          <inkml:channelProperty channel="T" name="resolution" value="1" units="1/dev"/>
        </inkml:channelProperties>
      </inkml:inkSource>
      <inkml:timestamp xml:id="ts0" timeString="2019-02-26T11:33:45.470"/>
    </inkml:context>
    <inkml:brush xml:id="br0">
      <inkml:brushProperty name="width" value="0.08819" units="cm"/>
      <inkml:brushProperty name="height" value="0.35278" units="cm"/>
      <inkml:brushProperty name="color" value="#0070C0"/>
      <inkml:brushProperty name="tip" value="rectangle"/>
      <inkml:brushProperty name="rasterOp" value="maskPen"/>
    </inkml:brush>
  </inkml:definitions>
  <inkml:trace contextRef="#ctx0" brushRef="#br0">24352 1387 0,'0'-31'141,"-61"-31"-126,-1 31 1,0 31 0,32-30-16,-1-1 0,0 31 15,0-31-15,0 31 16,0-31 0,1 31-1,-1 0 1,0-31-1,0 31 1,0 0-16,0 0 31,1 0-15,-1 0 0,0 0-16,0 0 31,31 31-31,-31-31 15,1 31 1,-1-31-16,31 31 16,-31 0-16,31 30 15,-31-61-15,0 31 16,31 0 0,-31-31-1,31 31-15,0 0 0,-30-1 16,30 1-1,0 0 1,0 0-16,0 0 31,0-1-31,0 1 0,0 31 16,0 0-16,30-1 16,32-30-16,0 0 15,-31 0-15,-1-31 16,1 31-1,0-31-15,0 30 16,0-30 0,-1 0-1,1 0 1,0 31 0,31-31-1,-31 0 1,-1 0-16,1 0 15,0 0 1,0 0 0,0-31 15,0 1-31,-1-1 16,1-31-1,0 31 1,-31 0-16,31-30 15,0-1-15,0 0 16,-1 1 0,-30 30-1,31 31-15,-31-31 16,0 0 0,0 1 15,0-1 0,0 0-15,0 0-1,0 0 1,-31 31-16,1 0 16,30-31-16,-31 31 15,0-30 1,0-1-1,0 31-15,0-31 32,1 31-17,30-31 1,0 0 15,-31 0-31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0ACD4EA4-E1BC-47F3-BB0F-206725C6368B}" type="datetimeFigureOut">
              <a:rPr lang="sl-SI" smtClean="0"/>
              <a:t>16. 04. 2021</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1271912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0ACD4EA4-E1BC-47F3-BB0F-206725C6368B}" type="datetimeFigureOut">
              <a:rPr lang="sl-SI" smtClean="0"/>
              <a:t>16. 04. 2021</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929693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0ACD4EA4-E1BC-47F3-BB0F-206725C6368B}" type="datetimeFigureOut">
              <a:rPr lang="sl-SI" smtClean="0"/>
              <a:t>16. 04. 2021</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367504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0ACD4EA4-E1BC-47F3-BB0F-206725C6368B}" type="datetimeFigureOut">
              <a:rPr lang="sl-SI" smtClean="0"/>
              <a:t>16. 04. 2021</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1616560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0ACD4EA4-E1BC-47F3-BB0F-206725C6368B}" type="datetimeFigureOut">
              <a:rPr lang="sl-SI" smtClean="0"/>
              <a:t>16. 04. 2021</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3608897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0ACD4EA4-E1BC-47F3-BB0F-206725C6368B}" type="datetimeFigureOut">
              <a:rPr lang="sl-SI" smtClean="0"/>
              <a:t>16. 04. 2021</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2334726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0ACD4EA4-E1BC-47F3-BB0F-206725C6368B}" type="datetimeFigureOut">
              <a:rPr lang="sl-SI" smtClean="0"/>
              <a:t>16. 04. 2021</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2438637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0ACD4EA4-E1BC-47F3-BB0F-206725C6368B}" type="datetimeFigureOut">
              <a:rPr lang="sl-SI" smtClean="0"/>
              <a:t>16. 04. 2021</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122653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0ACD4EA4-E1BC-47F3-BB0F-206725C6368B}" type="datetimeFigureOut">
              <a:rPr lang="sl-SI" smtClean="0"/>
              <a:t>16. 04. 2021</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333141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0ACD4EA4-E1BC-47F3-BB0F-206725C6368B}" type="datetimeFigureOut">
              <a:rPr lang="sl-SI" smtClean="0"/>
              <a:t>16. 04. 2021</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178911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0ACD4EA4-E1BC-47F3-BB0F-206725C6368B}" type="datetimeFigureOut">
              <a:rPr lang="sl-SI" smtClean="0"/>
              <a:t>16. 04. 2021</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AE59A8A-365C-4670-86A6-5117C87760D5}" type="slidenum">
              <a:rPr lang="sl-SI" smtClean="0"/>
              <a:t>‹#›</a:t>
            </a:fld>
            <a:endParaRPr lang="sl-SI"/>
          </a:p>
        </p:txBody>
      </p:sp>
    </p:spTree>
    <p:extLst>
      <p:ext uri="{BB962C8B-B14F-4D97-AF65-F5344CB8AC3E}">
        <p14:creationId xmlns:p14="http://schemas.microsoft.com/office/powerpoint/2010/main" val="4124464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CD4EA4-E1BC-47F3-BB0F-206725C6368B}" type="datetimeFigureOut">
              <a:rPr lang="sl-SI" smtClean="0"/>
              <a:t>16. 04. 2021</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59A8A-365C-4670-86A6-5117C87760D5}" type="slidenum">
              <a:rPr lang="sl-SI" smtClean="0"/>
              <a:t>‹#›</a:t>
            </a:fld>
            <a:endParaRPr lang="sl-SI"/>
          </a:p>
        </p:txBody>
      </p:sp>
    </p:spTree>
    <p:extLst>
      <p:ext uri="{BB962C8B-B14F-4D97-AF65-F5344CB8AC3E}">
        <p14:creationId xmlns:p14="http://schemas.microsoft.com/office/powerpoint/2010/main" val="4112916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customXml" Target="../ink/ink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8" Type="http://schemas.openxmlformats.org/officeDocument/2006/relationships/customXml" Target="../ink/ink12.xml"/><Relationship Id="rId13" Type="http://schemas.openxmlformats.org/officeDocument/2006/relationships/image" Target="../media/image14.emf"/><Relationship Id="rId18" Type="http://schemas.openxmlformats.org/officeDocument/2006/relationships/customXml" Target="../ink/ink17.xml"/><Relationship Id="rId3" Type="http://schemas.openxmlformats.org/officeDocument/2006/relationships/image" Target="../media/image9.emf"/><Relationship Id="rId21" Type="http://schemas.openxmlformats.org/officeDocument/2006/relationships/image" Target="../media/image18.emf"/><Relationship Id="rId7" Type="http://schemas.openxmlformats.org/officeDocument/2006/relationships/image" Target="../media/image11.emf"/><Relationship Id="rId12" Type="http://schemas.openxmlformats.org/officeDocument/2006/relationships/customXml" Target="../ink/ink14.xml"/><Relationship Id="rId17" Type="http://schemas.openxmlformats.org/officeDocument/2006/relationships/image" Target="../media/image16.emf"/><Relationship Id="rId2" Type="http://schemas.openxmlformats.org/officeDocument/2006/relationships/customXml" Target="../ink/ink9.xml"/><Relationship Id="rId16" Type="http://schemas.openxmlformats.org/officeDocument/2006/relationships/customXml" Target="../ink/ink16.xml"/><Relationship Id="rId20" Type="http://schemas.openxmlformats.org/officeDocument/2006/relationships/customXml" Target="../ink/ink18.xml"/><Relationship Id="rId1" Type="http://schemas.openxmlformats.org/officeDocument/2006/relationships/slideLayout" Target="../slideLayouts/slideLayout2.xml"/><Relationship Id="rId6" Type="http://schemas.openxmlformats.org/officeDocument/2006/relationships/customXml" Target="../ink/ink11.xml"/><Relationship Id="rId11" Type="http://schemas.openxmlformats.org/officeDocument/2006/relationships/image" Target="../media/image13.emf"/><Relationship Id="rId5" Type="http://schemas.openxmlformats.org/officeDocument/2006/relationships/image" Target="../media/image10.emf"/><Relationship Id="rId15" Type="http://schemas.openxmlformats.org/officeDocument/2006/relationships/image" Target="../media/image15.emf"/><Relationship Id="rId10" Type="http://schemas.openxmlformats.org/officeDocument/2006/relationships/customXml" Target="../ink/ink13.xml"/><Relationship Id="rId19" Type="http://schemas.openxmlformats.org/officeDocument/2006/relationships/image" Target="../media/image17.emf"/><Relationship Id="rId4" Type="http://schemas.openxmlformats.org/officeDocument/2006/relationships/customXml" Target="../ink/ink10.xml"/><Relationship Id="rId9" Type="http://schemas.openxmlformats.org/officeDocument/2006/relationships/image" Target="../media/image12.emf"/><Relationship Id="rId14" Type="http://schemas.openxmlformats.org/officeDocument/2006/relationships/customXml" Target="../ink/ink1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3" Type="http://schemas.openxmlformats.org/officeDocument/2006/relationships/image" Target="../media/image25.emf"/><Relationship Id="rId18" Type="http://schemas.openxmlformats.org/officeDocument/2006/relationships/customXml" Target="../ink/ink27.xml"/><Relationship Id="rId26" Type="http://schemas.openxmlformats.org/officeDocument/2006/relationships/customXml" Target="../ink/ink31.xml"/><Relationship Id="rId21" Type="http://schemas.openxmlformats.org/officeDocument/2006/relationships/image" Target="../media/image29.emf"/><Relationship Id="rId34" Type="http://schemas.openxmlformats.org/officeDocument/2006/relationships/customXml" Target="../ink/ink35.xml"/><Relationship Id="rId7" Type="http://schemas.openxmlformats.org/officeDocument/2006/relationships/image" Target="../media/image22.emf"/><Relationship Id="rId12" Type="http://schemas.openxmlformats.org/officeDocument/2006/relationships/customXml" Target="../ink/ink24.xml"/><Relationship Id="rId17" Type="http://schemas.openxmlformats.org/officeDocument/2006/relationships/image" Target="../media/image27.emf"/><Relationship Id="rId25" Type="http://schemas.openxmlformats.org/officeDocument/2006/relationships/image" Target="../media/image31.emf"/><Relationship Id="rId33" Type="http://schemas.openxmlformats.org/officeDocument/2006/relationships/image" Target="../media/image35.emf"/><Relationship Id="rId2" Type="http://schemas.openxmlformats.org/officeDocument/2006/relationships/customXml" Target="../ink/ink19.xml"/><Relationship Id="rId16" Type="http://schemas.openxmlformats.org/officeDocument/2006/relationships/customXml" Target="../ink/ink26.xml"/><Relationship Id="rId20" Type="http://schemas.openxmlformats.org/officeDocument/2006/relationships/customXml" Target="../ink/ink28.xml"/><Relationship Id="rId29" Type="http://schemas.openxmlformats.org/officeDocument/2006/relationships/image" Target="../media/image33.emf"/><Relationship Id="rId1" Type="http://schemas.openxmlformats.org/officeDocument/2006/relationships/slideLayout" Target="../slideLayouts/slideLayout2.xml"/><Relationship Id="rId6" Type="http://schemas.openxmlformats.org/officeDocument/2006/relationships/customXml" Target="../ink/ink21.xml"/><Relationship Id="rId11" Type="http://schemas.openxmlformats.org/officeDocument/2006/relationships/image" Target="../media/image24.emf"/><Relationship Id="rId24" Type="http://schemas.openxmlformats.org/officeDocument/2006/relationships/customXml" Target="../ink/ink30.xml"/><Relationship Id="rId32" Type="http://schemas.openxmlformats.org/officeDocument/2006/relationships/customXml" Target="../ink/ink34.xml"/><Relationship Id="rId37" Type="http://schemas.openxmlformats.org/officeDocument/2006/relationships/image" Target="../media/image37.emf"/><Relationship Id="rId5" Type="http://schemas.openxmlformats.org/officeDocument/2006/relationships/image" Target="../media/image21.emf"/><Relationship Id="rId15" Type="http://schemas.openxmlformats.org/officeDocument/2006/relationships/image" Target="../media/image26.emf"/><Relationship Id="rId23" Type="http://schemas.openxmlformats.org/officeDocument/2006/relationships/image" Target="../media/image30.emf"/><Relationship Id="rId28" Type="http://schemas.openxmlformats.org/officeDocument/2006/relationships/customXml" Target="../ink/ink32.xml"/><Relationship Id="rId36" Type="http://schemas.openxmlformats.org/officeDocument/2006/relationships/customXml" Target="../ink/ink36.xml"/><Relationship Id="rId10" Type="http://schemas.openxmlformats.org/officeDocument/2006/relationships/customXml" Target="../ink/ink23.xml"/><Relationship Id="rId19" Type="http://schemas.openxmlformats.org/officeDocument/2006/relationships/image" Target="../media/image28.emf"/><Relationship Id="rId31" Type="http://schemas.openxmlformats.org/officeDocument/2006/relationships/image" Target="../media/image34.emf"/><Relationship Id="rId4" Type="http://schemas.openxmlformats.org/officeDocument/2006/relationships/customXml" Target="../ink/ink20.xml"/><Relationship Id="rId9" Type="http://schemas.openxmlformats.org/officeDocument/2006/relationships/image" Target="../media/image23.emf"/><Relationship Id="rId14" Type="http://schemas.openxmlformats.org/officeDocument/2006/relationships/customXml" Target="../ink/ink25.xml"/><Relationship Id="rId22" Type="http://schemas.openxmlformats.org/officeDocument/2006/relationships/customXml" Target="../ink/ink29.xml"/><Relationship Id="rId27" Type="http://schemas.openxmlformats.org/officeDocument/2006/relationships/image" Target="../media/image32.emf"/><Relationship Id="rId30" Type="http://schemas.openxmlformats.org/officeDocument/2006/relationships/customXml" Target="../ink/ink33.xml"/><Relationship Id="rId35" Type="http://schemas.openxmlformats.org/officeDocument/2006/relationships/image" Target="../media/image36.emf"/><Relationship Id="rId8" Type="http://schemas.openxmlformats.org/officeDocument/2006/relationships/customXml" Target="../ink/ink22.xml"/><Relationship Id="rId3" Type="http://schemas.openxmlformats.org/officeDocument/2006/relationships/image" Target="../media/image20.emf"/></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PASTIRČE MLADO</a:t>
            </a:r>
            <a:endParaRPr lang="sl-SI" dirty="0"/>
          </a:p>
        </p:txBody>
      </p:sp>
      <p:sp>
        <p:nvSpPr>
          <p:cNvPr id="3" name="Označba mesta vsebine 2"/>
          <p:cNvSpPr>
            <a:spLocks noGrp="1"/>
          </p:cNvSpPr>
          <p:nvPr>
            <p:ph idx="1"/>
          </p:nvPr>
        </p:nvSpPr>
        <p:spPr/>
        <p:txBody>
          <a:bodyPr>
            <a:normAutofit fontScale="85000" lnSpcReduction="20000"/>
          </a:bodyPr>
          <a:lstStyle/>
          <a:p>
            <a:pPr marL="514350" indent="-514350">
              <a:buAutoNum type="arabicPeriod"/>
            </a:pPr>
            <a:r>
              <a:rPr lang="sl-SI" dirty="0" smtClean="0"/>
              <a:t>PASTIRČE MLADO I MILO,</a:t>
            </a:r>
          </a:p>
          <a:p>
            <a:pPr marL="0" indent="0">
              <a:buNone/>
            </a:pPr>
            <a:r>
              <a:rPr lang="sl-SI" dirty="0" smtClean="0"/>
              <a:t> KAJ SI SE TAKO STUŽILO?</a:t>
            </a:r>
          </a:p>
          <a:p>
            <a:pPr marL="0" indent="0">
              <a:buNone/>
            </a:pPr>
            <a:r>
              <a:rPr lang="sl-SI" dirty="0" smtClean="0"/>
              <a:t>2. KAJ TI JE STADO NESTALO,</a:t>
            </a:r>
          </a:p>
          <a:p>
            <a:pPr marL="0" indent="0">
              <a:buNone/>
            </a:pPr>
            <a:r>
              <a:rPr lang="sl-SI" dirty="0" smtClean="0"/>
              <a:t> AL TI JE SRCE KLONILO?</a:t>
            </a:r>
          </a:p>
          <a:p>
            <a:pPr marL="0" indent="0">
              <a:buNone/>
            </a:pPr>
            <a:r>
              <a:rPr lang="sl-SI" dirty="0" smtClean="0"/>
              <a:t>3. MEN NIJE STADO NESTALO,</a:t>
            </a:r>
          </a:p>
          <a:p>
            <a:pPr marL="0" indent="0">
              <a:buNone/>
            </a:pPr>
            <a:r>
              <a:rPr lang="sl-SI" dirty="0" smtClean="0"/>
              <a:t> AL MI JE SRCE KLONILO.</a:t>
            </a:r>
          </a:p>
          <a:p>
            <a:pPr marL="0" indent="0">
              <a:buNone/>
            </a:pPr>
            <a:r>
              <a:rPr lang="sl-SI" dirty="0" smtClean="0"/>
              <a:t>4. JA ZEMEN FRULO PA SVIRAM, </a:t>
            </a:r>
          </a:p>
          <a:p>
            <a:pPr marL="0" indent="0">
              <a:buNone/>
            </a:pPr>
            <a:r>
              <a:rPr lang="sl-SI" dirty="0" smtClean="0"/>
              <a:t>DA SVOJO DRAGO DOZIVAM.</a:t>
            </a:r>
          </a:p>
          <a:p>
            <a:pPr marL="0" indent="0">
              <a:buNone/>
            </a:pPr>
            <a:r>
              <a:rPr lang="sl-SI" dirty="0" smtClean="0"/>
              <a:t>5. SVA GORA JEČI OD FRULE,</a:t>
            </a:r>
          </a:p>
          <a:p>
            <a:pPr marL="0" indent="0">
              <a:buNone/>
            </a:pPr>
            <a:r>
              <a:rPr lang="sl-SI" dirty="0" smtClean="0"/>
              <a:t> AL MENE DRAGA NE ČUJE.</a:t>
            </a:r>
          </a:p>
          <a:p>
            <a:pPr marL="0" indent="0">
              <a:buNone/>
            </a:pPr>
            <a:endParaRPr lang="sl-SI" dirty="0"/>
          </a:p>
        </p:txBody>
      </p:sp>
    </p:spTree>
    <p:extLst>
      <p:ext uri="{BB962C8B-B14F-4D97-AF65-F5344CB8AC3E}">
        <p14:creationId xmlns:p14="http://schemas.microsoft.com/office/powerpoint/2010/main" val="557885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ŽABJA SVATBA</a:t>
            </a:r>
            <a:br>
              <a:rPr lang="sl-SI" dirty="0"/>
            </a:br>
            <a:endParaRPr lang="sl-SI" dirty="0"/>
          </a:p>
        </p:txBody>
      </p:sp>
      <p:sp>
        <p:nvSpPr>
          <p:cNvPr id="3" name="Ograda vsebine 2"/>
          <p:cNvSpPr>
            <a:spLocks noGrp="1"/>
          </p:cNvSpPr>
          <p:nvPr>
            <p:ph idx="1"/>
          </p:nvPr>
        </p:nvSpPr>
        <p:spPr>
          <a:xfrm>
            <a:off x="467544" y="1124744"/>
            <a:ext cx="8229600" cy="5472608"/>
          </a:xfrm>
        </p:spPr>
        <p:txBody>
          <a:bodyPr>
            <a:normAutofit fontScale="85000" lnSpcReduction="20000"/>
          </a:bodyPr>
          <a:lstStyle/>
          <a:p>
            <a:pPr marL="0" lvl="0" indent="0">
              <a:buNone/>
            </a:pPr>
            <a:r>
              <a:rPr lang="sl-SI" dirty="0" smtClean="0"/>
              <a:t>1. ŽABE </a:t>
            </a:r>
            <a:r>
              <a:rPr lang="sl-SI" dirty="0"/>
              <a:t>SVATBO SO IMELE, ZBRANE OD SOSEDNJIH MLAK,</a:t>
            </a:r>
          </a:p>
          <a:p>
            <a:r>
              <a:rPr lang="sl-SI" dirty="0"/>
              <a:t>JEDLE, PILE SO IN PELE, REGA </a:t>
            </a:r>
            <a:r>
              <a:rPr lang="sl-SI" dirty="0" err="1"/>
              <a:t>REGA</a:t>
            </a:r>
            <a:r>
              <a:rPr lang="sl-SI" dirty="0"/>
              <a:t> REG, KVAK, KVAK, KVAK </a:t>
            </a:r>
            <a:r>
              <a:rPr lang="sl-SI" dirty="0" err="1"/>
              <a:t>KVAK</a:t>
            </a:r>
            <a:r>
              <a:rPr lang="sl-SI" dirty="0"/>
              <a:t>.</a:t>
            </a:r>
          </a:p>
          <a:p>
            <a:pPr marL="0" lvl="0" indent="0">
              <a:buNone/>
            </a:pPr>
            <a:r>
              <a:rPr lang="sl-SI" dirty="0" smtClean="0"/>
              <a:t>2. SKOKICA </a:t>
            </a:r>
            <a:r>
              <a:rPr lang="sl-SI" dirty="0"/>
              <a:t>NEVESTA MLADA, ŽENIN BIL JE DOLGOKRAK,</a:t>
            </a:r>
          </a:p>
          <a:p>
            <a:r>
              <a:rPr lang="sl-SI" dirty="0"/>
              <a:t>RAJALA OBA STA RADA, REGA </a:t>
            </a:r>
            <a:r>
              <a:rPr lang="sl-SI" dirty="0" err="1"/>
              <a:t>REGA</a:t>
            </a:r>
            <a:r>
              <a:rPr lang="sl-SI" dirty="0"/>
              <a:t> REG, KVAK, KVAK, KVAK, KVAK.</a:t>
            </a:r>
          </a:p>
          <a:p>
            <a:pPr marL="0" lvl="0" indent="0">
              <a:buNone/>
            </a:pPr>
            <a:r>
              <a:rPr lang="sl-SI" dirty="0" smtClean="0"/>
              <a:t>3. PO </a:t>
            </a:r>
            <a:r>
              <a:rPr lang="sl-SI" dirty="0"/>
              <a:t>VEČERJI ZAVTRE SE, KO JE BIL ŽE POZEN MRAK,</a:t>
            </a:r>
          </a:p>
          <a:p>
            <a:r>
              <a:rPr lang="sl-SI" dirty="0"/>
              <a:t>RAJAJO, DA VSE SE TRESE, REGA, REGA REG, KVAK, KVAK, KVAK, KVAK.</a:t>
            </a:r>
          </a:p>
          <a:p>
            <a:pPr marL="0" lvl="0" indent="0">
              <a:buNone/>
            </a:pPr>
            <a:r>
              <a:rPr lang="sl-SI" dirty="0" smtClean="0"/>
              <a:t>4. ŽIVI </a:t>
            </a:r>
            <a:r>
              <a:rPr lang="sl-SI" dirty="0"/>
              <a:t>ŽENIN NAŠ Z NEVESTO! GLAS POVZDIGNE KRAKUŠ SVAT,</a:t>
            </a:r>
          </a:p>
          <a:p>
            <a:r>
              <a:rPr lang="sl-SI" dirty="0"/>
              <a:t>ZAGRMI JIH KAKIH DVESTO, REGA, REGA, REG, KVAK, KVAK, KVAK,KVAK!</a:t>
            </a:r>
          </a:p>
          <a:p>
            <a:pPr marL="0" indent="0">
              <a:buNone/>
            </a:pPr>
            <a:r>
              <a:rPr lang="sl-SI" dirty="0"/>
              <a:t> </a:t>
            </a:r>
          </a:p>
          <a:p>
            <a:endParaRPr lang="sl-SI" dirty="0"/>
          </a:p>
        </p:txBody>
      </p:sp>
    </p:spTree>
    <p:extLst>
      <p:ext uri="{BB962C8B-B14F-4D97-AF65-F5344CB8AC3E}">
        <p14:creationId xmlns:p14="http://schemas.microsoft.com/office/powerpoint/2010/main" val="2302939655"/>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ŠMENTANA MUHA</a:t>
            </a:r>
            <a:endParaRPr lang="sl-SI" dirty="0"/>
          </a:p>
        </p:txBody>
      </p:sp>
      <p:sp>
        <p:nvSpPr>
          <p:cNvPr id="3" name="Ograda vsebine 2"/>
          <p:cNvSpPr>
            <a:spLocks noGrp="1"/>
          </p:cNvSpPr>
          <p:nvPr>
            <p:ph idx="1"/>
          </p:nvPr>
        </p:nvSpPr>
        <p:spPr>
          <a:xfrm>
            <a:off x="467544" y="1484784"/>
            <a:ext cx="8229600" cy="4525963"/>
          </a:xfrm>
        </p:spPr>
        <p:txBody>
          <a:bodyPr/>
          <a:lstStyle/>
          <a:p>
            <a:r>
              <a:rPr lang="sl-SI" dirty="0" smtClean="0"/>
              <a:t>1. ŠMENTANA MUHA, KAJ SI TAK SUHA, KDO TI BO PLAČAL, MIHA KOVAČEV.</a:t>
            </a:r>
          </a:p>
          <a:p>
            <a:r>
              <a:rPr lang="sl-SI" dirty="0" smtClean="0"/>
              <a:t>2. PRIŠLI SO, PRIŠLI ŠTIRJE POLJANCI, KOMAJ SO VLEKLI MUHO PO KLANCI.</a:t>
            </a:r>
          </a:p>
          <a:p>
            <a:r>
              <a:rPr lang="sl-SI" dirty="0" smtClean="0"/>
              <a:t>3. PRIŠLI SO, PRIŠLI ŠTIRJE MESARJI,</a:t>
            </a:r>
          </a:p>
          <a:p>
            <a:pPr marL="0" indent="0">
              <a:buNone/>
            </a:pPr>
            <a:r>
              <a:rPr lang="sl-SI" dirty="0" smtClean="0"/>
              <a:t> KOMAJ SO SUHO MUHO ZAKLALI.</a:t>
            </a:r>
          </a:p>
          <a:p>
            <a:r>
              <a:rPr lang="sl-SI" dirty="0" smtClean="0"/>
              <a:t>4. PRIŠLI SO, PRIŠLI ŠTIRJE DEBELI,</a:t>
            </a:r>
          </a:p>
          <a:p>
            <a:pPr marL="0" indent="0">
              <a:buNone/>
            </a:pPr>
            <a:r>
              <a:rPr lang="sl-SI" dirty="0" smtClean="0"/>
              <a:t>KOMAJ SO SUHO MUHO POJELI.</a:t>
            </a:r>
            <a:endParaRPr lang="sl-SI" dirty="0"/>
          </a:p>
        </p:txBody>
      </p:sp>
    </p:spTree>
    <p:extLst>
      <p:ext uri="{BB962C8B-B14F-4D97-AF65-F5344CB8AC3E}">
        <p14:creationId xmlns:p14="http://schemas.microsoft.com/office/powerpoint/2010/main" val="591046959"/>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MARKO SKAČE</a:t>
            </a:r>
            <a:endParaRPr lang="sl-SI" dirty="0"/>
          </a:p>
        </p:txBody>
      </p:sp>
      <p:sp>
        <p:nvSpPr>
          <p:cNvPr id="3" name="Ograda vsebine 2"/>
          <p:cNvSpPr>
            <a:spLocks noGrp="1"/>
          </p:cNvSpPr>
          <p:nvPr>
            <p:ph idx="1"/>
          </p:nvPr>
        </p:nvSpPr>
        <p:spPr/>
        <p:txBody>
          <a:bodyPr>
            <a:normAutofit fontScale="92500" lnSpcReduction="10000"/>
          </a:bodyPr>
          <a:lstStyle/>
          <a:p>
            <a:pPr marL="514350" indent="-514350">
              <a:buAutoNum type="arabicPeriod"/>
            </a:pPr>
            <a:r>
              <a:rPr lang="sl-SI" dirty="0" smtClean="0"/>
              <a:t>MARKO SKAČE, MARKO SKAČE PO ZELENOJ TRATI, AJ, AJ, AJAJAJ, PO ZELENOJ TRATI.</a:t>
            </a:r>
          </a:p>
          <a:p>
            <a:pPr marL="514350" indent="-514350">
              <a:buAutoNum type="arabicPeriod"/>
            </a:pPr>
            <a:r>
              <a:rPr lang="sl-SI" dirty="0" smtClean="0"/>
              <a:t>V ROKAJ NOSI, ……SEDEN ZUTI ZLATI, AJ,….</a:t>
            </a:r>
          </a:p>
          <a:p>
            <a:pPr marL="514350" indent="-514350">
              <a:buAutoNum type="arabicPeriod"/>
            </a:pPr>
            <a:r>
              <a:rPr lang="sl-SI" dirty="0" smtClean="0"/>
              <a:t>PIJTE, JEJTE, …… MOJGA BRATCA KONJI, AJ….</a:t>
            </a:r>
          </a:p>
          <a:p>
            <a:pPr marL="514350" indent="-514350">
              <a:buAutoNum type="arabicPeriod"/>
            </a:pPr>
            <a:r>
              <a:rPr lang="sl-SI" dirty="0" smtClean="0"/>
              <a:t>ZAJ SMO IŠLI, …… DALEČ PO DEVOJKO, AJ….</a:t>
            </a:r>
          </a:p>
          <a:p>
            <a:pPr marL="514350" indent="-514350">
              <a:buAutoNum type="arabicPeriod"/>
            </a:pPr>
            <a:r>
              <a:rPr lang="sl-SI" dirty="0" smtClean="0"/>
              <a:t>PREIK DEVETI,…..PREIK DESETI MOUSTOF,AJ…</a:t>
            </a:r>
          </a:p>
          <a:p>
            <a:pPr marL="514350" indent="-514350">
              <a:buAutoNum type="arabicPeriod"/>
            </a:pPr>
            <a:r>
              <a:rPr lang="sl-SI" dirty="0" smtClean="0"/>
              <a:t>DAJTE MI JO,…..DRAGA MOJA MATI, AJ….</a:t>
            </a:r>
          </a:p>
          <a:p>
            <a:pPr marL="514350" indent="-514350">
              <a:buAutoNum type="arabicPeriod"/>
            </a:pPr>
            <a:r>
              <a:rPr lang="sl-SI" dirty="0" smtClean="0"/>
              <a:t>NE DAM TI JO,…..STAR SI I BRADATI, AJ….</a:t>
            </a:r>
          </a:p>
          <a:p>
            <a:pPr marL="514350" indent="-514350">
              <a:buAutoNum type="arabicPeriod"/>
            </a:pPr>
            <a:r>
              <a:rPr lang="sl-SI" dirty="0" smtClean="0"/>
              <a:t>RAJ JO HOČEM,…..F ŠKRINJO ZAKLEPATI, AJ….</a:t>
            </a:r>
            <a:endParaRPr lang="sl-SI" dirty="0"/>
          </a:p>
        </p:txBody>
      </p:sp>
    </p:spTree>
    <p:extLst>
      <p:ext uri="{BB962C8B-B14F-4D97-AF65-F5344CB8AC3E}">
        <p14:creationId xmlns:p14="http://schemas.microsoft.com/office/powerpoint/2010/main" val="309041357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BERI ROŽMARIN ZELENI</a:t>
            </a:r>
            <a:endParaRPr lang="sl-SI" dirty="0"/>
          </a:p>
        </p:txBody>
      </p:sp>
      <p:sp>
        <p:nvSpPr>
          <p:cNvPr id="3" name="Ograda vsebine 2"/>
          <p:cNvSpPr>
            <a:spLocks noGrp="1"/>
          </p:cNvSpPr>
          <p:nvPr>
            <p:ph idx="1"/>
          </p:nvPr>
        </p:nvSpPr>
        <p:spPr/>
        <p:txBody>
          <a:bodyPr/>
          <a:lstStyle/>
          <a:p>
            <a:pPr marL="514350" indent="-514350">
              <a:buAutoNum type="arabicPeriod"/>
            </a:pPr>
            <a:r>
              <a:rPr lang="sl-SI" dirty="0" smtClean="0"/>
              <a:t>BERI, BERI, ROŽMARIN ZELENI,</a:t>
            </a:r>
          </a:p>
          <a:p>
            <a:pPr marL="0" indent="0">
              <a:buNone/>
            </a:pPr>
            <a:r>
              <a:rPr lang="sl-SI" dirty="0" smtClean="0"/>
              <a:t>BERI, BERI MICIKA, ROŽMARIN ZELENI.</a:t>
            </a:r>
          </a:p>
          <a:p>
            <a:pPr marL="0" indent="0">
              <a:buNone/>
            </a:pPr>
            <a:r>
              <a:rPr lang="sl-SI" dirty="0" smtClean="0"/>
              <a:t>2. JAZ BI BRALA, KOMU BI GA DALA?</a:t>
            </a:r>
          </a:p>
          <a:p>
            <a:pPr marL="0" indent="0">
              <a:buNone/>
            </a:pPr>
            <a:r>
              <a:rPr lang="sl-SI" dirty="0" smtClean="0"/>
              <a:t>LEPIM FANTOM, LEPIM FANTOM BI GA RADA DALA.</a:t>
            </a:r>
          </a:p>
          <a:p>
            <a:pPr marL="0" indent="0">
              <a:buNone/>
            </a:pPr>
            <a:r>
              <a:rPr lang="sl-SI" dirty="0" smtClean="0"/>
              <a:t>3. LEPI FANTJE SO SAMI ZABUŠANTJE, KAR IMAJO, KAR IMAJO VSE ZA VINCE DAJO!</a:t>
            </a:r>
          </a:p>
          <a:p>
            <a:endParaRPr lang="sl-SI" dirty="0"/>
          </a:p>
        </p:txBody>
      </p:sp>
    </p:spTree>
    <p:extLst>
      <p:ext uri="{BB962C8B-B14F-4D97-AF65-F5344CB8AC3E}">
        <p14:creationId xmlns:p14="http://schemas.microsoft.com/office/powerpoint/2010/main" val="2195937828"/>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TISOC ISKRIC</a:t>
            </a:r>
            <a:endParaRPr lang="sl-SI" dirty="0"/>
          </a:p>
        </p:txBody>
      </p:sp>
      <p:sp>
        <p:nvSpPr>
          <p:cNvPr id="3" name="Označba mesta vsebine 2"/>
          <p:cNvSpPr>
            <a:spLocks noGrp="1"/>
          </p:cNvSpPr>
          <p:nvPr>
            <p:ph idx="1"/>
          </p:nvPr>
        </p:nvSpPr>
        <p:spPr/>
        <p:txBody>
          <a:bodyPr>
            <a:noAutofit/>
          </a:bodyPr>
          <a:lstStyle/>
          <a:p>
            <a:pPr marL="0" indent="0">
              <a:buNone/>
            </a:pPr>
            <a:r>
              <a:rPr lang="sl-SI" sz="2400" b="1" dirty="0" smtClean="0"/>
              <a:t>TISOČ ISKRIC SMO PRIŽGALI, FALALALA….</a:t>
            </a:r>
          </a:p>
          <a:p>
            <a:pPr marL="0" indent="0">
              <a:buNone/>
            </a:pPr>
            <a:r>
              <a:rPr lang="sl-SI" sz="2400" b="1" dirty="0" smtClean="0"/>
              <a:t>DA BI ZLO S SVETA PREGNALI, FLALALAL….</a:t>
            </a:r>
          </a:p>
          <a:p>
            <a:pPr marL="0" indent="0">
              <a:buNone/>
            </a:pPr>
            <a:r>
              <a:rPr lang="sl-SI" sz="2400" b="1" dirty="0" smtClean="0"/>
              <a:t>NJIHOV PLAMEN NAJ ODMEVA, FALALA…..</a:t>
            </a:r>
          </a:p>
          <a:p>
            <a:pPr marL="0" indent="0">
              <a:buNone/>
            </a:pPr>
            <a:r>
              <a:rPr lang="sl-SI" sz="2400" b="1" dirty="0" smtClean="0"/>
              <a:t>IN DOBROTA VSE PREVEVA, FALALALA…..</a:t>
            </a:r>
          </a:p>
          <a:p>
            <a:pPr marL="0" indent="0">
              <a:buNone/>
            </a:pPr>
            <a:endParaRPr lang="sl-SI" sz="2400" b="1" dirty="0"/>
          </a:p>
          <a:p>
            <a:pPr marL="0" indent="0">
              <a:buNone/>
            </a:pPr>
            <a:r>
              <a:rPr lang="sl-SI" sz="2400" b="1" dirty="0" smtClean="0"/>
              <a:t>TISOČE DARIL SMO ZBRALI, FALALA…</a:t>
            </a:r>
          </a:p>
          <a:p>
            <a:pPr marL="0" indent="0">
              <a:buNone/>
            </a:pPr>
            <a:r>
              <a:rPr lang="sl-SI" sz="2400" b="1" dirty="0" smtClean="0"/>
              <a:t>DA BI VSE OBDAROVALI, FALALA…</a:t>
            </a:r>
          </a:p>
          <a:p>
            <a:pPr marL="0" indent="0">
              <a:buNone/>
            </a:pPr>
            <a:r>
              <a:rPr lang="sl-SI" sz="2400" b="1" dirty="0" smtClean="0"/>
              <a:t>VSA GORJA NAJ SE ZGUBIJO FALALA….</a:t>
            </a:r>
          </a:p>
          <a:p>
            <a:pPr marL="0" indent="0">
              <a:buNone/>
            </a:pPr>
            <a:r>
              <a:rPr lang="sl-SI" sz="2400" b="1" dirty="0" smtClean="0"/>
              <a:t> TEMNE MISLI RAZBEŽIJO FALALAALA….</a:t>
            </a:r>
          </a:p>
          <a:p>
            <a:pPr marL="0" indent="0">
              <a:buNone/>
            </a:pPr>
            <a:endParaRPr lang="sl-SI" sz="2400" b="1" dirty="0"/>
          </a:p>
          <a:p>
            <a:pPr marL="0" indent="0">
              <a:buNone/>
            </a:pPr>
            <a:r>
              <a:rPr lang="sl-SI" sz="2400" b="1" dirty="0" smtClean="0"/>
              <a:t>TISOČ PESMI SMO ZAPELI, FALALA…..</a:t>
            </a:r>
          </a:p>
          <a:p>
            <a:pPr marL="0" indent="0">
              <a:buNone/>
            </a:pPr>
            <a:r>
              <a:rPr lang="sl-SI" sz="2400" b="1" dirty="0" smtClean="0"/>
              <a:t> Z MISLIJO VES SVET OBJELI FALALA…..</a:t>
            </a:r>
          </a:p>
          <a:p>
            <a:pPr marL="0" indent="0">
              <a:buNone/>
            </a:pPr>
            <a:r>
              <a:rPr lang="sl-SI" sz="2400" b="1" dirty="0" smtClean="0"/>
              <a:t>BOG NAJ VEDNO NAM POMAGA FALALAL…</a:t>
            </a:r>
          </a:p>
          <a:p>
            <a:pPr marL="0" indent="0">
              <a:buNone/>
            </a:pPr>
            <a:r>
              <a:rPr lang="sl-SI" sz="2400" b="1" dirty="0" smtClean="0"/>
              <a:t>.DA LJUBEZEN VSE PREMAGA FALALA…</a:t>
            </a:r>
            <a:r>
              <a:rPr lang="sl-SI" sz="2400" b="1" dirty="0"/>
              <a:t/>
            </a:r>
            <a:br>
              <a:rPr lang="sl-SI" sz="2400" b="1" dirty="0"/>
            </a:br>
            <a:r>
              <a:rPr lang="sl-SI" sz="2400" b="1" dirty="0"/>
              <a:t/>
            </a:r>
            <a:br>
              <a:rPr lang="sl-SI" sz="2400" b="1" dirty="0"/>
            </a:br>
            <a:endParaRPr lang="sl-SI" sz="2400" b="1" dirty="0"/>
          </a:p>
        </p:txBody>
      </p:sp>
    </p:spTree>
    <p:extLst>
      <p:ext uri="{BB962C8B-B14F-4D97-AF65-F5344CB8AC3E}">
        <p14:creationId xmlns:p14="http://schemas.microsoft.com/office/powerpoint/2010/main" val="1348129544"/>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sl-SI" dirty="0" smtClean="0"/>
              <a:t>MUJCEK DROTA PROSI</a:t>
            </a:r>
            <a:endParaRPr lang="sl-SI" dirty="0"/>
          </a:p>
        </p:txBody>
      </p:sp>
      <p:sp>
        <p:nvSpPr>
          <p:cNvPr id="3" name="Ograda vsebine 2"/>
          <p:cNvSpPr>
            <a:spLocks noGrp="1"/>
          </p:cNvSpPr>
          <p:nvPr>
            <p:ph idx="1"/>
          </p:nvPr>
        </p:nvSpPr>
        <p:spPr>
          <a:xfrm>
            <a:off x="457200" y="1600200"/>
            <a:ext cx="8229600" cy="4853136"/>
          </a:xfrm>
        </p:spPr>
        <p:style>
          <a:lnRef idx="0">
            <a:schemeClr val="accent2"/>
          </a:lnRef>
          <a:fillRef idx="3">
            <a:schemeClr val="accent2"/>
          </a:fillRef>
          <a:effectRef idx="3">
            <a:schemeClr val="accent2"/>
          </a:effectRef>
          <a:fontRef idx="minor">
            <a:schemeClr val="lt1"/>
          </a:fontRef>
        </p:style>
        <p:txBody>
          <a:bodyPr/>
          <a:lstStyle/>
          <a:p>
            <a:r>
              <a:rPr lang="sl-SI" dirty="0" smtClean="0"/>
              <a:t>MUJCEK DROTA PROSI, CIN, CIN, CIMBOLA, CIMBO, CIMBO, CIMBOLA.</a:t>
            </a:r>
          </a:p>
          <a:p>
            <a:r>
              <a:rPr lang="sl-SI" dirty="0" smtClean="0"/>
              <a:t>KAJ DE MUJCEK Z DROTON? CIN, ….</a:t>
            </a:r>
          </a:p>
          <a:p>
            <a:r>
              <a:rPr lang="sl-SI" dirty="0" smtClean="0"/>
              <a:t>PISKRE DE SI VEZA, CIN, …..</a:t>
            </a:r>
          </a:p>
          <a:p>
            <a:r>
              <a:rPr lang="sl-SI" dirty="0" smtClean="0"/>
              <a:t>KAJ DE MUJCEK S PISKRON? CIN, ….</a:t>
            </a:r>
          </a:p>
          <a:p>
            <a:r>
              <a:rPr lang="sl-SI" dirty="0" smtClean="0"/>
              <a:t>ŽGANCE DE SI KUHA, CIN, ….</a:t>
            </a:r>
          </a:p>
          <a:p>
            <a:endParaRPr lang="sl-SI" dirty="0"/>
          </a:p>
        </p:txBody>
      </p:sp>
    </p:spTree>
    <p:extLst>
      <p:ext uri="{BB962C8B-B14F-4D97-AF65-F5344CB8AC3E}">
        <p14:creationId xmlns:p14="http://schemas.microsoft.com/office/powerpoint/2010/main" val="277629566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ZIBENŠRIT</a:t>
            </a:r>
            <a:endParaRPr lang="sl-SI" dirty="0"/>
          </a:p>
        </p:txBody>
      </p:sp>
      <p:sp>
        <p:nvSpPr>
          <p:cNvPr id="3" name="Ograda vsebine 2"/>
          <p:cNvSpPr>
            <a:spLocks noGrp="1"/>
          </p:cNvSpPr>
          <p:nvPr>
            <p:ph idx="1"/>
          </p:nvPr>
        </p:nvSpPr>
        <p:spPr>
          <a:xfrm>
            <a:off x="457200" y="1484784"/>
            <a:ext cx="8229600" cy="4641379"/>
          </a:xfrm>
        </p:spPr>
        <p:txBody>
          <a:bodyPr/>
          <a:lstStyle/>
          <a:p>
            <a:endParaRPr lang="sl-SI" dirty="0" smtClean="0"/>
          </a:p>
          <a:p>
            <a:endParaRPr lang="sl-SI" dirty="0"/>
          </a:p>
          <a:p>
            <a:r>
              <a:rPr lang="sl-SI" dirty="0" smtClean="0"/>
              <a:t>PSIČEK NIMA REPA VEČ,</a:t>
            </a:r>
          </a:p>
          <a:p>
            <a:r>
              <a:rPr lang="sl-SI" dirty="0" smtClean="0"/>
              <a:t>KDO MU GA JE ODREZAL PREČ?</a:t>
            </a:r>
          </a:p>
          <a:p>
            <a:r>
              <a:rPr lang="sl-SI" dirty="0" smtClean="0"/>
              <a:t>DIRIDIRIDAJ, DIRIDIRIDAJ,</a:t>
            </a:r>
          </a:p>
          <a:p>
            <a:r>
              <a:rPr lang="sl-SI" dirty="0" smtClean="0"/>
              <a:t>DAJTE PSIČKU REP NAZAJ!</a:t>
            </a:r>
            <a:endParaRPr lang="sl-SI" dirty="0"/>
          </a:p>
        </p:txBody>
      </p:sp>
    </p:spTree>
    <p:extLst>
      <p:ext uri="{BB962C8B-B14F-4D97-AF65-F5344CB8AC3E}">
        <p14:creationId xmlns:p14="http://schemas.microsoft.com/office/powerpoint/2010/main" val="3142791883"/>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DROBLJANC</a:t>
            </a:r>
            <a:endParaRPr lang="sl-SI" dirty="0"/>
          </a:p>
        </p:txBody>
      </p:sp>
      <p:sp>
        <p:nvSpPr>
          <p:cNvPr id="3" name="Ograda vsebine 2"/>
          <p:cNvSpPr>
            <a:spLocks noGrp="1"/>
          </p:cNvSpPr>
          <p:nvPr>
            <p:ph idx="1"/>
          </p:nvPr>
        </p:nvSpPr>
        <p:spPr/>
        <p:txBody>
          <a:bodyPr/>
          <a:lstStyle/>
          <a:p>
            <a:pPr marL="514350" indent="-514350">
              <a:buAutoNum type="arabicPeriod"/>
            </a:pPr>
            <a:r>
              <a:rPr lang="sl-SI" dirty="0" smtClean="0"/>
              <a:t>RAD BI VEDU, RAD BI ZNAL, KDO JE NAŠA JABKA KRAU, RAD…..</a:t>
            </a:r>
          </a:p>
          <a:p>
            <a:pPr marL="514350" indent="-514350">
              <a:buAutoNum type="arabicPeriod"/>
            </a:pPr>
            <a:r>
              <a:rPr lang="sl-SI" dirty="0" smtClean="0"/>
              <a:t>RAD BI VEDU, RAD BI ZNAL, KDO JE NAŠA DRVA KRAU,…..</a:t>
            </a:r>
          </a:p>
          <a:p>
            <a:pPr marL="514350" indent="-514350">
              <a:buAutoNum type="arabicPeriod"/>
            </a:pPr>
            <a:r>
              <a:rPr lang="sl-SI" dirty="0" smtClean="0"/>
              <a:t>RAD BI VEDU, RAD BI ZNAL, KDO JE NAŠE HRUŠKE KRAU,…..</a:t>
            </a:r>
          </a:p>
          <a:p>
            <a:pPr marL="514350" indent="-514350">
              <a:buAutoNum type="arabicPeriod"/>
            </a:pPr>
            <a:r>
              <a:rPr lang="sl-SI" dirty="0" smtClean="0"/>
              <a:t>RAD BI VEDU, RAD BI ZNAL, KDO JE MOJE…..KRAU,…..</a:t>
            </a:r>
            <a:endParaRPr lang="sl-SI" dirty="0"/>
          </a:p>
        </p:txBody>
      </p:sp>
    </p:spTree>
    <p:extLst>
      <p:ext uri="{BB962C8B-B14F-4D97-AF65-F5344CB8AC3E}">
        <p14:creationId xmlns:p14="http://schemas.microsoft.com/office/powerpoint/2010/main" val="422214037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r>
              <a:rPr lang="sl-SI" dirty="0" smtClean="0"/>
              <a:t>KEKČEVA PESEM</a:t>
            </a:r>
            <a:endParaRPr lang="sl-SI" dirty="0"/>
          </a:p>
        </p:txBody>
      </p:sp>
      <p:sp>
        <p:nvSpPr>
          <p:cNvPr id="3" name="Ograda vsebine 2"/>
          <p:cNvSpPr>
            <a:spLocks noGrp="1"/>
          </p:cNvSpPr>
          <p:nvPr>
            <p:ph idx="1"/>
          </p:nvPr>
        </p:nvSpPr>
        <p:spPr>
          <a:xfrm>
            <a:off x="395536" y="1340768"/>
            <a:ext cx="8229600" cy="4525963"/>
          </a:xfrm>
        </p:spPr>
        <p:style>
          <a:lnRef idx="1">
            <a:schemeClr val="accent6"/>
          </a:lnRef>
          <a:fillRef idx="3">
            <a:schemeClr val="accent6"/>
          </a:fillRef>
          <a:effectRef idx="2">
            <a:schemeClr val="accent6"/>
          </a:effectRef>
          <a:fontRef idx="minor">
            <a:schemeClr val="lt1"/>
          </a:fontRef>
        </p:style>
        <p:txBody>
          <a:bodyPr>
            <a:normAutofit fontScale="85000" lnSpcReduction="10000"/>
          </a:bodyPr>
          <a:lstStyle/>
          <a:p>
            <a:pPr marL="514350" indent="-514350">
              <a:buAutoNum type="arabicPeriod"/>
            </a:pPr>
            <a:r>
              <a:rPr lang="sl-SI" dirty="0" smtClean="0"/>
              <a:t>KAJ MI POJE PTIČICA, PTIČICA SINIČKA?</a:t>
            </a:r>
          </a:p>
          <a:p>
            <a:pPr marL="0" indent="0">
              <a:buNone/>
            </a:pPr>
            <a:r>
              <a:rPr lang="sl-SI" dirty="0" smtClean="0"/>
              <a:t>DOBRA VOLJA JE NAJBOLJA, TO SI PIŠI ZA UHO, MILE JERE, KISLE CMERE, Z NAMI V ŠTRIC NE POJDEJO!</a:t>
            </a:r>
          </a:p>
          <a:p>
            <a:pPr marL="0" indent="0">
              <a:buNone/>
            </a:pPr>
            <a:r>
              <a:rPr lang="sl-SI" dirty="0" smtClean="0"/>
              <a:t>2. KAJ ODMEVA MI KORAK, KO PO STEZI STOPA?</a:t>
            </a:r>
          </a:p>
          <a:p>
            <a:pPr marL="0" indent="0">
              <a:buNone/>
            </a:pPr>
            <a:r>
              <a:rPr lang="sl-SI" dirty="0" smtClean="0"/>
              <a:t>DOBRA VOLJA JE NAJBOLJA, BODI DAN NA DAN VESEL, SMEJ SE, VRISKAJ, PESMI PISKAJ, PA LAHKO BOŠ SREČO UJEL.</a:t>
            </a:r>
          </a:p>
          <a:p>
            <a:pPr marL="0" indent="0">
              <a:buNone/>
            </a:pPr>
            <a:r>
              <a:rPr lang="sl-SI" dirty="0" smtClean="0"/>
              <a:t>3. KAJ MI POTOK ŽUBORI, KO PO KAMNIH SKAČE.</a:t>
            </a:r>
          </a:p>
          <a:p>
            <a:pPr marL="0" indent="0">
              <a:buNone/>
            </a:pPr>
            <a:r>
              <a:rPr lang="sl-SI" dirty="0" smtClean="0"/>
              <a:t>DOBRA VOLJA JE NAJBOLJA, NA VSEJ ŠIRNI ZEMLJI TEJ, LICA RDEČA, SMEH IN SREČA, TO ZAKLAD JE, HEJ JUHEJ!</a:t>
            </a:r>
          </a:p>
          <a:p>
            <a:pPr marL="514350" indent="-514350">
              <a:buAutoNum type="arabicPeriod"/>
            </a:pPr>
            <a:endParaRPr lang="sl-SI" dirty="0" smtClean="0"/>
          </a:p>
          <a:p>
            <a:endParaRPr lang="sl-SI" dirty="0"/>
          </a:p>
        </p:txBody>
      </p:sp>
    </p:spTree>
    <p:extLst>
      <p:ext uri="{BB962C8B-B14F-4D97-AF65-F5344CB8AC3E}">
        <p14:creationId xmlns:p14="http://schemas.microsoft.com/office/powerpoint/2010/main" val="1731957108"/>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PLESALA SEN, PLESALA</a:t>
            </a:r>
            <a:endParaRPr lang="sl-SI" dirty="0"/>
          </a:p>
        </p:txBody>
      </p:sp>
      <p:sp>
        <p:nvSpPr>
          <p:cNvPr id="3" name="Ograda vsebine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0" indent="0">
              <a:buNone/>
            </a:pPr>
            <a:r>
              <a:rPr lang="sl-SI" dirty="0" smtClean="0"/>
              <a:t>1. PLESALA SEN, PLESALA, DOLI PO HRVACKEM;</a:t>
            </a:r>
          </a:p>
          <a:p>
            <a:pPr marL="0" indent="0">
              <a:buNone/>
            </a:pPr>
            <a:r>
              <a:rPr lang="sl-SI" dirty="0" smtClean="0"/>
              <a:t>JUHEJ, MADŽARICA, DOLI PO HRVACKEM.</a:t>
            </a:r>
          </a:p>
          <a:p>
            <a:pPr marL="0" indent="0">
              <a:buNone/>
            </a:pPr>
            <a:r>
              <a:rPr lang="sl-SI" dirty="0" smtClean="0"/>
              <a:t>2. Z ENIM MLADIM FANTIČEM, Z RUSOSKIM JUNAKOM; JUHEJ, MADŽARICA, Z RUSOSKIM JUNAKOM.</a:t>
            </a:r>
          </a:p>
          <a:p>
            <a:pPr marL="0" indent="0">
              <a:buNone/>
            </a:pPr>
            <a:r>
              <a:rPr lang="sl-SI" dirty="0" smtClean="0"/>
              <a:t>3. FSI LIDJE MI PRAVIJO, DA SEN STARA BABA; JUHEJ, MADŽARICA, DA SEN STARA BABA.</a:t>
            </a:r>
          </a:p>
          <a:p>
            <a:pPr marL="0" indent="0">
              <a:buNone/>
            </a:pPr>
            <a:r>
              <a:rPr lang="sl-SI" dirty="0" smtClean="0"/>
              <a:t>4. F ŠPEGEL SEN SE GLEDALA, PA SEN LEJPA, MLADA; JUHEJ, MADŽARICA, PA SEN LEJPA, MLADA!</a:t>
            </a:r>
          </a:p>
          <a:p>
            <a:endParaRPr lang="sl-SI" dirty="0"/>
          </a:p>
        </p:txBody>
      </p:sp>
    </p:spTree>
    <p:extLst>
      <p:ext uri="{BB962C8B-B14F-4D97-AF65-F5344CB8AC3E}">
        <p14:creationId xmlns:p14="http://schemas.microsoft.com/office/powerpoint/2010/main" val="2479176350"/>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sl-SI" dirty="0" smtClean="0"/>
              <a:t>DAJTE MU, DAJTE</a:t>
            </a:r>
            <a:endParaRPr lang="sl-SI" dirty="0"/>
          </a:p>
        </p:txBody>
      </p:sp>
      <p:sp>
        <p:nvSpPr>
          <p:cNvPr id="3" name="Ograda vsebine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pPr marL="514350" indent="-514350">
              <a:buAutoNum type="arabicPeriod"/>
            </a:pPr>
            <a:r>
              <a:rPr lang="sl-SI" dirty="0" smtClean="0"/>
              <a:t>DAJTE MU, DAJTE, JURJA DAROVAJTE.</a:t>
            </a:r>
          </a:p>
          <a:p>
            <a:pPr marL="514350" indent="-514350">
              <a:buAutoNum type="arabicPeriod"/>
            </a:pPr>
            <a:r>
              <a:rPr lang="sl-SI" dirty="0" smtClean="0"/>
              <a:t>DAJTE MU MLEKA, ZELENA MU OBLEKA.</a:t>
            </a:r>
          </a:p>
          <a:p>
            <a:pPr marL="514350" indent="-514350">
              <a:buAutoNum type="arabicPeriod"/>
            </a:pPr>
            <a:r>
              <a:rPr lang="sl-SI" dirty="0" smtClean="0"/>
              <a:t>DAJTE MU VINA, DA GA NE BO ZIMA.</a:t>
            </a:r>
          </a:p>
          <a:p>
            <a:pPr marL="514350" indent="-514350">
              <a:buAutoNum type="arabicPeriod"/>
            </a:pPr>
            <a:r>
              <a:rPr lang="sl-SI" dirty="0" smtClean="0"/>
              <a:t>DAJTE MU MESA, DA SE NE OTRESA.</a:t>
            </a:r>
          </a:p>
          <a:p>
            <a:pPr marL="514350" indent="-514350">
              <a:buAutoNum type="arabicPeriod"/>
            </a:pPr>
            <a:r>
              <a:rPr lang="sl-SI" dirty="0" smtClean="0"/>
              <a:t>DAJTE MU SOLI ZA DEBELE VOLI.</a:t>
            </a:r>
          </a:p>
          <a:p>
            <a:pPr marL="514350" indent="-514350">
              <a:buAutoNum type="arabicPeriod"/>
            </a:pPr>
            <a:r>
              <a:rPr lang="sl-SI" dirty="0" smtClean="0"/>
              <a:t>DAJTE MU MASTI, DA BO VREDEN ČASTI.</a:t>
            </a:r>
          </a:p>
          <a:p>
            <a:pPr marL="514350" indent="-514350">
              <a:buAutoNum type="arabicPeriod"/>
            </a:pPr>
            <a:r>
              <a:rPr lang="sl-SI" u="sng" dirty="0" smtClean="0"/>
              <a:t>DAJTE MU GROŠ, DA NAM DOJDE JOŠ!</a:t>
            </a:r>
            <a:endParaRPr lang="sl-SI" u="sng" dirty="0"/>
          </a:p>
        </p:txBody>
      </p:sp>
    </p:spTree>
    <p:extLst>
      <p:ext uri="{BB962C8B-B14F-4D97-AF65-F5344CB8AC3E}">
        <p14:creationId xmlns:p14="http://schemas.microsoft.com/office/powerpoint/2010/main" val="2778981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p:spPr>
        <p:txBody>
          <a:bodyPr>
            <a:normAutofit fontScale="90000"/>
          </a:bodyPr>
          <a:lstStyle/>
          <a:p>
            <a:r>
              <a:rPr lang="sl-SI" dirty="0" smtClean="0"/>
              <a:t>JAZ SEM VODOVNIK JURIJ</a:t>
            </a:r>
            <a:endParaRPr lang="sl-SI" dirty="0"/>
          </a:p>
        </p:txBody>
      </p:sp>
      <p:sp>
        <p:nvSpPr>
          <p:cNvPr id="3" name="Označba mesta vsebine 2"/>
          <p:cNvSpPr>
            <a:spLocks noGrp="1"/>
          </p:cNvSpPr>
          <p:nvPr>
            <p:ph idx="1"/>
          </p:nvPr>
        </p:nvSpPr>
        <p:spPr>
          <a:xfrm>
            <a:off x="457200" y="980728"/>
            <a:ext cx="8229600" cy="5145435"/>
          </a:xfrm>
        </p:spPr>
        <p:txBody>
          <a:bodyPr/>
          <a:lstStyle/>
          <a:p>
            <a:pPr marL="0" indent="0">
              <a:buNone/>
            </a:pPr>
            <a:r>
              <a:rPr lang="sl-SI" dirty="0" smtClean="0"/>
              <a:t>Jaz sem Vodovnik Jurij, pri </a:t>
            </a:r>
            <a:r>
              <a:rPr lang="sl-SI" dirty="0" err="1" smtClean="0"/>
              <a:t>Skom</a:t>
            </a:r>
            <a:r>
              <a:rPr lang="sl-SI" dirty="0" smtClean="0"/>
              <a:t>*</a:t>
            </a:r>
            <a:r>
              <a:rPr lang="sl-SI" dirty="0" err="1" smtClean="0"/>
              <a:t>ru</a:t>
            </a:r>
            <a:r>
              <a:rPr lang="sl-SI" dirty="0" smtClean="0"/>
              <a:t> sem doma, v raztrgani kočuri, </a:t>
            </a:r>
            <a:r>
              <a:rPr lang="sl-SI" dirty="0" err="1" smtClean="0"/>
              <a:t>štir</a:t>
            </a:r>
            <a:r>
              <a:rPr lang="sl-SI" dirty="0" smtClean="0"/>
              <a:t>* okenca ima. Veselje moje preč je, preč, ne morem si pomagat več. S težavami sem ves obdan, zdihujem noč in dan.</a:t>
            </a:r>
          </a:p>
          <a:p>
            <a:pPr marL="0" indent="0">
              <a:buNone/>
            </a:pPr>
            <a:r>
              <a:rPr lang="sl-SI" dirty="0" smtClean="0"/>
              <a:t>Zdaj pesmi komponiram, na svoje stare dni, jih noč in dan študiram, </a:t>
            </a:r>
            <a:r>
              <a:rPr lang="sl-SI" dirty="0" err="1" smtClean="0"/>
              <a:t>nikol</a:t>
            </a:r>
            <a:r>
              <a:rPr lang="sl-SI" dirty="0" smtClean="0"/>
              <a:t>* jih dosti ni. Veliko sem jih že ven dal, po drugih krajih jih nas*</a:t>
            </a:r>
            <a:r>
              <a:rPr lang="sl-SI" dirty="0" err="1" smtClean="0"/>
              <a:t>jal</a:t>
            </a:r>
            <a:r>
              <a:rPr lang="sl-SI" dirty="0" smtClean="0"/>
              <a:t>. Največ jih pa po </a:t>
            </a:r>
            <a:r>
              <a:rPr lang="sl-SI" dirty="0" err="1" smtClean="0"/>
              <a:t>Skomarjeh</a:t>
            </a:r>
            <a:r>
              <a:rPr lang="sl-SI" dirty="0" smtClean="0"/>
              <a:t>, kar prav*jo da je greh.</a:t>
            </a:r>
            <a:endParaRPr lang="sl-SI" dirty="0"/>
          </a:p>
        </p:txBody>
      </p:sp>
    </p:spTree>
    <p:extLst>
      <p:ext uri="{BB962C8B-B14F-4D97-AF65-F5344CB8AC3E}">
        <p14:creationId xmlns:p14="http://schemas.microsoft.com/office/powerpoint/2010/main" val="371616373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solidFill>
            <a:schemeClr val="accent6">
              <a:lumMod val="75000"/>
            </a:schemeClr>
          </a:solidFill>
        </p:spPr>
        <p:txBody>
          <a:bodyPr/>
          <a:lstStyle/>
          <a:p>
            <a:r>
              <a:rPr lang="sl-SI" dirty="0" smtClean="0"/>
              <a:t>LEJSAROV MALEN</a:t>
            </a:r>
            <a:endParaRPr lang="sl-SI" dirty="0"/>
          </a:p>
        </p:txBody>
      </p:sp>
      <p:sp>
        <p:nvSpPr>
          <p:cNvPr id="3" name="Ograda vsebine 2"/>
          <p:cNvSpPr>
            <a:spLocks noGrp="1"/>
          </p:cNvSpPr>
          <p:nvPr>
            <p:ph idx="1"/>
          </p:nvPr>
        </p:nvSpPr>
        <p:spPr>
          <a:solidFill>
            <a:schemeClr val="accent6">
              <a:lumMod val="50000"/>
            </a:schemeClr>
          </a:solidFill>
        </p:spPr>
        <p:txBody>
          <a:bodyPr/>
          <a:lstStyle/>
          <a:p>
            <a:pPr marL="514350" indent="-514350">
              <a:buAutoNum type="arabicPeriod"/>
            </a:pPr>
            <a:r>
              <a:rPr lang="sl-SI" dirty="0" smtClean="0"/>
              <a:t>JE LEJSAROV MALEN, PA MIELE PO MALEM, KADIJA, KADEJA, KADIJA, KADON.</a:t>
            </a:r>
          </a:p>
          <a:p>
            <a:pPr marL="514350" indent="-514350">
              <a:buAutoNum type="arabicPeriod"/>
            </a:pPr>
            <a:r>
              <a:rPr lang="sl-SI" dirty="0" smtClean="0"/>
              <a:t>ČE VODA PRDERE, PA MALEN PODERE, KADIJA, KADEJA, KADIJA, KADON.</a:t>
            </a:r>
          </a:p>
          <a:p>
            <a:pPr marL="514350" indent="-514350">
              <a:buAutoNum type="arabicPeriod"/>
            </a:pPr>
            <a:r>
              <a:rPr lang="sl-SI" dirty="0" smtClean="0"/>
              <a:t>PA LEJSARCA PRAVI, PA MALEN POPRAVI, KADIJA, KADEJA, KADIJA, KADON.</a:t>
            </a:r>
          </a:p>
          <a:p>
            <a:pPr marL="514350" indent="-514350">
              <a:buAutoNum type="arabicPeriod"/>
            </a:pPr>
            <a:r>
              <a:rPr lang="sl-SI" dirty="0" smtClean="0"/>
              <a:t>ČE PRIDE PA SUŠA, PA MALEN POSLUŠA, KADIJA, KADEJA, KADIJA, KADON.</a:t>
            </a:r>
            <a:endParaRPr lang="sl-SI" dirty="0"/>
          </a:p>
        </p:txBody>
      </p:sp>
    </p:spTree>
    <p:extLst>
      <p:ext uri="{BB962C8B-B14F-4D97-AF65-F5344CB8AC3E}">
        <p14:creationId xmlns:p14="http://schemas.microsoft.com/office/powerpoint/2010/main" val="1625645105"/>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a:lstStyle/>
          <a:p>
            <a:r>
              <a:rPr lang="sl-SI" dirty="0" smtClean="0"/>
              <a:t>GJAJ, GJAJ, GJAJ</a:t>
            </a:r>
            <a:endParaRPr lang="sl-SI" dirty="0"/>
          </a:p>
        </p:txBody>
      </p:sp>
      <p:sp>
        <p:nvSpPr>
          <p:cNvPr id="3" name="Ograda vsebine 2"/>
          <p:cNvSpPr>
            <a:spLocks noGrp="1"/>
          </p:cNvSpPr>
          <p:nvPr>
            <p:ph idx="1"/>
          </p:nvPr>
        </p:nvSpPr>
        <p:spPr/>
        <p:style>
          <a:lnRef idx="3">
            <a:schemeClr val="lt1"/>
          </a:lnRef>
          <a:fillRef idx="1">
            <a:schemeClr val="accent1"/>
          </a:fillRef>
          <a:effectRef idx="1">
            <a:schemeClr val="accent1"/>
          </a:effectRef>
          <a:fontRef idx="minor">
            <a:schemeClr val="lt1"/>
          </a:fontRef>
        </p:style>
        <p:txBody>
          <a:bodyPr/>
          <a:lstStyle/>
          <a:p>
            <a:r>
              <a:rPr lang="sl-SI" dirty="0" smtClean="0"/>
              <a:t>GJAJ, GJAJ, GJAJ</a:t>
            </a:r>
          </a:p>
          <a:p>
            <a:r>
              <a:rPr lang="sl-SI" dirty="0" smtClean="0"/>
              <a:t>ZELJE, REPA, GRAJ,</a:t>
            </a:r>
          </a:p>
          <a:p>
            <a:r>
              <a:rPr lang="sl-SI" dirty="0" smtClean="0"/>
              <a:t>SLANE RIBE NO POLENTA,</a:t>
            </a:r>
          </a:p>
          <a:p>
            <a:r>
              <a:rPr lang="sl-SI" dirty="0" smtClean="0"/>
              <a:t>TO JE BETEG MOJ.</a:t>
            </a:r>
          </a:p>
          <a:p>
            <a:endParaRPr lang="sl-SI" dirty="0"/>
          </a:p>
          <a:p>
            <a:r>
              <a:rPr lang="sl-SI" dirty="0" smtClean="0"/>
              <a:t>C2 </a:t>
            </a:r>
            <a:r>
              <a:rPr lang="sl-SI" dirty="0" err="1" smtClean="0"/>
              <a:t>C2</a:t>
            </a:r>
            <a:r>
              <a:rPr lang="sl-SI" dirty="0" smtClean="0"/>
              <a:t> H, AHC2AG, FGAF, EFGE, DEFDC1.</a:t>
            </a:r>
            <a:endParaRPr lang="sl-SI" dirty="0"/>
          </a:p>
        </p:txBody>
      </p:sp>
    </p:spTree>
    <p:extLst>
      <p:ext uri="{BB962C8B-B14F-4D97-AF65-F5344CB8AC3E}">
        <p14:creationId xmlns:p14="http://schemas.microsoft.com/office/powerpoint/2010/main" val="26032215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ODA RADOSTI-</a:t>
            </a:r>
            <a:br>
              <a:rPr lang="sl-SI" dirty="0" smtClean="0"/>
            </a:br>
            <a:r>
              <a:rPr lang="sl-SI" dirty="0" smtClean="0"/>
              <a:t>BEETHOVEN</a:t>
            </a:r>
            <a:endParaRPr lang="sl-SI" dirty="0"/>
          </a:p>
        </p:txBody>
      </p:sp>
      <p:sp>
        <p:nvSpPr>
          <p:cNvPr id="3" name="Ograda vsebine 2"/>
          <p:cNvSpPr>
            <a:spLocks noGrp="1"/>
          </p:cNvSpPr>
          <p:nvPr>
            <p:ph idx="1"/>
          </p:nvPr>
        </p:nvSpPr>
        <p:spPr>
          <a:xfrm>
            <a:off x="457200" y="1600200"/>
            <a:ext cx="8229600" cy="4781128"/>
          </a:xfrm>
        </p:spPr>
        <p:txBody>
          <a:bodyPr>
            <a:normAutofit fontScale="85000" lnSpcReduction="10000"/>
          </a:bodyPr>
          <a:lstStyle/>
          <a:p>
            <a:pPr marL="0" indent="0">
              <a:buNone/>
            </a:pPr>
            <a:r>
              <a:rPr lang="sl-SI" dirty="0" smtClean="0"/>
              <a:t>1. RADOST, OD BOGA EDINA HČERKA TI ELIZIJSKA, V TVOJE HRAME NAS STOPINJA VODI, O BOŽANSTVENA.</a:t>
            </a:r>
          </a:p>
          <a:p>
            <a:r>
              <a:rPr lang="sl-SI" dirty="0" smtClean="0"/>
              <a:t>TVOJI ČARI ČASA TEKU SO PREGNALI KRUTO NOČ, ČLOVEK SPET JE BRAT ČLOVEKU, KODER VEJE TVOJA MOČ.</a:t>
            </a:r>
          </a:p>
          <a:p>
            <a:endParaRPr lang="sl-SI" dirty="0" smtClean="0"/>
          </a:p>
          <a:p>
            <a:pPr marL="0" indent="0">
              <a:buNone/>
            </a:pPr>
            <a:r>
              <a:rPr lang="sl-SI" dirty="0" smtClean="0"/>
              <a:t>2. KOMUR SE USODA SMEJE, DA MU JE PRIJATELJ ZVEST, KDOR SE OB ŽENICI GREJE, RAD ZAVRISKAL BI DO ZVEZD.</a:t>
            </a:r>
          </a:p>
          <a:p>
            <a:pPr marL="0" indent="0">
              <a:buNone/>
            </a:pPr>
            <a:r>
              <a:rPr lang="sl-SI" dirty="0" smtClean="0"/>
              <a:t>RES JE SREČEN KDOR OB DUŠI SVOJO DUŠO SI POJI. KDOR PA SAM JE, NAJ NE RUŠI, ČESAR VSAK DELEŽEN NI.</a:t>
            </a:r>
          </a:p>
          <a:p>
            <a:endParaRPr lang="sl-SI" dirty="0"/>
          </a:p>
        </p:txBody>
      </p:sp>
    </p:spTree>
    <p:extLst>
      <p:ext uri="{BB962C8B-B14F-4D97-AF65-F5344CB8AC3E}">
        <p14:creationId xmlns:p14="http://schemas.microsoft.com/office/powerpoint/2010/main" val="80369787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LUB*CA MOJA</a:t>
            </a:r>
            <a:endParaRPr lang="sl-SI" dirty="0"/>
          </a:p>
        </p:txBody>
      </p:sp>
      <p:sp>
        <p:nvSpPr>
          <p:cNvPr id="3" name="Ograda vsebine 2"/>
          <p:cNvSpPr>
            <a:spLocks noGrp="1"/>
          </p:cNvSpPr>
          <p:nvPr>
            <p:ph idx="1"/>
          </p:nvPr>
        </p:nvSpPr>
        <p:spPr/>
        <p:txBody>
          <a:bodyPr>
            <a:normAutofit fontScale="85000" lnSpcReduction="20000"/>
          </a:bodyPr>
          <a:lstStyle/>
          <a:p>
            <a:pPr marL="514350" indent="-514350">
              <a:buAutoNum type="arabicPeriod"/>
            </a:pPr>
            <a:r>
              <a:rPr lang="sl-SI" dirty="0" smtClean="0"/>
              <a:t>LUB*CA MOJA, OJ KOD SI SNOČ* HODILA?</a:t>
            </a:r>
          </a:p>
          <a:p>
            <a:pPr marL="0" indent="0">
              <a:buNone/>
            </a:pPr>
            <a:r>
              <a:rPr lang="sl-SI" dirty="0" smtClean="0"/>
              <a:t>LUB*CA </a:t>
            </a:r>
            <a:r>
              <a:rPr lang="sl-SI" dirty="0"/>
              <a:t>MOJA, OJ KOD SI SNOČ* </a:t>
            </a:r>
            <a:r>
              <a:rPr lang="sl-SI" dirty="0" smtClean="0"/>
              <a:t>HODILA?</a:t>
            </a:r>
          </a:p>
          <a:p>
            <a:pPr marL="0" indent="0">
              <a:buNone/>
            </a:pPr>
            <a:r>
              <a:rPr lang="sl-SI" dirty="0" smtClean="0"/>
              <a:t>LUB*CA </a:t>
            </a:r>
            <a:r>
              <a:rPr lang="sl-SI" dirty="0"/>
              <a:t>MOJA, OJ KOD SI SNOČ* HODILA</a:t>
            </a:r>
            <a:r>
              <a:rPr lang="sl-SI" dirty="0" smtClean="0"/>
              <a:t>?</a:t>
            </a:r>
          </a:p>
          <a:p>
            <a:pPr marL="0" indent="0">
              <a:buNone/>
            </a:pPr>
            <a:r>
              <a:rPr lang="sl-SI" dirty="0" smtClean="0"/>
              <a:t>DA TE NI B*LO TAK* DOLGO DOMOV!</a:t>
            </a:r>
          </a:p>
          <a:p>
            <a:pPr marL="0" indent="0">
              <a:buNone/>
            </a:pPr>
            <a:r>
              <a:rPr lang="sl-SI" dirty="0" smtClean="0"/>
              <a:t>2. LJUBČEK TI MOJ, PO VRTU SEM HODILA, …</a:t>
            </a:r>
          </a:p>
          <a:p>
            <a:pPr marL="0" indent="0">
              <a:buNone/>
            </a:pPr>
            <a:r>
              <a:rPr lang="sl-SI" dirty="0" smtClean="0"/>
              <a:t>ZATO ME NI B*LO TAK* DOLGO DOMOV.</a:t>
            </a:r>
          </a:p>
          <a:p>
            <a:pPr marL="0" indent="0">
              <a:buNone/>
            </a:pPr>
            <a:r>
              <a:rPr lang="sl-SI" dirty="0" smtClean="0"/>
              <a:t>3. LJUB*CA MOJA, OJ KAJ SI TAM STORILA,….</a:t>
            </a:r>
          </a:p>
          <a:p>
            <a:pPr marL="0" indent="0">
              <a:buNone/>
            </a:pPr>
            <a:r>
              <a:rPr lang="sl-SI" dirty="0" smtClean="0"/>
              <a:t>DA TE NI B*LO TAK DOLGO DOMOV.</a:t>
            </a:r>
          </a:p>
          <a:p>
            <a:pPr marL="0" indent="0">
              <a:buNone/>
            </a:pPr>
            <a:r>
              <a:rPr lang="sl-SI" dirty="0" smtClean="0"/>
              <a:t>4. LJUBČEK TI MOJ, SEM PUŠELJC TI NAR*DILA,….</a:t>
            </a:r>
          </a:p>
          <a:p>
            <a:pPr marL="0" indent="0">
              <a:buNone/>
            </a:pPr>
            <a:r>
              <a:rPr lang="sl-SI" dirty="0" smtClean="0"/>
              <a:t>ZATO ME NI B*LO TAK* DOLGO DOMOV!</a:t>
            </a:r>
            <a:endParaRPr lang="sl-SI" dirty="0"/>
          </a:p>
          <a:p>
            <a:pPr marL="514350" indent="-514350">
              <a:buAutoNum type="arabicPeriod"/>
            </a:pPr>
            <a:endParaRPr lang="sl-SI" dirty="0"/>
          </a:p>
        </p:txBody>
      </p:sp>
    </p:spTree>
    <p:extLst>
      <p:ext uri="{BB962C8B-B14F-4D97-AF65-F5344CB8AC3E}">
        <p14:creationId xmlns:p14="http://schemas.microsoft.com/office/powerpoint/2010/main" val="608529916"/>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JE BELA CESTA UGLAJENA</a:t>
            </a:r>
            <a:endParaRPr lang="sl-SI" dirty="0"/>
          </a:p>
        </p:txBody>
      </p:sp>
      <p:sp>
        <p:nvSpPr>
          <p:cNvPr id="3" name="Ograda vsebine 2"/>
          <p:cNvSpPr>
            <a:spLocks noGrp="1"/>
          </p:cNvSpPr>
          <p:nvPr>
            <p:ph idx="1"/>
          </p:nvPr>
        </p:nvSpPr>
        <p:spPr/>
        <p:txBody>
          <a:bodyPr/>
          <a:lstStyle/>
          <a:p>
            <a:pPr marL="0" indent="0">
              <a:buNone/>
            </a:pPr>
            <a:endParaRPr lang="sl-SI"/>
          </a:p>
        </p:txBody>
      </p:sp>
    </p:spTree>
    <p:extLst>
      <p:ext uri="{BB962C8B-B14F-4D97-AF65-F5344CB8AC3E}">
        <p14:creationId xmlns:p14="http://schemas.microsoft.com/office/powerpoint/2010/main" val="1750311765"/>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fontScale="90000"/>
          </a:bodyPr>
          <a:lstStyle/>
          <a:p>
            <a:r>
              <a:rPr lang="sl-SI" dirty="0" smtClean="0"/>
              <a:t>IZ ZEMLJE GRE V TRTO</a:t>
            </a:r>
            <a:endParaRPr lang="sl-SI" dirty="0"/>
          </a:p>
        </p:txBody>
      </p:sp>
      <p:sp>
        <p:nvSpPr>
          <p:cNvPr id="3" name="Ograda vsebine 2"/>
          <p:cNvSpPr>
            <a:spLocks noGrp="1"/>
          </p:cNvSpPr>
          <p:nvPr>
            <p:ph idx="1"/>
          </p:nvPr>
        </p:nvSpPr>
        <p:spPr>
          <a:xfrm>
            <a:off x="457200" y="1196752"/>
            <a:ext cx="8229600" cy="4929411"/>
          </a:xfrm>
        </p:spPr>
        <p:style>
          <a:lnRef idx="0">
            <a:schemeClr val="accent3"/>
          </a:lnRef>
          <a:fillRef idx="3">
            <a:schemeClr val="accent3"/>
          </a:fillRef>
          <a:effectRef idx="3">
            <a:schemeClr val="accent3"/>
          </a:effectRef>
          <a:fontRef idx="minor">
            <a:schemeClr val="lt1"/>
          </a:fontRef>
        </p:style>
        <p:txBody>
          <a:bodyPr>
            <a:normAutofit fontScale="85000" lnSpcReduction="10000"/>
          </a:bodyPr>
          <a:lstStyle/>
          <a:p>
            <a:pPr marL="514350" indent="-514350">
              <a:buAutoNum type="arabicPeriod"/>
            </a:pPr>
            <a:r>
              <a:rPr lang="sl-SI" dirty="0" smtClean="0"/>
              <a:t>IZ ZEMLJE GRE V TRTO, LAVINDI UNDI TRTO, TRTI TRTULA VINDIJO, OJ TRTA, ŽIVIJO!</a:t>
            </a:r>
          </a:p>
          <a:p>
            <a:pPr marL="514350" indent="-514350">
              <a:buAutoNum type="arabicPeriod"/>
            </a:pPr>
            <a:r>
              <a:rPr lang="sl-SI" dirty="0" smtClean="0"/>
              <a:t>IZ TRTE GRE V GROZDJE, LAVINDI UNDI GROZDJE, GROZDI GROZDULA VINDIJO, OJ GROZDEK, ŽIVIJO!</a:t>
            </a:r>
          </a:p>
          <a:p>
            <a:pPr marL="514350" indent="-514350">
              <a:buAutoNum type="arabicPeriod"/>
            </a:pPr>
            <a:r>
              <a:rPr lang="sl-SI" dirty="0" smtClean="0"/>
              <a:t>IZ GROZDJA GRE V BRENTE, LAVINDI…..</a:t>
            </a:r>
          </a:p>
          <a:p>
            <a:pPr marL="514350" indent="-514350">
              <a:buAutoNum type="arabicPeriod"/>
            </a:pPr>
            <a:r>
              <a:rPr lang="sl-SI" dirty="0" smtClean="0"/>
              <a:t>IZ BRENTE GRE V PREŠO,….</a:t>
            </a:r>
          </a:p>
          <a:p>
            <a:pPr marL="514350" indent="-514350">
              <a:buAutoNum type="arabicPeriod"/>
            </a:pPr>
            <a:r>
              <a:rPr lang="sl-SI" dirty="0" smtClean="0"/>
              <a:t>IZ PREŠE GRE V SODE, …</a:t>
            </a:r>
          </a:p>
          <a:p>
            <a:pPr marL="514350" indent="-514350">
              <a:buAutoNum type="arabicPeriod"/>
            </a:pPr>
            <a:r>
              <a:rPr lang="sl-SI" dirty="0" smtClean="0"/>
              <a:t>6. IZ SODA GRE V LITRE,….</a:t>
            </a:r>
          </a:p>
          <a:p>
            <a:pPr marL="514350" indent="-514350">
              <a:buAutoNum type="arabicPeriod"/>
            </a:pPr>
            <a:r>
              <a:rPr lang="sl-SI" dirty="0" smtClean="0"/>
              <a:t>IZ LITRA GRE V GLAŽEK, …</a:t>
            </a:r>
          </a:p>
          <a:p>
            <a:pPr marL="514350" indent="-514350">
              <a:buAutoNum type="arabicPeriod"/>
            </a:pPr>
            <a:r>
              <a:rPr lang="sl-SI" dirty="0" smtClean="0"/>
              <a:t>IZ GLAĆKA GRE V GRLO, ….</a:t>
            </a:r>
          </a:p>
          <a:p>
            <a:pPr marL="514350" indent="-514350">
              <a:buAutoNum type="arabicPeriod"/>
            </a:pPr>
            <a:r>
              <a:rPr lang="sl-SI" dirty="0" smtClean="0"/>
              <a:t>IZ GRLA GRE V GLAVCO, ….</a:t>
            </a:r>
          </a:p>
          <a:p>
            <a:pPr marL="514350" indent="-514350">
              <a:buAutoNum type="arabicPeriod"/>
            </a:pPr>
            <a:endParaRPr lang="sl-SI" dirty="0"/>
          </a:p>
        </p:txBody>
      </p:sp>
    </p:spTree>
    <p:extLst>
      <p:ext uri="{BB962C8B-B14F-4D97-AF65-F5344CB8AC3E}">
        <p14:creationId xmlns:p14="http://schemas.microsoft.com/office/powerpoint/2010/main" val="1081473034"/>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PA K* B* LUŠTNA NE BILA</a:t>
            </a:r>
            <a:endParaRPr lang="sl-SI" dirty="0"/>
          </a:p>
        </p:txBody>
      </p:sp>
      <p:sp>
        <p:nvSpPr>
          <p:cNvPr id="3" name="Ograda vsebine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20000"/>
          </a:bodyPr>
          <a:lstStyle/>
          <a:p>
            <a:pPr marL="514350" indent="-514350">
              <a:buAutoNum type="arabicPeriod"/>
            </a:pPr>
            <a:r>
              <a:rPr lang="sl-SI" dirty="0" smtClean="0"/>
              <a:t>PA K* b* LUŠTNA NE BILA, PA B* NE HUODU ZA NJO, PA B* JI FIGE POKAZOU, PA B* BRCNU Z NOGO.</a:t>
            </a:r>
          </a:p>
          <a:p>
            <a:pPr marL="514350" indent="-514350">
              <a:buAutoNum type="arabicPeriod"/>
            </a:pPr>
            <a:r>
              <a:rPr lang="sl-SI" dirty="0" smtClean="0"/>
              <a:t>PA JE LUŠTNA K* JE MLADA, PA JE TENKA ČEZ PAS, PA UD SAM*GA VESELA BOM HUODU K NEJ U VAS.</a:t>
            </a:r>
          </a:p>
          <a:p>
            <a:pPr marL="514350" indent="-514350">
              <a:buAutoNum type="arabicPeriod"/>
            </a:pPr>
            <a:r>
              <a:rPr lang="sl-SI" dirty="0" smtClean="0"/>
              <a:t>PA ŠE TISTA BO MOJA, K* AN ČEVELJ ŠVEDRA, PA JAZ JO *M NAVADU, DUO NA OBA.</a:t>
            </a:r>
          </a:p>
          <a:p>
            <a:pPr marL="514350" indent="-514350">
              <a:buAutoNum type="arabicPeriod"/>
            </a:pPr>
            <a:r>
              <a:rPr lang="sl-SI" dirty="0" smtClean="0"/>
              <a:t>PA SEM RAJTU ŠTUDIRAT*, PA SEM RAJTU BIT* FAR, PA M*JE LUB*CA UBRANILA: MOJ FANTIČ, NIKAR!</a:t>
            </a:r>
          </a:p>
          <a:p>
            <a:endParaRPr lang="sl-SI" dirty="0"/>
          </a:p>
        </p:txBody>
      </p:sp>
    </p:spTree>
    <p:extLst>
      <p:ext uri="{BB962C8B-B14F-4D97-AF65-F5344CB8AC3E}">
        <p14:creationId xmlns:p14="http://schemas.microsoft.com/office/powerpoint/2010/main" val="4087881093"/>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88640"/>
            <a:ext cx="8229600" cy="1143000"/>
          </a:xfrm>
        </p:spPr>
        <p:txBody>
          <a:bodyPr/>
          <a:lstStyle/>
          <a:p>
            <a:r>
              <a:rPr lang="sl-SI" dirty="0" smtClean="0"/>
              <a:t>IGRAJ KOLO JABUKO</a:t>
            </a:r>
            <a:endParaRPr lang="sl-SI" dirty="0"/>
          </a:p>
        </p:txBody>
      </p:sp>
      <p:sp>
        <p:nvSpPr>
          <p:cNvPr id="3" name="Ograda vsebine 2"/>
          <p:cNvSpPr>
            <a:spLocks noGrp="1"/>
          </p:cNvSpPr>
          <p:nvPr>
            <p:ph idx="1"/>
          </p:nvPr>
        </p:nvSpPr>
        <p:spPr>
          <a:xfrm>
            <a:off x="457200" y="1600200"/>
            <a:ext cx="8229600" cy="4853136"/>
          </a:xfrm>
          <a:solidFill>
            <a:srgbClr val="FF0000"/>
          </a:solidFill>
        </p:spPr>
        <p:txBody>
          <a:bodyPr/>
          <a:lstStyle/>
          <a:p>
            <a:pPr marL="514350" indent="-514350">
              <a:buAutoNum type="arabicPeriod"/>
            </a:pPr>
            <a:r>
              <a:rPr lang="sl-SI" dirty="0" smtClean="0"/>
              <a:t>IGRAJ KOLO JABUKO, JABUKO RUDEČE,</a:t>
            </a:r>
          </a:p>
          <a:p>
            <a:pPr marL="0" indent="0">
              <a:buNone/>
            </a:pPr>
            <a:r>
              <a:rPr lang="sl-SI" dirty="0" smtClean="0"/>
              <a:t> RAD IMEL BI JABUKO, ALI K MENI NEČE.</a:t>
            </a:r>
          </a:p>
          <a:p>
            <a:pPr marL="0" indent="0">
              <a:buNone/>
            </a:pPr>
            <a:r>
              <a:rPr lang="sl-SI" dirty="0" smtClean="0"/>
              <a:t>2. ZATRKLJAJ SE JABUKO, KAMOR TEBI DRAGO, SAMO K TEMU NE TRKLJAJ, KOGA NEMAŠ RADO.</a:t>
            </a:r>
          </a:p>
          <a:p>
            <a:pPr marL="0" indent="0">
              <a:buNone/>
            </a:pPr>
            <a:r>
              <a:rPr lang="sl-SI" dirty="0" smtClean="0"/>
              <a:t>3. JABUKO SE K MENI JE ZATRKLJALO RDEČE </a:t>
            </a:r>
          </a:p>
          <a:p>
            <a:pPr marL="0" indent="0">
              <a:buNone/>
            </a:pPr>
            <a:r>
              <a:rPr lang="sl-SI" dirty="0" smtClean="0"/>
              <a:t>IN PRINESLO MENI JE TRI PEHARA SREČE!</a:t>
            </a:r>
            <a:endParaRPr lang="sl-SI" dirty="0"/>
          </a:p>
        </p:txBody>
      </p:sp>
    </p:spTree>
    <p:extLst>
      <p:ext uri="{BB962C8B-B14F-4D97-AF65-F5344CB8AC3E}">
        <p14:creationId xmlns:p14="http://schemas.microsoft.com/office/powerpoint/2010/main" val="3244788492"/>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3568" y="332656"/>
            <a:ext cx="8229600" cy="706090"/>
          </a:xfrm>
        </p:spPr>
        <p:txBody>
          <a:bodyPr>
            <a:normAutofit fontScale="90000"/>
          </a:bodyPr>
          <a:lstStyle/>
          <a:p>
            <a:r>
              <a:rPr lang="sl-SI" dirty="0" smtClean="0"/>
              <a:t>DOMAČA HIŠA</a:t>
            </a:r>
            <a:endParaRPr lang="sl-SI" dirty="0"/>
          </a:p>
        </p:txBody>
      </p:sp>
      <p:sp>
        <p:nvSpPr>
          <p:cNvPr id="3" name="Označba mesta vsebine 2"/>
          <p:cNvSpPr>
            <a:spLocks noGrp="1"/>
          </p:cNvSpPr>
          <p:nvPr>
            <p:ph idx="1"/>
          </p:nvPr>
        </p:nvSpPr>
        <p:spPr/>
        <p:txBody>
          <a:bodyPr>
            <a:normAutofit fontScale="85000" lnSpcReduction="20000"/>
          </a:bodyPr>
          <a:lstStyle/>
          <a:p>
            <a:pPr marL="0" indent="0">
              <a:buNone/>
            </a:pPr>
            <a:r>
              <a:rPr lang="sl-SI" b="1" dirty="0" smtClean="0"/>
              <a:t>1. Tam</a:t>
            </a:r>
            <a:r>
              <a:rPr lang="sl-SI" b="1" dirty="0"/>
              <a:t>, kjer se čuje pesem slavčkov lepa, mila,</a:t>
            </a:r>
            <a:br>
              <a:rPr lang="sl-SI" b="1" dirty="0"/>
            </a:br>
            <a:r>
              <a:rPr lang="sl-SI" b="1" dirty="0"/>
              <a:t>tam, poleg tega gaja stoji domača hiša.</a:t>
            </a:r>
            <a:br>
              <a:rPr lang="sl-SI" b="1" dirty="0"/>
            </a:br>
            <a:r>
              <a:rPr lang="sl-SI" b="1" dirty="0"/>
              <a:t>Res revna je in stara morda že prek sto let,</a:t>
            </a:r>
            <a:br>
              <a:rPr lang="sl-SI" b="1" dirty="0"/>
            </a:br>
            <a:r>
              <a:rPr lang="sl-SI" b="1" dirty="0" err="1"/>
              <a:t>al</a:t>
            </a:r>
            <a:r>
              <a:rPr lang="sl-SI" b="1" dirty="0"/>
              <a:t>’ meni je pa dražja kot celi, celi svet.</a:t>
            </a:r>
          </a:p>
          <a:p>
            <a:pPr marL="0" indent="0">
              <a:buNone/>
            </a:pPr>
            <a:r>
              <a:rPr lang="sl-SI" b="1" dirty="0" smtClean="0"/>
              <a:t>2. Oboki </a:t>
            </a:r>
            <a:r>
              <a:rPr lang="sl-SI" b="1" dirty="0"/>
              <a:t>so ji nizki in s slamo je pokrita,</a:t>
            </a:r>
            <a:br>
              <a:rPr lang="sl-SI" b="1" dirty="0"/>
            </a:br>
            <a:r>
              <a:rPr lang="sl-SI" b="1" dirty="0"/>
              <a:t>v sadovnjaku gostem je skoraj cela skrita.</a:t>
            </a:r>
            <a:br>
              <a:rPr lang="sl-SI" b="1" dirty="0"/>
            </a:br>
            <a:r>
              <a:rPr lang="sl-SI" b="1" dirty="0"/>
              <a:t>Al’ v mojem srcu vedno tak’ jasno se beli,</a:t>
            </a:r>
            <a:br>
              <a:rPr lang="sl-SI" b="1" dirty="0"/>
            </a:br>
            <a:r>
              <a:rPr lang="sl-SI" b="1" dirty="0"/>
              <a:t>četudi je uboga, od nje mi lepše ni.</a:t>
            </a:r>
          </a:p>
          <a:p>
            <a:pPr marL="0" indent="0">
              <a:buNone/>
            </a:pPr>
            <a:r>
              <a:rPr lang="sl-SI" b="1" dirty="0" smtClean="0"/>
              <a:t>3. In </a:t>
            </a:r>
            <a:r>
              <a:rPr lang="sl-SI" b="1" dirty="0"/>
              <a:t>tu je dobra mati kmečka me rodila</a:t>
            </a:r>
            <a:br>
              <a:rPr lang="sl-SI" b="1" dirty="0"/>
            </a:br>
            <a:r>
              <a:rPr lang="sl-SI" b="1" dirty="0"/>
              <a:t>in nauke mi zlate v srce je vsadila.</a:t>
            </a:r>
            <a:br>
              <a:rPr lang="sl-SI" b="1" dirty="0"/>
            </a:br>
            <a:r>
              <a:rPr lang="sl-SI" b="1" dirty="0"/>
              <a:t>V hišici tej tekel mi raj je mladih let,</a:t>
            </a:r>
            <a:br>
              <a:rPr lang="sl-SI" b="1" dirty="0"/>
            </a:br>
            <a:r>
              <a:rPr lang="sl-SI" b="1" dirty="0"/>
              <a:t>zato mi je pa dražja kot celi, celi svet.</a:t>
            </a:r>
          </a:p>
          <a:p>
            <a:endParaRPr lang="sl-SI" dirty="0"/>
          </a:p>
          <a:p>
            <a:endParaRPr lang="sl-SI" dirty="0"/>
          </a:p>
        </p:txBody>
      </p:sp>
    </p:spTree>
    <p:extLst>
      <p:ext uri="{BB962C8B-B14F-4D97-AF65-F5344CB8AC3E}">
        <p14:creationId xmlns:p14="http://schemas.microsoft.com/office/powerpoint/2010/main" val="169907645"/>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490066"/>
          </a:xfrm>
        </p:spPr>
        <p:txBody>
          <a:bodyPr>
            <a:normAutofit fontScale="90000"/>
          </a:bodyPr>
          <a:lstStyle/>
          <a:p>
            <a:r>
              <a:rPr lang="sl-SI" dirty="0" smtClean="0"/>
              <a:t>ČRNI KONJ</a:t>
            </a:r>
            <a:endParaRPr lang="sl-SI" dirty="0"/>
          </a:p>
        </p:txBody>
      </p:sp>
      <p:sp>
        <p:nvSpPr>
          <p:cNvPr id="3" name="Označba mesta vsebine 2"/>
          <p:cNvSpPr>
            <a:spLocks noGrp="1"/>
          </p:cNvSpPr>
          <p:nvPr>
            <p:ph idx="1"/>
          </p:nvPr>
        </p:nvSpPr>
        <p:spPr>
          <a:xfrm>
            <a:off x="457200" y="980728"/>
            <a:ext cx="8229600" cy="5472608"/>
          </a:xfrm>
        </p:spPr>
        <p:txBody>
          <a:bodyPr>
            <a:normAutofit fontScale="55000" lnSpcReduction="20000"/>
          </a:bodyPr>
          <a:lstStyle/>
          <a:p>
            <a:pPr marL="0" lvl="0" indent="0">
              <a:buNone/>
            </a:pPr>
            <a:r>
              <a:rPr lang="sl-SI" b="1" dirty="0"/>
              <a:t>1. MOJ ČRNI KONJ NE RABI UZDE, UBOGA ME BREZ VAJETI,  ČEZ DRN IN STRN ME VARNO NOSI, A MENI SE SRCE SMEJI.</a:t>
            </a:r>
          </a:p>
          <a:p>
            <a:pPr marL="0" indent="0">
              <a:buNone/>
            </a:pPr>
            <a:r>
              <a:rPr lang="sl-SI" b="1" dirty="0"/>
              <a:t>DRAN </a:t>
            </a:r>
            <a:r>
              <a:rPr lang="sl-SI" b="1" dirty="0" err="1"/>
              <a:t>DRAN</a:t>
            </a:r>
            <a:r>
              <a:rPr lang="sl-SI" b="1" dirty="0"/>
              <a:t> </a:t>
            </a:r>
            <a:r>
              <a:rPr lang="sl-SI" b="1" dirty="0" err="1"/>
              <a:t>DRAN</a:t>
            </a:r>
            <a:r>
              <a:rPr lang="sl-SI" b="1" dirty="0"/>
              <a:t> DRANI, KSAN </a:t>
            </a:r>
            <a:r>
              <a:rPr lang="sl-SI" b="1" dirty="0" err="1"/>
              <a:t>KSAN</a:t>
            </a:r>
            <a:r>
              <a:rPr lang="sl-SI" b="1" dirty="0"/>
              <a:t> </a:t>
            </a:r>
            <a:r>
              <a:rPr lang="sl-SI" b="1" dirty="0" err="1"/>
              <a:t>KSAN</a:t>
            </a:r>
            <a:r>
              <a:rPr lang="sl-SI" b="1" dirty="0"/>
              <a:t> KSANI, GUAN </a:t>
            </a:r>
            <a:r>
              <a:rPr lang="sl-SI" b="1" dirty="0" err="1"/>
              <a:t>GUAN</a:t>
            </a:r>
            <a:r>
              <a:rPr lang="sl-SI" b="1" dirty="0"/>
              <a:t> </a:t>
            </a:r>
            <a:r>
              <a:rPr lang="sl-SI" b="1" dirty="0" err="1"/>
              <a:t>GUAN</a:t>
            </a:r>
            <a:r>
              <a:rPr lang="sl-SI" b="1" dirty="0"/>
              <a:t> GUANI, </a:t>
            </a:r>
          </a:p>
          <a:p>
            <a:pPr marL="0" indent="0">
              <a:buNone/>
            </a:pPr>
            <a:r>
              <a:rPr lang="sl-SI" b="1" dirty="0"/>
              <a:t>KAKO DRVI. O – O, MOJ ISKRI VRANEC, ČEZ STRMI KLANEC KOT BLISK LETI.</a:t>
            </a:r>
          </a:p>
          <a:p>
            <a:pPr marL="0" lvl="0" indent="0">
              <a:buNone/>
            </a:pPr>
            <a:r>
              <a:rPr lang="sl-SI" b="1" dirty="0"/>
              <a:t>2. MOJ ČRNI KONJ NE RABI UZDE, UBOGA ME BREZ VAJETI, POD NOČ PONESE ME K DEKLETU, SAJ VE, DA K NJEJ SE MI MUDI.</a:t>
            </a:r>
          </a:p>
          <a:p>
            <a:pPr marL="0" indent="0">
              <a:buNone/>
            </a:pPr>
            <a:r>
              <a:rPr lang="sl-SI" b="1" dirty="0"/>
              <a:t>DRAN </a:t>
            </a:r>
            <a:r>
              <a:rPr lang="sl-SI" b="1" dirty="0" err="1"/>
              <a:t>DRAN</a:t>
            </a:r>
            <a:r>
              <a:rPr lang="sl-SI" b="1" dirty="0"/>
              <a:t> </a:t>
            </a:r>
            <a:r>
              <a:rPr lang="sl-SI" b="1" dirty="0" err="1"/>
              <a:t>DRAN</a:t>
            </a:r>
            <a:r>
              <a:rPr lang="sl-SI" b="1" dirty="0"/>
              <a:t> DRANI, KSAN </a:t>
            </a:r>
            <a:r>
              <a:rPr lang="sl-SI" b="1" dirty="0" err="1"/>
              <a:t>KSAN</a:t>
            </a:r>
            <a:r>
              <a:rPr lang="sl-SI" b="1" dirty="0"/>
              <a:t> </a:t>
            </a:r>
            <a:r>
              <a:rPr lang="sl-SI" b="1" dirty="0" err="1"/>
              <a:t>KSAN</a:t>
            </a:r>
            <a:r>
              <a:rPr lang="sl-SI" b="1" dirty="0"/>
              <a:t> KSANI, GUAN </a:t>
            </a:r>
            <a:r>
              <a:rPr lang="sl-SI" b="1" dirty="0" err="1"/>
              <a:t>GUAN</a:t>
            </a:r>
            <a:r>
              <a:rPr lang="sl-SI" b="1" dirty="0"/>
              <a:t> </a:t>
            </a:r>
            <a:r>
              <a:rPr lang="sl-SI" b="1" dirty="0" err="1"/>
              <a:t>GUAN</a:t>
            </a:r>
            <a:r>
              <a:rPr lang="sl-SI" b="1" dirty="0"/>
              <a:t> GUANI, </a:t>
            </a:r>
          </a:p>
          <a:p>
            <a:pPr marL="0" indent="0">
              <a:buNone/>
            </a:pPr>
            <a:r>
              <a:rPr lang="sl-SI" b="1" dirty="0"/>
              <a:t>KAKO DRVI. O – O, MOJ ISKRI VRANEC, ČEZ STRMI KLANEC KOT BLISK  LETI.</a:t>
            </a:r>
          </a:p>
          <a:p>
            <a:pPr marL="0" lvl="0" indent="0">
              <a:buNone/>
            </a:pPr>
            <a:r>
              <a:rPr lang="sl-SI" b="1" dirty="0"/>
              <a:t>3. MOJ ČRNI KONJ NE RABI UZDE, UBOGA ME BREZ VAJETI, KO ČAKA ME, NIČ NE REZGEČE, DA MAM*CA SE NE PREBUDI.</a:t>
            </a:r>
          </a:p>
          <a:p>
            <a:pPr marL="0" indent="0">
              <a:buNone/>
            </a:pPr>
            <a:r>
              <a:rPr lang="sl-SI" b="1" dirty="0"/>
              <a:t>DRAN </a:t>
            </a:r>
            <a:r>
              <a:rPr lang="sl-SI" b="1" dirty="0" err="1"/>
              <a:t>DRAN</a:t>
            </a:r>
            <a:r>
              <a:rPr lang="sl-SI" b="1" dirty="0"/>
              <a:t> </a:t>
            </a:r>
            <a:r>
              <a:rPr lang="sl-SI" b="1" dirty="0" err="1"/>
              <a:t>DRAN</a:t>
            </a:r>
            <a:r>
              <a:rPr lang="sl-SI" b="1" dirty="0"/>
              <a:t> DRANI, KSAN </a:t>
            </a:r>
            <a:r>
              <a:rPr lang="sl-SI" b="1" dirty="0" err="1"/>
              <a:t>KSAN</a:t>
            </a:r>
            <a:r>
              <a:rPr lang="sl-SI" b="1" dirty="0"/>
              <a:t> </a:t>
            </a:r>
            <a:r>
              <a:rPr lang="sl-SI" b="1" dirty="0" err="1"/>
              <a:t>KSAN</a:t>
            </a:r>
            <a:r>
              <a:rPr lang="sl-SI" b="1" dirty="0"/>
              <a:t> KSANI, GUAN </a:t>
            </a:r>
            <a:r>
              <a:rPr lang="sl-SI" b="1" dirty="0" err="1"/>
              <a:t>GUAN</a:t>
            </a:r>
            <a:r>
              <a:rPr lang="sl-SI" b="1" dirty="0"/>
              <a:t> </a:t>
            </a:r>
            <a:r>
              <a:rPr lang="sl-SI" b="1" dirty="0" err="1"/>
              <a:t>GUAN</a:t>
            </a:r>
            <a:r>
              <a:rPr lang="sl-SI" b="1" dirty="0"/>
              <a:t> GUANI, </a:t>
            </a:r>
          </a:p>
          <a:p>
            <a:pPr marL="0" indent="0">
              <a:buNone/>
            </a:pPr>
            <a:r>
              <a:rPr lang="sl-SI" b="1" dirty="0"/>
              <a:t>Z MENOJ DRŽI. . O – O, MOJ ISKRI VRANEC, ČEZ STRMI KLANEC DOMOV DRVI!</a:t>
            </a:r>
          </a:p>
          <a:p>
            <a:pPr marL="0" lvl="0" indent="0">
              <a:buNone/>
            </a:pPr>
            <a:r>
              <a:rPr lang="sl-SI" b="1" dirty="0"/>
              <a:t>4. MOJ ČRNI KONJ NE RABI UZDE, UBOGA ME BREZ VAJETI, IN ČE DEŽELO VSO PRETAKNEŠ, ENAKEGA NIKJER VEČ NI.</a:t>
            </a:r>
          </a:p>
          <a:p>
            <a:pPr marL="0" indent="0">
              <a:buNone/>
            </a:pPr>
            <a:r>
              <a:rPr lang="sl-SI" b="1" dirty="0"/>
              <a:t>DRAN </a:t>
            </a:r>
            <a:r>
              <a:rPr lang="sl-SI" b="1" dirty="0" err="1"/>
              <a:t>DRAN</a:t>
            </a:r>
            <a:r>
              <a:rPr lang="sl-SI" b="1" dirty="0"/>
              <a:t> </a:t>
            </a:r>
            <a:r>
              <a:rPr lang="sl-SI" b="1" dirty="0" err="1"/>
              <a:t>DRAN</a:t>
            </a:r>
            <a:r>
              <a:rPr lang="sl-SI" b="1" dirty="0"/>
              <a:t> DRANI, KSAN </a:t>
            </a:r>
            <a:r>
              <a:rPr lang="sl-SI" b="1" dirty="0" err="1"/>
              <a:t>KSAN</a:t>
            </a:r>
            <a:r>
              <a:rPr lang="sl-SI" b="1" dirty="0"/>
              <a:t> </a:t>
            </a:r>
            <a:r>
              <a:rPr lang="sl-SI" b="1" dirty="0" err="1"/>
              <a:t>KSAN</a:t>
            </a:r>
            <a:r>
              <a:rPr lang="sl-SI" b="1" dirty="0"/>
              <a:t> KSANI, GUAN </a:t>
            </a:r>
            <a:r>
              <a:rPr lang="sl-SI" b="1" dirty="0" err="1"/>
              <a:t>GUAN</a:t>
            </a:r>
            <a:r>
              <a:rPr lang="sl-SI" b="1" dirty="0"/>
              <a:t> </a:t>
            </a:r>
            <a:r>
              <a:rPr lang="sl-SI" b="1" dirty="0" err="1"/>
              <a:t>GUAN</a:t>
            </a:r>
            <a:r>
              <a:rPr lang="sl-SI" b="1" dirty="0"/>
              <a:t> GUANI, </a:t>
            </a:r>
          </a:p>
          <a:p>
            <a:pPr marL="0" indent="0">
              <a:buNone/>
            </a:pPr>
            <a:r>
              <a:rPr lang="sl-SI" b="1" dirty="0"/>
              <a:t>IN TO DRŽI. O – O, MOJ ISKRI VRANEC, ČEZ DOL IN KLANEC KOT BLISK LETI.</a:t>
            </a:r>
          </a:p>
          <a:p>
            <a:pPr marL="0" indent="0">
              <a:buNone/>
            </a:pPr>
            <a:r>
              <a:rPr lang="sl-SI" b="1" dirty="0"/>
              <a:t> </a:t>
            </a:r>
          </a:p>
          <a:p>
            <a:endParaRPr lang="sl-SI" dirty="0"/>
          </a:p>
        </p:txBody>
      </p:sp>
    </p:spTree>
    <p:extLst>
      <p:ext uri="{BB962C8B-B14F-4D97-AF65-F5344CB8AC3E}">
        <p14:creationId xmlns:p14="http://schemas.microsoft.com/office/powerpoint/2010/main" val="4268895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74042"/>
          </a:xfrm>
        </p:spPr>
        <p:txBody>
          <a:bodyPr>
            <a:normAutofit fontScale="90000"/>
          </a:bodyPr>
          <a:lstStyle/>
          <a:p>
            <a:endParaRPr lang="sl-SI" dirty="0"/>
          </a:p>
        </p:txBody>
      </p:sp>
      <p:sp>
        <p:nvSpPr>
          <p:cNvPr id="3" name="Označba mesta vsebine 2"/>
          <p:cNvSpPr>
            <a:spLocks noGrp="1"/>
          </p:cNvSpPr>
          <p:nvPr>
            <p:ph idx="1"/>
          </p:nvPr>
        </p:nvSpPr>
        <p:spPr>
          <a:xfrm>
            <a:off x="457200" y="692696"/>
            <a:ext cx="8229600" cy="5433467"/>
          </a:xfrm>
        </p:spPr>
        <p:txBody>
          <a:bodyPr/>
          <a:lstStyle/>
          <a:p>
            <a:pPr marL="0" indent="0">
              <a:buNone/>
            </a:pPr>
            <a:r>
              <a:rPr lang="sl-SI" dirty="0" smtClean="0"/>
              <a:t>Nek*</a:t>
            </a:r>
            <a:r>
              <a:rPr lang="sl-SI" dirty="0" err="1" smtClean="0"/>
              <a:t>teri</a:t>
            </a:r>
            <a:r>
              <a:rPr lang="sl-SI" dirty="0" smtClean="0"/>
              <a:t> </a:t>
            </a:r>
            <a:r>
              <a:rPr lang="sl-SI" smtClean="0"/>
              <a:t>mene vpraša</a:t>
            </a:r>
            <a:endParaRPr lang="sl-SI" dirty="0"/>
          </a:p>
        </p:txBody>
      </p:sp>
    </p:spTree>
    <p:extLst>
      <p:ext uri="{BB962C8B-B14F-4D97-AF65-F5344CB8AC3E}">
        <p14:creationId xmlns:p14="http://schemas.microsoft.com/office/powerpoint/2010/main" val="38206074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fontScale="90000"/>
          </a:bodyPr>
          <a:lstStyle/>
          <a:p>
            <a:r>
              <a:rPr lang="sl-SI" dirty="0" smtClean="0"/>
              <a:t>VRTILJAK- Jure Rubežnik, G. Strniša</a:t>
            </a:r>
            <a:endParaRPr lang="sl-SI" dirty="0"/>
          </a:p>
        </p:txBody>
      </p:sp>
      <p:sp>
        <p:nvSpPr>
          <p:cNvPr id="3" name="Označba mesta vsebine 2"/>
          <p:cNvSpPr>
            <a:spLocks noGrp="1"/>
          </p:cNvSpPr>
          <p:nvPr>
            <p:ph idx="1"/>
          </p:nvPr>
        </p:nvSpPr>
        <p:spPr>
          <a:xfrm>
            <a:off x="457200" y="980728"/>
            <a:ext cx="8229600" cy="5145435"/>
          </a:xfrm>
        </p:spPr>
        <p:txBody>
          <a:bodyPr/>
          <a:lstStyle/>
          <a:p>
            <a:pPr marL="0" indent="0">
              <a:buNone/>
            </a:pPr>
            <a:r>
              <a:rPr lang="sl-SI" b="1" dirty="0" smtClean="0"/>
              <a:t> Življenje je vrtiljak, ki ga vrti sivi čas, a spet in spet sije nam skozi mrak v veselih lučkah. Ko pride maj pod večer spet lep in nov se ti zdi, četudi veš, da je kriv in črviv kot stara ura. Čeprav je star, grd in siv mi vsi smo mladi, ker imamo se radi je poln luči.</a:t>
            </a:r>
          </a:p>
          <a:p>
            <a:pPr marL="0" indent="0">
              <a:buNone/>
            </a:pPr>
            <a:r>
              <a:rPr lang="sl-SI" b="1" dirty="0" smtClean="0"/>
              <a:t>Življenje je vrtiljak, ki ga vrti sivi čas, za naju dva pa je nov in ves lep, saj še mlada sva, drživa se za roke, godba igra, lučke se blešče!</a:t>
            </a:r>
            <a:endParaRPr lang="sl-SI" b="1" dirty="0"/>
          </a:p>
        </p:txBody>
      </p:sp>
    </p:spTree>
    <p:extLst>
      <p:ext uri="{BB962C8B-B14F-4D97-AF65-F5344CB8AC3E}">
        <p14:creationId xmlns:p14="http://schemas.microsoft.com/office/powerpoint/2010/main" val="287300780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fontScale="90000"/>
          </a:bodyPr>
          <a:lstStyle/>
          <a:p>
            <a:r>
              <a:rPr lang="sl-SI" dirty="0" smtClean="0"/>
              <a:t>V </a:t>
            </a:r>
            <a:r>
              <a:rPr lang="sl-SI" smtClean="0"/>
              <a:t>DOLiNI</a:t>
            </a:r>
            <a:r>
              <a:rPr lang="sl-SI" dirty="0" smtClean="0"/>
              <a:t> TIHI</a:t>
            </a:r>
            <a:endParaRPr lang="sl-SI" dirty="0"/>
          </a:p>
        </p:txBody>
      </p:sp>
      <p:sp>
        <p:nvSpPr>
          <p:cNvPr id="3" name="Označba mesta vsebine 2"/>
          <p:cNvSpPr>
            <a:spLocks noGrp="1"/>
          </p:cNvSpPr>
          <p:nvPr>
            <p:ph idx="1"/>
          </p:nvPr>
        </p:nvSpPr>
        <p:spPr>
          <a:xfrm>
            <a:off x="457200" y="1124744"/>
            <a:ext cx="8229600" cy="5256584"/>
          </a:xfrm>
        </p:spPr>
        <p:txBody>
          <a:bodyPr>
            <a:normAutofit fontScale="92500" lnSpcReduction="20000"/>
          </a:bodyPr>
          <a:lstStyle/>
          <a:p>
            <a:r>
              <a:rPr lang="sl-SI" dirty="0"/>
              <a:t>V dolini tihi je vasica </a:t>
            </a:r>
            <a:r>
              <a:rPr lang="sl-SI" dirty="0" smtClean="0"/>
              <a:t>mala, v </a:t>
            </a:r>
            <a:r>
              <a:rPr lang="sl-SI" dirty="0"/>
              <a:t>večernem mraku vse že mirno </a:t>
            </a:r>
            <a:r>
              <a:rPr lang="sl-SI" dirty="0" err="1"/>
              <a:t>spava</a:t>
            </a:r>
            <a:r>
              <a:rPr lang="sl-SI" dirty="0"/>
              <a:t/>
            </a:r>
            <a:br>
              <a:rPr lang="sl-SI" dirty="0"/>
            </a:br>
            <a:r>
              <a:rPr lang="sl-SI" dirty="0"/>
              <a:t>le eno okno še odprto </a:t>
            </a:r>
            <a:r>
              <a:rPr lang="sl-SI" dirty="0" smtClean="0"/>
              <a:t>je, na </a:t>
            </a:r>
            <a:r>
              <a:rPr lang="sl-SI" dirty="0"/>
              <a:t>njem </a:t>
            </a:r>
            <a:r>
              <a:rPr lang="sl-SI" dirty="0" smtClean="0"/>
              <a:t>sloni Martin Krpan še.</a:t>
            </a:r>
            <a:r>
              <a:rPr lang="sl-SI" dirty="0"/>
              <a:t/>
            </a:r>
            <a:br>
              <a:rPr lang="sl-SI" dirty="0"/>
            </a:br>
            <a:r>
              <a:rPr lang="sl-SI" dirty="0"/>
              <a:t/>
            </a:r>
            <a:br>
              <a:rPr lang="sl-SI" dirty="0"/>
            </a:br>
            <a:r>
              <a:rPr lang="sl-SI" dirty="0"/>
              <a:t>Vse že </a:t>
            </a:r>
            <a:r>
              <a:rPr lang="sl-SI" dirty="0" err="1"/>
              <a:t>spava</a:t>
            </a:r>
            <a:r>
              <a:rPr lang="sl-SI" dirty="0"/>
              <a:t> samo mesec </a:t>
            </a:r>
            <a:r>
              <a:rPr lang="sl-SI" dirty="0" smtClean="0"/>
              <a:t>sveti, tja </a:t>
            </a:r>
            <a:r>
              <a:rPr lang="sl-SI" dirty="0"/>
              <a:t>na oknu otožnemu </a:t>
            </a:r>
            <a:r>
              <a:rPr lang="sl-SI" dirty="0" err="1" smtClean="0"/>
              <a:t>človeki</a:t>
            </a:r>
            <a:r>
              <a:rPr lang="sl-SI" dirty="0" smtClean="0"/>
              <a:t>.</a:t>
            </a:r>
            <a:r>
              <a:rPr lang="sl-SI" dirty="0"/>
              <a:t/>
            </a:r>
            <a:br>
              <a:rPr lang="sl-SI" dirty="0"/>
            </a:br>
            <a:r>
              <a:rPr lang="sl-SI" dirty="0"/>
              <a:t>in </a:t>
            </a:r>
            <a:r>
              <a:rPr lang="sl-SI" dirty="0" smtClean="0"/>
              <a:t>ga </a:t>
            </a:r>
            <a:r>
              <a:rPr lang="sl-SI" dirty="0"/>
              <a:t>sprašuje zakaj </a:t>
            </a:r>
            <a:r>
              <a:rPr lang="sl-SI" dirty="0" smtClean="0"/>
              <a:t>še on ne spi</a:t>
            </a:r>
            <a:r>
              <a:rPr lang="sl-SI" smtClean="0"/>
              <a:t>, tak </a:t>
            </a:r>
            <a:r>
              <a:rPr lang="sl-SI" dirty="0" smtClean="0"/>
              <a:t>zaskrbljeno gleda sred noči.</a:t>
            </a:r>
            <a:r>
              <a:rPr lang="sl-SI" dirty="0"/>
              <a:t/>
            </a:r>
            <a:br>
              <a:rPr lang="sl-SI" dirty="0"/>
            </a:br>
            <a:r>
              <a:rPr lang="sl-SI" dirty="0"/>
              <a:t/>
            </a:r>
            <a:br>
              <a:rPr lang="sl-SI" dirty="0"/>
            </a:br>
            <a:r>
              <a:rPr lang="sl-SI" dirty="0"/>
              <a:t>Slavček pel je pel je pesem </a:t>
            </a:r>
            <a:r>
              <a:rPr lang="sl-SI" dirty="0" smtClean="0"/>
              <a:t>svojo, jaz </a:t>
            </a:r>
            <a:r>
              <a:rPr lang="sl-SI" dirty="0"/>
              <a:t>tajila sem ljubezen </a:t>
            </a:r>
            <a:r>
              <a:rPr lang="sl-SI" dirty="0" smtClean="0"/>
              <a:t>mojo,</a:t>
            </a:r>
            <a:r>
              <a:rPr lang="sl-SI" dirty="0"/>
              <a:t/>
            </a:r>
            <a:br>
              <a:rPr lang="sl-SI" dirty="0"/>
            </a:br>
            <a:r>
              <a:rPr lang="sl-SI" dirty="0" err="1"/>
              <a:t>al</a:t>
            </a:r>
            <a:r>
              <a:rPr lang="sl-SI" dirty="0"/>
              <a:t>’ on odšel je odšel je daleč </a:t>
            </a:r>
            <a:r>
              <a:rPr lang="sl-SI" dirty="0" smtClean="0"/>
              <a:t>proč, zapel </a:t>
            </a:r>
            <a:r>
              <a:rPr lang="sl-SI" dirty="0"/>
              <a:t>zavriskal je v tiho noč.</a:t>
            </a:r>
          </a:p>
        </p:txBody>
      </p:sp>
    </p:spTree>
    <p:extLst>
      <p:ext uri="{BB962C8B-B14F-4D97-AF65-F5344CB8AC3E}">
        <p14:creationId xmlns:p14="http://schemas.microsoft.com/office/powerpoint/2010/main" val="1077665345"/>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p:spPr>
        <p:txBody>
          <a:bodyPr>
            <a:normAutofit/>
          </a:bodyPr>
          <a:lstStyle/>
          <a:p>
            <a:r>
              <a:rPr lang="sl-SI" sz="2400" dirty="0" smtClean="0"/>
              <a:t>MOLLY MALONE</a:t>
            </a:r>
            <a:endParaRPr lang="sl-SI" sz="2400" dirty="0"/>
          </a:p>
        </p:txBody>
      </p:sp>
      <p:sp>
        <p:nvSpPr>
          <p:cNvPr id="3" name="Označba mesta vsebine 2"/>
          <p:cNvSpPr>
            <a:spLocks noGrp="1"/>
          </p:cNvSpPr>
          <p:nvPr>
            <p:ph idx="1"/>
          </p:nvPr>
        </p:nvSpPr>
        <p:spPr>
          <a:xfrm>
            <a:off x="457200" y="836712"/>
            <a:ext cx="8229600" cy="5760640"/>
          </a:xfrm>
        </p:spPr>
        <p:txBody>
          <a:bodyPr>
            <a:noAutofit/>
          </a:bodyPr>
          <a:lstStyle/>
          <a:p>
            <a:r>
              <a:rPr lang="en-US" sz="2400" dirty="0"/>
              <a:t>In Dublin's fair city</a:t>
            </a:r>
            <a:r>
              <a:rPr lang="en-US" sz="2400" dirty="0" smtClean="0"/>
              <a:t>,</a:t>
            </a:r>
            <a:r>
              <a:rPr lang="sl-SI" sz="2400" dirty="0" smtClean="0"/>
              <a:t> </a:t>
            </a:r>
            <a:r>
              <a:rPr lang="en-US" sz="2400" dirty="0" smtClean="0"/>
              <a:t>where </a:t>
            </a:r>
            <a:r>
              <a:rPr lang="en-US" sz="2400" dirty="0"/>
              <a:t>the girls are so pretty</a:t>
            </a:r>
            <a:r>
              <a:rPr lang="en-US" sz="2400" dirty="0" smtClean="0"/>
              <a:t>,</a:t>
            </a:r>
            <a:r>
              <a:rPr lang="sl-SI" sz="2400" dirty="0" smtClean="0"/>
              <a:t> </a:t>
            </a:r>
            <a:r>
              <a:rPr lang="en-US" sz="2400" dirty="0" smtClean="0"/>
              <a:t>I </a:t>
            </a:r>
            <a:r>
              <a:rPr lang="en-US" sz="2400" dirty="0"/>
              <a:t>first set my eyes on sweet Molly Malone</a:t>
            </a:r>
            <a:r>
              <a:rPr lang="en-US" sz="2400" dirty="0" smtClean="0"/>
              <a:t>,</a:t>
            </a:r>
            <a:r>
              <a:rPr lang="sl-SI" sz="2400" dirty="0" smtClean="0"/>
              <a:t> </a:t>
            </a:r>
            <a:r>
              <a:rPr lang="en-US" sz="2400" dirty="0" smtClean="0"/>
              <a:t>As </a:t>
            </a:r>
            <a:r>
              <a:rPr lang="en-US" sz="2400" dirty="0"/>
              <a:t>she wheeled her wheel-barrow,</a:t>
            </a:r>
            <a:br>
              <a:rPr lang="en-US" sz="2400" dirty="0"/>
            </a:br>
            <a:r>
              <a:rPr lang="en-US" sz="2400" dirty="0"/>
              <a:t>Through streets broad and narrow</a:t>
            </a:r>
            <a:r>
              <a:rPr lang="en-US" sz="2400" dirty="0" smtClean="0"/>
              <a:t>,</a:t>
            </a:r>
            <a:r>
              <a:rPr lang="sl-SI" sz="2400" dirty="0" smtClean="0"/>
              <a:t> </a:t>
            </a:r>
            <a:r>
              <a:rPr lang="en-US" sz="2400" dirty="0" smtClean="0"/>
              <a:t>Crying</a:t>
            </a:r>
            <a:r>
              <a:rPr lang="en-US" sz="2400" dirty="0"/>
              <a:t>, "Cockles and mussels, alive, alive, oh</a:t>
            </a:r>
            <a:r>
              <a:rPr lang="en-US" sz="2400" dirty="0" smtClean="0"/>
              <a:t>!„</a:t>
            </a:r>
            <a:r>
              <a:rPr lang="sl-SI" sz="2400" dirty="0" smtClean="0"/>
              <a:t> </a:t>
            </a:r>
            <a:r>
              <a:rPr lang="en-US" sz="2400" dirty="0" smtClean="0"/>
              <a:t>"</a:t>
            </a:r>
            <a:r>
              <a:rPr lang="en-US" sz="2400" dirty="0"/>
              <a:t>Alive, alive, oh</a:t>
            </a:r>
            <a:r>
              <a:rPr lang="en-US" sz="2400" dirty="0" smtClean="0"/>
              <a:t>,</a:t>
            </a:r>
            <a:r>
              <a:rPr lang="sl-SI" sz="2400" dirty="0" smtClean="0"/>
              <a:t> </a:t>
            </a:r>
            <a:r>
              <a:rPr lang="en-US" sz="2400" dirty="0" smtClean="0"/>
              <a:t>Alive</a:t>
            </a:r>
            <a:r>
              <a:rPr lang="en-US" sz="2400" dirty="0"/>
              <a:t>, alive, oh</a:t>
            </a:r>
            <a:r>
              <a:rPr lang="en-US" sz="2400" dirty="0" smtClean="0"/>
              <a:t>",</a:t>
            </a:r>
            <a:r>
              <a:rPr lang="sl-SI" sz="2400" dirty="0" smtClean="0"/>
              <a:t> </a:t>
            </a:r>
            <a:r>
              <a:rPr lang="en-US" sz="2400" dirty="0" smtClean="0"/>
              <a:t>Crying </a:t>
            </a:r>
            <a:r>
              <a:rPr lang="en-US" sz="2400" dirty="0"/>
              <a:t>"Cockles and mussels, alive, alive, oh</a:t>
            </a:r>
            <a:r>
              <a:rPr lang="en-US" sz="2400" dirty="0" smtClean="0"/>
              <a:t>".</a:t>
            </a:r>
            <a:r>
              <a:rPr lang="en-US" sz="2400" dirty="0"/>
              <a:t/>
            </a:r>
            <a:br>
              <a:rPr lang="en-US" sz="2400" dirty="0"/>
            </a:br>
            <a:r>
              <a:rPr lang="en-US" sz="2400" dirty="0"/>
              <a:t>She was a fishmonger</a:t>
            </a:r>
            <a:r>
              <a:rPr lang="en-US" sz="2400" dirty="0" smtClean="0"/>
              <a:t>,</a:t>
            </a:r>
            <a:r>
              <a:rPr lang="sl-SI" sz="2400" dirty="0" smtClean="0"/>
              <a:t> </a:t>
            </a:r>
            <a:r>
              <a:rPr lang="en-US" sz="2400" dirty="0" smtClean="0"/>
              <a:t>And </a:t>
            </a:r>
            <a:r>
              <a:rPr lang="en-US" sz="2400" dirty="0"/>
              <a:t>sure 'twas no wonder</a:t>
            </a:r>
            <a:r>
              <a:rPr lang="en-US" sz="2400" dirty="0" smtClean="0"/>
              <a:t>,</a:t>
            </a:r>
            <a:r>
              <a:rPr lang="sl-SI" sz="2400" dirty="0" smtClean="0"/>
              <a:t> </a:t>
            </a:r>
            <a:r>
              <a:rPr lang="en-US" sz="2400" dirty="0" smtClean="0"/>
              <a:t>For </a:t>
            </a:r>
            <a:r>
              <a:rPr lang="en-US" sz="2400" dirty="0"/>
              <a:t>so were her father and mother before</a:t>
            </a:r>
            <a:r>
              <a:rPr lang="en-US" sz="2400" dirty="0" smtClean="0"/>
              <a:t>,</a:t>
            </a:r>
            <a:r>
              <a:rPr lang="sl-SI" sz="2400" dirty="0" smtClean="0"/>
              <a:t> </a:t>
            </a:r>
            <a:r>
              <a:rPr lang="en-US" sz="2400" dirty="0" smtClean="0"/>
              <a:t>And </a:t>
            </a:r>
            <a:r>
              <a:rPr lang="en-US" sz="2400" dirty="0"/>
              <a:t>they each wheeled their barrow,</a:t>
            </a:r>
            <a:br>
              <a:rPr lang="en-US" sz="2400" dirty="0"/>
            </a:br>
            <a:r>
              <a:rPr lang="en-US" sz="2400" dirty="0"/>
              <a:t>Through streets broad and narrow</a:t>
            </a:r>
            <a:r>
              <a:rPr lang="en-US" sz="2400" dirty="0" smtClean="0"/>
              <a:t>,</a:t>
            </a:r>
            <a:r>
              <a:rPr lang="sl-SI" sz="2400" dirty="0" smtClean="0"/>
              <a:t> </a:t>
            </a:r>
            <a:r>
              <a:rPr lang="en-US" sz="2400" dirty="0" smtClean="0"/>
              <a:t>Crying</a:t>
            </a:r>
            <a:r>
              <a:rPr lang="en-US" sz="2400" dirty="0"/>
              <a:t>, "Cockles and mussels, alive, alive, oh</a:t>
            </a:r>
            <a:r>
              <a:rPr lang="en-US" sz="2400" dirty="0" smtClean="0"/>
              <a:t>!„</a:t>
            </a:r>
            <a:r>
              <a:rPr lang="sl-SI" sz="2400" dirty="0" smtClean="0"/>
              <a:t> </a:t>
            </a:r>
            <a:r>
              <a:rPr lang="en-US" sz="2400" dirty="0" smtClean="0"/>
              <a:t>"</a:t>
            </a:r>
            <a:r>
              <a:rPr lang="en-US" sz="2400" dirty="0"/>
              <a:t>Alive, alive, oh</a:t>
            </a:r>
            <a:r>
              <a:rPr lang="en-US" sz="2400" dirty="0" smtClean="0"/>
              <a:t>,</a:t>
            </a:r>
            <a:r>
              <a:rPr lang="sl-SI" sz="2400" dirty="0" smtClean="0"/>
              <a:t> </a:t>
            </a:r>
            <a:r>
              <a:rPr lang="en-US" sz="2400" dirty="0" smtClean="0"/>
              <a:t>Alive</a:t>
            </a:r>
            <a:r>
              <a:rPr lang="en-US" sz="2400" dirty="0"/>
              <a:t>, alive, oh</a:t>
            </a:r>
            <a:r>
              <a:rPr lang="en-US" sz="2400" dirty="0" smtClean="0"/>
              <a:t>",</a:t>
            </a:r>
            <a:r>
              <a:rPr lang="sl-SI" sz="2400" dirty="0" smtClean="0"/>
              <a:t>----</a:t>
            </a:r>
            <a:r>
              <a:rPr lang="en-US" sz="2400" dirty="0"/>
              <a:t/>
            </a:r>
            <a:br>
              <a:rPr lang="en-US" sz="2400" dirty="0"/>
            </a:br>
            <a:r>
              <a:rPr lang="en-US" sz="2400" dirty="0"/>
              <a:t>She died of a fever</a:t>
            </a:r>
            <a:r>
              <a:rPr lang="en-US" sz="2400" dirty="0" smtClean="0"/>
              <a:t>,</a:t>
            </a:r>
            <a:r>
              <a:rPr lang="sl-SI" sz="2400" dirty="0" smtClean="0"/>
              <a:t> </a:t>
            </a:r>
            <a:r>
              <a:rPr lang="en-US" sz="2400" dirty="0" smtClean="0"/>
              <a:t>And </a:t>
            </a:r>
            <a:r>
              <a:rPr lang="en-US" sz="2400" dirty="0"/>
              <a:t>no one could save her</a:t>
            </a:r>
            <a:r>
              <a:rPr lang="en-US" sz="2400" dirty="0" smtClean="0"/>
              <a:t>,</a:t>
            </a:r>
            <a:r>
              <a:rPr lang="sl-SI" sz="2400" dirty="0" smtClean="0"/>
              <a:t> </a:t>
            </a:r>
            <a:r>
              <a:rPr lang="en-US" sz="2400" dirty="0" smtClean="0"/>
              <a:t>And </a:t>
            </a:r>
            <a:r>
              <a:rPr lang="en-US" sz="2400" dirty="0"/>
              <a:t>that was the end of sweet Molly Malone</a:t>
            </a:r>
            <a:r>
              <a:rPr lang="en-US" sz="2400" dirty="0" smtClean="0"/>
              <a:t>.</a:t>
            </a:r>
            <a:r>
              <a:rPr lang="sl-SI" sz="2400" dirty="0" smtClean="0"/>
              <a:t> </a:t>
            </a:r>
            <a:r>
              <a:rPr lang="en-US" sz="2400" dirty="0" smtClean="0"/>
              <a:t>Now </a:t>
            </a:r>
            <a:r>
              <a:rPr lang="en-US" sz="2400" dirty="0"/>
              <a:t>her ghost wheels her barrow</a:t>
            </a:r>
            <a:r>
              <a:rPr lang="en-US" sz="2400" dirty="0" smtClean="0"/>
              <a:t>,</a:t>
            </a:r>
            <a:r>
              <a:rPr lang="sl-SI" sz="2400" dirty="0" smtClean="0"/>
              <a:t> </a:t>
            </a:r>
            <a:r>
              <a:rPr lang="en-US" sz="2400" dirty="0" smtClean="0"/>
              <a:t>Through </a:t>
            </a:r>
            <a:r>
              <a:rPr lang="en-US" sz="2400" dirty="0"/>
              <a:t>streets broad and narrow,</a:t>
            </a:r>
            <a:br>
              <a:rPr lang="en-US" sz="2400" dirty="0"/>
            </a:br>
            <a:r>
              <a:rPr lang="en-US" sz="2400" dirty="0"/>
              <a:t>Crying, "Cockles and mussels, alive, alive, oh</a:t>
            </a:r>
            <a:r>
              <a:rPr lang="en-US" sz="2400" dirty="0" smtClean="0"/>
              <a:t>!„</a:t>
            </a:r>
            <a:r>
              <a:rPr lang="sl-SI" sz="2400" dirty="0" smtClean="0"/>
              <a:t> </a:t>
            </a:r>
            <a:endParaRPr lang="sl-SI" sz="2400" dirty="0"/>
          </a:p>
        </p:txBody>
      </p:sp>
    </p:spTree>
    <p:extLst>
      <p:ext uri="{BB962C8B-B14F-4D97-AF65-F5344CB8AC3E}">
        <p14:creationId xmlns:p14="http://schemas.microsoft.com/office/powerpoint/2010/main" val="14336113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850106"/>
          </a:xfrm>
        </p:spPr>
        <p:txBody>
          <a:bodyPr/>
          <a:lstStyle/>
          <a:p>
            <a:r>
              <a:rPr lang="sl-SI" dirty="0" smtClean="0"/>
              <a:t>NA OKNU DEVA JE SLONELA</a:t>
            </a:r>
            <a:endParaRPr lang="sl-SI" dirty="0"/>
          </a:p>
        </p:txBody>
      </p:sp>
      <p:sp>
        <p:nvSpPr>
          <p:cNvPr id="3" name="Označba mesta vsebine 2"/>
          <p:cNvSpPr>
            <a:spLocks noGrp="1"/>
          </p:cNvSpPr>
          <p:nvPr>
            <p:ph idx="1"/>
          </p:nvPr>
        </p:nvSpPr>
        <p:spPr>
          <a:xfrm>
            <a:off x="457200" y="1124744"/>
            <a:ext cx="8229600" cy="5001419"/>
          </a:xfrm>
        </p:spPr>
        <p:txBody>
          <a:bodyPr>
            <a:normAutofit fontScale="55000" lnSpcReduction="20000"/>
          </a:bodyPr>
          <a:lstStyle/>
          <a:p>
            <a:endParaRPr lang="sl-SI" dirty="0"/>
          </a:p>
          <a:p>
            <a:r>
              <a:rPr lang="sl-SI" sz="4200" b="1" i="1" dirty="0" smtClean="0"/>
              <a:t>NA OKNU DEVA JE SLONELA, KI KOMAJ ŠESTNAJST LET JE ŠTELA</a:t>
            </a:r>
            <a:br>
              <a:rPr lang="sl-SI" sz="4200" b="1" i="1" dirty="0" smtClean="0"/>
            </a:br>
            <a:r>
              <a:rPr lang="sl-SI" sz="4200" b="1" i="1" dirty="0" smtClean="0"/>
              <a:t>IN ŠEST JE KIT NA GLAV'CI IMELA, NA LEVO TRI, NA DESNO TRI.</a:t>
            </a:r>
            <a:br>
              <a:rPr lang="sl-SI" sz="4200" b="1" i="1" dirty="0" smtClean="0"/>
            </a:br>
            <a:r>
              <a:rPr lang="sl-SI" sz="4200" b="1" i="1" dirty="0" smtClean="0"/>
              <a:t/>
            </a:r>
            <a:br>
              <a:rPr lang="sl-SI" sz="4200" b="1" i="1" dirty="0" smtClean="0"/>
            </a:br>
            <a:r>
              <a:rPr lang="sl-SI" sz="4200" b="1" i="1" dirty="0" smtClean="0"/>
              <a:t>PO POLJU PA NEKDO PRIHAJA, IZ ČISTO TUJEGA JE KRAJA</a:t>
            </a:r>
            <a:br>
              <a:rPr lang="sl-SI" sz="4200" b="1" i="1" dirty="0" smtClean="0"/>
            </a:br>
            <a:r>
              <a:rPr lang="sl-SI" sz="4200" b="1" i="1" dirty="0" smtClean="0"/>
              <a:t>IN ŠEST MU BRK POD NOSOM MAJA, N</a:t>
            </a:r>
            <a:r>
              <a:rPr lang="sl-SI" sz="4200" b="1" i="1" dirty="0"/>
              <a:t>A</a:t>
            </a:r>
            <a:r>
              <a:rPr lang="sl-SI" sz="4200" b="1" i="1" dirty="0" smtClean="0"/>
              <a:t> LEVO TRI, NA DESNO TRI.</a:t>
            </a:r>
            <a:br>
              <a:rPr lang="sl-SI" sz="4200" b="1" i="1" dirty="0" smtClean="0"/>
            </a:br>
            <a:r>
              <a:rPr lang="sl-SI" sz="4200" b="1" i="1" dirty="0" smtClean="0"/>
              <a:t/>
            </a:r>
            <a:br>
              <a:rPr lang="sl-SI" sz="4200" b="1" i="1" dirty="0" smtClean="0"/>
            </a:br>
            <a:r>
              <a:rPr lang="sl-SI" sz="4200" b="1" i="1" dirty="0" smtClean="0"/>
              <a:t>KLOBUK SI DOLI Z GLAVE SNAME, POD OKNOM SE LJUBEZEN VNAME</a:t>
            </a:r>
            <a:br>
              <a:rPr lang="sl-SI" sz="4200" b="1" i="1" dirty="0" smtClean="0"/>
            </a:br>
            <a:r>
              <a:rPr lang="sl-SI" sz="4200" b="1" i="1" dirty="0" smtClean="0"/>
              <a:t>IN ŠEST POLJUBOV DEVI VZAME, NA LEVO TRI, NA DESNO TRI.</a:t>
            </a:r>
            <a:br>
              <a:rPr lang="sl-SI" sz="4200" b="1" i="1" dirty="0" smtClean="0"/>
            </a:br>
            <a:r>
              <a:rPr lang="sl-SI" sz="4200" b="1" i="1" dirty="0" smtClean="0"/>
              <a:t/>
            </a:r>
            <a:br>
              <a:rPr lang="sl-SI" sz="4200" b="1" i="1" dirty="0" smtClean="0"/>
            </a:br>
            <a:r>
              <a:rPr lang="sl-SI" sz="4200" b="1" i="1" dirty="0" smtClean="0"/>
              <a:t>OČETU HUDO SE ZAMERI, KER ŽIVEL JE PO STARI VERI</a:t>
            </a:r>
            <a:br>
              <a:rPr lang="sl-SI" sz="4200" b="1" i="1" dirty="0" smtClean="0"/>
            </a:br>
            <a:r>
              <a:rPr lang="sl-SI" sz="4200" b="1" i="1" dirty="0" smtClean="0"/>
              <a:t>IN FANTU ŠEST KLOFUT ODMERI, NA LEVO TRI, NA DESNO TRI.</a:t>
            </a:r>
            <a:endParaRPr lang="sl-SI" sz="4200" dirty="0" smtClean="0"/>
          </a:p>
          <a:p>
            <a:endParaRPr lang="sl-SI" sz="4200" dirty="0"/>
          </a:p>
        </p:txBody>
      </p:sp>
      <p:pic>
        <p:nvPicPr>
          <p:cNvPr id="4" name="Posnet zvok">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4591665" y="5516563"/>
            <a:ext cx="609600" cy="609600"/>
          </a:xfrm>
          <a:prstGeom prst="rect">
            <a:avLst/>
          </a:prstGeom>
        </p:spPr>
      </p:pic>
    </p:spTree>
    <p:extLst>
      <p:ext uri="{BB962C8B-B14F-4D97-AF65-F5344CB8AC3E}">
        <p14:creationId xmlns:p14="http://schemas.microsoft.com/office/powerpoint/2010/main" val="103405360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0692"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fontScale="90000"/>
          </a:bodyPr>
          <a:lstStyle/>
          <a:p>
            <a:r>
              <a:rPr lang="sl-SI" dirty="0" smtClean="0"/>
              <a:t>GUSARSKA</a:t>
            </a:r>
            <a:endParaRPr lang="sl-SI" dirty="0"/>
          </a:p>
        </p:txBody>
      </p:sp>
      <p:sp>
        <p:nvSpPr>
          <p:cNvPr id="3" name="Označba mesta vsebine 2"/>
          <p:cNvSpPr>
            <a:spLocks noGrp="1"/>
          </p:cNvSpPr>
          <p:nvPr>
            <p:ph idx="1"/>
          </p:nvPr>
        </p:nvSpPr>
        <p:spPr>
          <a:xfrm>
            <a:off x="457200" y="980728"/>
            <a:ext cx="8229600" cy="5145435"/>
          </a:xfrm>
        </p:spPr>
        <p:txBody>
          <a:bodyPr>
            <a:normAutofit fontScale="92500" lnSpcReduction="10000"/>
          </a:bodyPr>
          <a:lstStyle/>
          <a:p>
            <a:pPr marL="514350" indent="-514350">
              <a:buAutoNum type="arabicPeriod"/>
            </a:pPr>
            <a:r>
              <a:rPr lang="sl-SI" dirty="0" smtClean="0"/>
              <a:t>SREDI MORJA ČRNA VIHRA,</a:t>
            </a:r>
          </a:p>
          <a:p>
            <a:pPr marL="0" indent="0">
              <a:buNone/>
            </a:pPr>
            <a:r>
              <a:rPr lang="sl-SI" dirty="0" smtClean="0"/>
              <a:t>SREDI VIHRE ČRN BROD, </a:t>
            </a:r>
          </a:p>
          <a:p>
            <a:pPr marL="0" indent="0">
              <a:buNone/>
            </a:pPr>
            <a:r>
              <a:rPr lang="sl-SI" dirty="0" smtClean="0"/>
              <a:t>SREDI BRODA ČRNA JADRA,</a:t>
            </a:r>
          </a:p>
          <a:p>
            <a:pPr marL="0" indent="0">
              <a:buNone/>
            </a:pPr>
            <a:r>
              <a:rPr lang="sl-SI" dirty="0" smtClean="0"/>
              <a:t>SREDI JADER BELA SMRT. BARASA</a:t>
            </a:r>
          </a:p>
          <a:p>
            <a:pPr marL="0" indent="0">
              <a:buNone/>
            </a:pPr>
            <a:r>
              <a:rPr lang="sl-SI" dirty="0" smtClean="0"/>
              <a:t>HEJA BUMBARASA….HEJA…..HEJO</a:t>
            </a:r>
          </a:p>
          <a:p>
            <a:pPr marL="0" indent="0">
              <a:buNone/>
            </a:pPr>
            <a:r>
              <a:rPr lang="sl-SI" dirty="0" smtClean="0"/>
              <a:t>2. POD PALUBO SO ZAKLADI,</a:t>
            </a:r>
          </a:p>
          <a:p>
            <a:pPr marL="0" indent="0">
              <a:buNone/>
            </a:pPr>
            <a:r>
              <a:rPr lang="sl-SI" dirty="0" smtClean="0"/>
              <a:t>VSE BLEŠČI SE KOT ZLATO,</a:t>
            </a:r>
          </a:p>
          <a:p>
            <a:pPr marL="0" indent="0">
              <a:buNone/>
            </a:pPr>
            <a:r>
              <a:rPr lang="sl-SI" dirty="0" smtClean="0"/>
              <a:t>LE RAZMISLI, ČE SI DRZNEŠ</a:t>
            </a:r>
          </a:p>
          <a:p>
            <a:pPr marL="0" indent="0">
              <a:buNone/>
            </a:pPr>
            <a:r>
              <a:rPr lang="sl-SI" dirty="0" smtClean="0"/>
              <a:t> POD PALUBO DAT ROKO, BARASA, HEJA BUMBARASA….HEJA, HEJO….</a:t>
            </a:r>
          </a:p>
          <a:p>
            <a:pPr marL="0" indent="0">
              <a:buNone/>
            </a:pPr>
            <a:endParaRPr lang="sl-SI"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5693040" y="354960"/>
              <a:ext cx="2863440" cy="2086560"/>
            </p14:xfrm>
          </p:contentPart>
        </mc:Choice>
        <mc:Fallback xmlns="">
          <p:pic>
            <p:nvPicPr>
              <p:cNvPr id="4" name="Rokopis 3"/>
              <p:cNvPicPr/>
              <p:nvPr/>
            </p:nvPicPr>
            <p:blipFill>
              <a:blip r:embed="rId3"/>
              <a:stretch>
                <a:fillRect/>
              </a:stretch>
            </p:blipFill>
            <p:spPr>
              <a:xfrm>
                <a:off x="5683680" y="345600"/>
                <a:ext cx="2882160" cy="2105280"/>
              </a:xfrm>
              <a:prstGeom prst="rect">
                <a:avLst/>
              </a:prstGeom>
            </p:spPr>
          </p:pic>
        </mc:Fallback>
      </mc:AlternateContent>
    </p:spTree>
    <p:extLst>
      <p:ext uri="{BB962C8B-B14F-4D97-AF65-F5344CB8AC3E}">
        <p14:creationId xmlns:p14="http://schemas.microsoft.com/office/powerpoint/2010/main" val="109466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MOJA MATI ČUHA KAFE</a:t>
            </a:r>
            <a:endParaRPr lang="sl-SI" dirty="0"/>
          </a:p>
        </p:txBody>
      </p:sp>
      <p:sp>
        <p:nvSpPr>
          <p:cNvPr id="3" name="Označba mesta vsebine 2"/>
          <p:cNvSpPr>
            <a:spLocks noGrp="1"/>
          </p:cNvSpPr>
          <p:nvPr>
            <p:ph idx="1"/>
          </p:nvPr>
        </p:nvSpPr>
        <p:spPr/>
        <p:txBody>
          <a:bodyPr>
            <a:normAutofit lnSpcReduction="10000"/>
          </a:bodyPr>
          <a:lstStyle/>
          <a:p>
            <a:r>
              <a:rPr lang="sl-SI" dirty="0" smtClean="0"/>
              <a:t>MOJA MATI ČUHA KAFE, SAMO S CIKORJE, SAMO S CIKORJE, MOJA MATI ČUHA KAFE, SAMO S CIKORJE, MA SAMO DA JE!</a:t>
            </a:r>
          </a:p>
          <a:p>
            <a:r>
              <a:rPr lang="sl-SI" dirty="0" smtClean="0"/>
              <a:t>MOJA MAMA SPET ČUHA KAFE IZ SAME RŽI, IZ SAME RŽI, MOJA MATI ČUHA KAFE, IZ SAME RŽI, DA CELA BAJTA SMRDI.</a:t>
            </a:r>
          </a:p>
          <a:p>
            <a:r>
              <a:rPr lang="sl-SI" dirty="0" smtClean="0"/>
              <a:t>NAŠI STAREJI PRAV*JO TAKO: MA JE MIŽER*JA, MA JE MIŽER*JA, NAŠI STAREJI PRAV*JO TAKO, MA JE MIŽER*JA, PA VSEENO LEPO!</a:t>
            </a:r>
            <a:endParaRPr lang="sl-SI" dirty="0"/>
          </a:p>
        </p:txBody>
      </p:sp>
    </p:spTree>
    <p:extLst>
      <p:ext uri="{BB962C8B-B14F-4D97-AF65-F5344CB8AC3E}">
        <p14:creationId xmlns:p14="http://schemas.microsoft.com/office/powerpoint/2010/main" val="24982199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332657"/>
            <a:ext cx="7772400" cy="936104"/>
          </a:xfrm>
          <a:solidFill>
            <a:srgbClr val="FFFF00"/>
          </a:solidFill>
        </p:spPr>
        <p:txBody>
          <a:bodyPr>
            <a:normAutofit fontScale="90000"/>
          </a:bodyPr>
          <a:lstStyle/>
          <a:p>
            <a:r>
              <a:rPr lang="sl-SI" sz="3600" b="1" u="sng" dirty="0" smtClean="0"/>
              <a:t>ŽABICA JE ŽEJNA BILA</a:t>
            </a:r>
            <a:br>
              <a:rPr lang="sl-SI" sz="3600" b="1" u="sng" dirty="0" smtClean="0"/>
            </a:br>
            <a:endParaRPr lang="sl-SI" sz="3600" b="1" u="sng" dirty="0"/>
          </a:p>
        </p:txBody>
      </p:sp>
      <p:sp>
        <p:nvSpPr>
          <p:cNvPr id="3" name="Podnaslov 2"/>
          <p:cNvSpPr>
            <a:spLocks noGrp="1"/>
          </p:cNvSpPr>
          <p:nvPr>
            <p:ph type="subTitle" idx="1"/>
          </p:nvPr>
        </p:nvSpPr>
        <p:spPr>
          <a:xfrm>
            <a:off x="827584" y="1412776"/>
            <a:ext cx="7632848" cy="5112568"/>
          </a:xfrm>
        </p:spPr>
        <p:style>
          <a:lnRef idx="0">
            <a:schemeClr val="accent3"/>
          </a:lnRef>
          <a:fillRef idx="3">
            <a:schemeClr val="accent3"/>
          </a:fillRef>
          <a:effectRef idx="3">
            <a:schemeClr val="accent3"/>
          </a:effectRef>
          <a:fontRef idx="minor">
            <a:schemeClr val="lt1"/>
          </a:fontRef>
        </p:style>
        <p:txBody>
          <a:bodyPr>
            <a:normAutofit fontScale="25000" lnSpcReduction="20000"/>
          </a:bodyPr>
          <a:lstStyle/>
          <a:p>
            <a:pPr lvl="0"/>
            <a:r>
              <a:rPr lang="sl-SI" sz="2400" dirty="0" smtClean="0"/>
              <a:t>1</a:t>
            </a:r>
            <a:r>
              <a:rPr lang="sl-SI" sz="8000" dirty="0" smtClean="0"/>
              <a:t>. </a:t>
            </a:r>
            <a:r>
              <a:rPr lang="sl-SI" sz="12800" dirty="0" smtClean="0">
                <a:solidFill>
                  <a:schemeClr val="tx1"/>
                </a:solidFill>
              </a:rPr>
              <a:t>ŽABICA </a:t>
            </a:r>
            <a:r>
              <a:rPr lang="sl-SI" sz="12800" dirty="0">
                <a:solidFill>
                  <a:schemeClr val="tx1"/>
                </a:solidFill>
              </a:rPr>
              <a:t>JE ŽEJNA BILA, </a:t>
            </a:r>
            <a:r>
              <a:rPr lang="sl-SI" sz="12800" u="sng" dirty="0">
                <a:solidFill>
                  <a:schemeClr val="tx1"/>
                </a:solidFill>
              </a:rPr>
              <a:t>KVAK, KVAK </a:t>
            </a:r>
            <a:r>
              <a:rPr lang="sl-SI" sz="12800" u="sng" dirty="0" err="1">
                <a:solidFill>
                  <a:schemeClr val="tx1"/>
                </a:solidFill>
              </a:rPr>
              <a:t>KVAK</a:t>
            </a:r>
            <a:r>
              <a:rPr lang="sl-SI" sz="12800" u="sng" dirty="0">
                <a:solidFill>
                  <a:schemeClr val="tx1"/>
                </a:solidFill>
              </a:rPr>
              <a:t>, SREDI BLATNIH MLAK,</a:t>
            </a:r>
          </a:p>
          <a:p>
            <a:r>
              <a:rPr lang="sl-SI" sz="12800" dirty="0">
                <a:solidFill>
                  <a:schemeClr val="tx1"/>
                </a:solidFill>
              </a:rPr>
              <a:t>IN VODE SE JE NAPILA</a:t>
            </a:r>
            <a:r>
              <a:rPr lang="sl-SI" sz="12800" u="sng" dirty="0">
                <a:solidFill>
                  <a:schemeClr val="tx1"/>
                </a:solidFill>
              </a:rPr>
              <a:t>, KVAK, KVAK, KVAK, SREDI BLATNIH MLAK. KVAK, KVAK.</a:t>
            </a:r>
          </a:p>
          <a:p>
            <a:r>
              <a:rPr lang="sl-SI" sz="12800" dirty="0">
                <a:solidFill>
                  <a:schemeClr val="tx1"/>
                </a:solidFill>
              </a:rPr>
              <a:t>2. PA JI JE TREBUŠČEK POČIL, </a:t>
            </a:r>
            <a:r>
              <a:rPr lang="sl-SI" sz="12800" u="sng" dirty="0">
                <a:solidFill>
                  <a:schemeClr val="tx1"/>
                </a:solidFill>
              </a:rPr>
              <a:t>KVAK,……</a:t>
            </a:r>
          </a:p>
          <a:p>
            <a:r>
              <a:rPr lang="sl-SI" sz="12800" dirty="0">
                <a:solidFill>
                  <a:schemeClr val="tx1"/>
                </a:solidFill>
              </a:rPr>
              <a:t>MOŽ JE PO ZDRAVNIKA SKOČIL</a:t>
            </a:r>
            <a:r>
              <a:rPr lang="sl-SI" sz="12800" u="sng" dirty="0">
                <a:solidFill>
                  <a:schemeClr val="tx1"/>
                </a:solidFill>
              </a:rPr>
              <a:t>, KVAK…..</a:t>
            </a:r>
          </a:p>
          <a:p>
            <a:r>
              <a:rPr lang="sl-SI" sz="12800" dirty="0">
                <a:solidFill>
                  <a:schemeClr val="tx1"/>
                </a:solidFill>
              </a:rPr>
              <a:t>3. KO STA K ŽABICI PRISPELA, </a:t>
            </a:r>
            <a:r>
              <a:rPr lang="sl-SI" sz="12800" u="sng" dirty="0">
                <a:solidFill>
                  <a:schemeClr val="tx1"/>
                </a:solidFill>
              </a:rPr>
              <a:t>KVAK,….</a:t>
            </a:r>
          </a:p>
          <a:p>
            <a:r>
              <a:rPr lang="sl-SI" sz="12800" dirty="0">
                <a:solidFill>
                  <a:schemeClr val="tx1"/>
                </a:solidFill>
              </a:rPr>
              <a:t>ŽABICA NI VEČ ŽIVELA, </a:t>
            </a:r>
            <a:r>
              <a:rPr lang="sl-SI" sz="12800" u="sng" dirty="0">
                <a:solidFill>
                  <a:schemeClr val="tx1"/>
                </a:solidFill>
              </a:rPr>
              <a:t>KVAK….</a:t>
            </a:r>
          </a:p>
          <a:p>
            <a:r>
              <a:rPr lang="sl-SI" sz="12800" dirty="0">
                <a:solidFill>
                  <a:schemeClr val="tx1"/>
                </a:solidFill>
              </a:rPr>
              <a:t>4. TO JE ŽALOSTNA NEZGODA, </a:t>
            </a:r>
            <a:r>
              <a:rPr lang="sl-SI" sz="12800" u="sng" dirty="0">
                <a:solidFill>
                  <a:schemeClr val="tx1"/>
                </a:solidFill>
              </a:rPr>
              <a:t>KVAK….</a:t>
            </a:r>
          </a:p>
          <a:p>
            <a:r>
              <a:rPr lang="sl-SI" sz="12800" dirty="0">
                <a:solidFill>
                  <a:schemeClr val="tx1"/>
                </a:solidFill>
              </a:rPr>
              <a:t>DOBRE ŽABICE JE ŠKODA, </a:t>
            </a:r>
            <a:r>
              <a:rPr lang="sl-SI" sz="12800" u="sng" dirty="0">
                <a:solidFill>
                  <a:schemeClr val="tx1"/>
                </a:solidFill>
              </a:rPr>
              <a:t>KVAK….</a:t>
            </a:r>
          </a:p>
          <a:p>
            <a:r>
              <a:rPr lang="sl-SI" sz="12800" dirty="0">
                <a:solidFill>
                  <a:schemeClr val="tx1"/>
                </a:solidFill>
              </a:rPr>
              <a:t> </a:t>
            </a:r>
          </a:p>
          <a:p>
            <a:r>
              <a:rPr lang="sl-SI" sz="12800" dirty="0"/>
              <a:t> </a:t>
            </a:r>
          </a:p>
          <a:p>
            <a:endParaRPr lang="sl-SI" sz="8000"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177840" y="1342440"/>
              <a:ext cx="810360" cy="1998000"/>
            </p14:xfrm>
          </p:contentPart>
        </mc:Choice>
        <mc:Fallback xmlns="">
          <p:pic>
            <p:nvPicPr>
              <p:cNvPr id="4" name="Rokopis 3"/>
              <p:cNvPicPr/>
              <p:nvPr/>
            </p:nvPicPr>
            <p:blipFill>
              <a:blip r:embed="rId3"/>
              <a:stretch>
                <a:fillRect/>
              </a:stretch>
            </p:blipFill>
            <p:spPr>
              <a:xfrm>
                <a:off x="168480" y="1333080"/>
                <a:ext cx="829080" cy="2016720"/>
              </a:xfrm>
              <a:prstGeom prst="rect">
                <a:avLst/>
              </a:prstGeom>
            </p:spPr>
          </p:pic>
        </mc:Fallback>
      </mc:AlternateContent>
    </p:spTree>
    <p:extLst>
      <p:ext uri="{BB962C8B-B14F-4D97-AF65-F5344CB8AC3E}">
        <p14:creationId xmlns:p14="http://schemas.microsoft.com/office/powerpoint/2010/main" val="3236404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RAČUNSTVO</a:t>
            </a:r>
            <a:endParaRPr lang="sl-SI" dirty="0"/>
          </a:p>
        </p:txBody>
      </p:sp>
      <p:sp>
        <p:nvSpPr>
          <p:cNvPr id="3" name="Ograda vsebine 2"/>
          <p:cNvSpPr>
            <a:spLocks noGrp="1"/>
          </p:cNvSpPr>
          <p:nvPr>
            <p:ph idx="1"/>
          </p:nvPr>
        </p:nvSpPr>
        <p:spPr/>
        <p:txBody>
          <a:bodyPr/>
          <a:lstStyle/>
          <a:p>
            <a:r>
              <a:rPr lang="sl-SI" dirty="0" smtClean="0"/>
              <a:t>OH, KAKO JE TO HUDO, </a:t>
            </a:r>
          </a:p>
          <a:p>
            <a:pPr marL="0" indent="0">
              <a:buNone/>
            </a:pPr>
            <a:r>
              <a:rPr lang="sl-SI" dirty="0" smtClean="0"/>
              <a:t>ČE RAČUN NE GRE V GLAVO.</a:t>
            </a:r>
          </a:p>
          <a:p>
            <a:pPr marL="0" indent="0">
              <a:buNone/>
            </a:pPr>
            <a:r>
              <a:rPr lang="sl-SI" dirty="0" smtClean="0"/>
              <a:t>ATA HOČE, DA MODRUJEM,</a:t>
            </a:r>
          </a:p>
          <a:p>
            <a:pPr marL="0" indent="0">
              <a:buNone/>
            </a:pPr>
            <a:r>
              <a:rPr lang="sl-SI" dirty="0" smtClean="0"/>
              <a:t> JAZ PA TIHO PREMIŠLJUJEM.</a:t>
            </a:r>
          </a:p>
          <a:p>
            <a:pPr marL="0" indent="0">
              <a:buNone/>
            </a:pPr>
            <a:r>
              <a:rPr lang="sl-SI" dirty="0" smtClean="0"/>
              <a:t>ZAME VEČ KOT PAMET VSA</a:t>
            </a:r>
          </a:p>
          <a:p>
            <a:pPr marL="0" indent="0">
              <a:buNone/>
            </a:pPr>
            <a:r>
              <a:rPr lang="sl-SI" dirty="0" smtClean="0"/>
              <a:t> LE BONBONOV PEST VELJA</a:t>
            </a:r>
            <a:endParaRPr lang="sl-SI"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6070320" y="1986120"/>
              <a:ext cx="3262680" cy="2741400"/>
            </p14:xfrm>
          </p:contentPart>
        </mc:Choice>
        <mc:Fallback xmlns="">
          <p:pic>
            <p:nvPicPr>
              <p:cNvPr id="4" name="Rokopis 3"/>
              <p:cNvPicPr/>
              <p:nvPr/>
            </p:nvPicPr>
            <p:blipFill>
              <a:blip r:embed="rId3"/>
              <a:stretch>
                <a:fillRect/>
              </a:stretch>
            </p:blipFill>
            <p:spPr>
              <a:xfrm>
                <a:off x="6060960" y="1976760"/>
                <a:ext cx="3281400" cy="2760120"/>
              </a:xfrm>
              <a:prstGeom prst="rect">
                <a:avLst/>
              </a:prstGeom>
            </p:spPr>
          </p:pic>
        </mc:Fallback>
      </mc:AlternateContent>
    </p:spTree>
    <p:extLst>
      <p:ext uri="{BB962C8B-B14F-4D97-AF65-F5344CB8AC3E}">
        <p14:creationId xmlns:p14="http://schemas.microsoft.com/office/powerpoint/2010/main" val="622734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sl-SI" dirty="0" smtClean="0"/>
              <a:t>MOGOČEN SLON</a:t>
            </a:r>
            <a:endParaRPr lang="sl-SI" dirty="0"/>
          </a:p>
        </p:txBody>
      </p:sp>
      <p:sp>
        <p:nvSpPr>
          <p:cNvPr id="3" name="Ograda vsebine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514350" indent="-514350">
              <a:buAutoNum type="arabicPeriod"/>
            </a:pPr>
            <a:r>
              <a:rPr lang="sl-SI" dirty="0" smtClean="0"/>
              <a:t>MOGOČEN SLON, OGROMEN SLON, ŠOP TRAVE SPREJMI ZA POKLON. TRALALALALA….</a:t>
            </a:r>
          </a:p>
          <a:p>
            <a:pPr marL="0" indent="0">
              <a:buNone/>
            </a:pPr>
            <a:r>
              <a:rPr lang="sl-SI" dirty="0" smtClean="0"/>
              <a:t>2. IZBRAN MENI DOBROT, JEDI, ZA LEVA, KRALJA VSEH ZVERI. TRALALA….</a:t>
            </a:r>
          </a:p>
          <a:p>
            <a:pPr marL="0" indent="0">
              <a:buNone/>
            </a:pPr>
            <a:r>
              <a:rPr lang="sl-SI" dirty="0" smtClean="0"/>
              <a:t>3. IN MEDVED PROSI SVOJ OBED, ZA NJEGA JE NAJSLAJŠI MED. TRALALA…..</a:t>
            </a:r>
          </a:p>
          <a:p>
            <a:pPr marL="0" indent="0">
              <a:buNone/>
            </a:pPr>
            <a:r>
              <a:rPr lang="sl-SI" dirty="0" smtClean="0"/>
              <a:t>4. JE OPICA POREDNICA BANANE VSE POHRUSTALA. TRALALA….</a:t>
            </a:r>
          </a:p>
          <a:p>
            <a:pPr marL="0" indent="0">
              <a:buNone/>
            </a:pPr>
            <a:r>
              <a:rPr lang="sl-SI" dirty="0" smtClean="0"/>
              <a:t>5. ŠE NIČ DOBIL NI KROKODIL, KER JE PREDALEČ V REKI NIL. TRALALA…..</a:t>
            </a:r>
            <a:endParaRPr lang="sl-SI"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4849560" y="2408040"/>
              <a:ext cx="3873240" cy="3562560"/>
            </p14:xfrm>
          </p:contentPart>
        </mc:Choice>
        <mc:Fallback xmlns="">
          <p:pic>
            <p:nvPicPr>
              <p:cNvPr id="4" name="Rokopis 3"/>
              <p:cNvPicPr/>
              <p:nvPr/>
            </p:nvPicPr>
            <p:blipFill>
              <a:blip r:embed="rId3"/>
              <a:stretch>
                <a:fillRect/>
              </a:stretch>
            </p:blipFill>
            <p:spPr>
              <a:xfrm>
                <a:off x="4840200" y="2398680"/>
                <a:ext cx="3891960" cy="3581280"/>
              </a:xfrm>
              <a:prstGeom prst="rect">
                <a:avLst/>
              </a:prstGeom>
            </p:spPr>
          </p:pic>
        </mc:Fallback>
      </mc:AlternateContent>
    </p:spTree>
    <p:extLst>
      <p:ext uri="{BB962C8B-B14F-4D97-AF65-F5344CB8AC3E}">
        <p14:creationId xmlns:p14="http://schemas.microsoft.com/office/powerpoint/2010/main" val="6535551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OSEL IN KUKAVICA</a:t>
            </a:r>
            <a:endParaRPr lang="sl-SI" dirty="0"/>
          </a:p>
        </p:txBody>
      </p:sp>
      <p:sp>
        <p:nvSpPr>
          <p:cNvPr id="3" name="Označba mesta vsebine 2"/>
          <p:cNvSpPr>
            <a:spLocks noGrp="1"/>
          </p:cNvSpPr>
          <p:nvPr>
            <p:ph idx="1"/>
          </p:nvPr>
        </p:nvSpPr>
        <p:spPr/>
        <p:txBody>
          <a:bodyPr>
            <a:noAutofit/>
          </a:bodyPr>
          <a:lstStyle/>
          <a:p>
            <a:pPr marL="457200" indent="-457200">
              <a:buAutoNum type="arabicPeriod"/>
            </a:pPr>
            <a:r>
              <a:rPr lang="sl-SI" sz="2800" dirty="0" smtClean="0"/>
              <a:t>OSLIČEK GRE V GOZDIČEK, V GOZDIČEK NA SPREHOD.</a:t>
            </a:r>
          </a:p>
          <a:p>
            <a:pPr marL="0" indent="0">
              <a:buNone/>
            </a:pPr>
            <a:r>
              <a:rPr lang="sl-SI" sz="2800" dirty="0" smtClean="0"/>
              <a:t>PA KUKAVICA PTICA PRIKUKA MU ČEZ PLOT.</a:t>
            </a:r>
          </a:p>
          <a:p>
            <a:pPr marL="0" indent="0">
              <a:buNone/>
            </a:pPr>
            <a:r>
              <a:rPr lang="sl-SI" sz="2800" dirty="0" smtClean="0"/>
              <a:t>PONAŠA SE IN VPRAŠA, ČE PETI ZNA GOSPOD.</a:t>
            </a:r>
          </a:p>
          <a:p>
            <a:pPr marL="0" indent="0">
              <a:buNone/>
            </a:pPr>
            <a:r>
              <a:rPr lang="sl-SI" sz="2800" dirty="0" smtClean="0"/>
              <a:t>2. A SIVEC NI PLAŠLJIVEC, STRAŠITI SE NE DA,</a:t>
            </a:r>
          </a:p>
          <a:p>
            <a:pPr marL="0" indent="0">
              <a:buNone/>
            </a:pPr>
            <a:r>
              <a:rPr lang="sl-SI" sz="2800" dirty="0" smtClean="0"/>
              <a:t>POSTAVI SE V GOŠČAVI, ZARJOVE SVOJ: I – A!</a:t>
            </a:r>
          </a:p>
          <a:p>
            <a:pPr marL="0" indent="0">
              <a:buNone/>
            </a:pPr>
            <a:r>
              <a:rPr lang="sl-SI" sz="2800" dirty="0" smtClean="0"/>
              <a:t>A PTICA Z NJIM NARICA: KU – KU, KAR SE LE DA.</a:t>
            </a:r>
          </a:p>
          <a:p>
            <a:pPr marL="0" indent="0">
              <a:buNone/>
            </a:pPr>
            <a:r>
              <a:rPr lang="sl-SI" sz="2800" dirty="0" smtClean="0"/>
              <a:t>3. KRIČALA, TEKMOVALA, KDO BOLJ IN DALJ VZDRŽI.</a:t>
            </a:r>
          </a:p>
          <a:p>
            <a:pPr marL="0" indent="0">
              <a:buNone/>
            </a:pPr>
            <a:r>
              <a:rPr lang="sl-SI" sz="2800" dirty="0" smtClean="0"/>
              <a:t>TO ŠALO POSLUŠALO VELIKO JE LJUDI.</a:t>
            </a:r>
          </a:p>
          <a:p>
            <a:pPr marL="0" indent="0">
              <a:buNone/>
            </a:pPr>
            <a:r>
              <a:rPr lang="sl-SI" sz="2800" dirty="0" smtClean="0"/>
              <a:t>SMEJALI SE, DEJALI: LEPO PA RAVNO NI!</a:t>
            </a:r>
            <a:endParaRPr lang="sl-SI" sz="2800"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7413120" y="1864080"/>
              <a:ext cx="1187640" cy="1942560"/>
            </p14:xfrm>
          </p:contentPart>
        </mc:Choice>
        <mc:Fallback xmlns="">
          <p:pic>
            <p:nvPicPr>
              <p:cNvPr id="4" name="Rokopis 3"/>
              <p:cNvPicPr/>
              <p:nvPr/>
            </p:nvPicPr>
            <p:blipFill>
              <a:blip r:embed="rId3"/>
              <a:stretch>
                <a:fillRect/>
              </a:stretch>
            </p:blipFill>
            <p:spPr>
              <a:xfrm>
                <a:off x="7403760" y="1854720"/>
                <a:ext cx="1206360" cy="1961280"/>
              </a:xfrm>
              <a:prstGeom prst="rect">
                <a:avLst/>
              </a:prstGeom>
            </p:spPr>
          </p:pic>
        </mc:Fallback>
      </mc:AlternateContent>
    </p:spTree>
    <p:extLst>
      <p:ext uri="{BB962C8B-B14F-4D97-AF65-F5344CB8AC3E}">
        <p14:creationId xmlns:p14="http://schemas.microsoft.com/office/powerpoint/2010/main" val="3169097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850106"/>
          </a:xfrm>
        </p:spPr>
        <p:txBody>
          <a:bodyPr/>
          <a:lstStyle/>
          <a:p>
            <a:r>
              <a:rPr lang="sl-SI" dirty="0" smtClean="0"/>
              <a:t>JOHN BROWN</a:t>
            </a:r>
            <a:endParaRPr lang="sl-SI" dirty="0"/>
          </a:p>
        </p:txBody>
      </p:sp>
      <p:sp>
        <p:nvSpPr>
          <p:cNvPr id="3" name="Označba mesta vsebine 2"/>
          <p:cNvSpPr>
            <a:spLocks noGrp="1"/>
          </p:cNvSpPr>
          <p:nvPr>
            <p:ph idx="1"/>
          </p:nvPr>
        </p:nvSpPr>
        <p:spPr>
          <a:xfrm>
            <a:off x="457200" y="1412776"/>
            <a:ext cx="8229600" cy="4713387"/>
          </a:xfrm>
        </p:spPr>
        <p:txBody>
          <a:bodyPr/>
          <a:lstStyle/>
          <a:p>
            <a:r>
              <a:rPr lang="sl-SI" b="1" dirty="0" smtClean="0"/>
              <a:t>JOHN BROWN HAD A LITTLE INDIAN …3X</a:t>
            </a:r>
          </a:p>
          <a:p>
            <a:r>
              <a:rPr lang="sl-SI" b="1" dirty="0" smtClean="0"/>
              <a:t>ONE LITTLE INDIAN BOY.</a:t>
            </a:r>
          </a:p>
          <a:p>
            <a:r>
              <a:rPr lang="sl-SI" b="1" dirty="0" smtClean="0"/>
              <a:t>ONE LITTLE, TWO LITTLE, THREE LITTLE INDIANS, </a:t>
            </a:r>
          </a:p>
          <a:p>
            <a:r>
              <a:rPr lang="sl-SI" b="1" dirty="0" smtClean="0"/>
              <a:t>FOUR LITTLE, FIVE LITTLE, SIX LITTLE INDIANS,</a:t>
            </a:r>
          </a:p>
          <a:p>
            <a:r>
              <a:rPr lang="sl-SI" b="1" dirty="0" smtClean="0"/>
              <a:t>SEVEN LITTLE, EIGHT LITTLE, NINE </a:t>
            </a:r>
            <a:r>
              <a:rPr lang="sl-SI" b="1" smtClean="0"/>
              <a:t>LITTLE INDIANS, </a:t>
            </a:r>
          </a:p>
          <a:p>
            <a:r>
              <a:rPr lang="sl-SI" b="1" smtClean="0"/>
              <a:t>TEN LITTLE INDIAN BOYS.</a:t>
            </a:r>
            <a:endParaRPr lang="sl-SI" b="1" dirty="0"/>
          </a:p>
        </p:txBody>
      </p:sp>
    </p:spTree>
    <p:extLst>
      <p:ext uri="{BB962C8B-B14F-4D97-AF65-F5344CB8AC3E}">
        <p14:creationId xmlns:p14="http://schemas.microsoft.com/office/powerpoint/2010/main" val="3350863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endParaRPr lang="sl-SI"/>
          </a:p>
        </p:txBody>
      </p:sp>
    </p:spTree>
    <p:extLst>
      <p:ext uri="{BB962C8B-B14F-4D97-AF65-F5344CB8AC3E}">
        <p14:creationId xmlns:p14="http://schemas.microsoft.com/office/powerpoint/2010/main" val="2232241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POBELELO POLE</a:t>
            </a:r>
            <a:endParaRPr lang="sl-SI" dirty="0"/>
          </a:p>
        </p:txBody>
      </p:sp>
      <p:sp>
        <p:nvSpPr>
          <p:cNvPr id="3" name="Ograda vsebine 2"/>
          <p:cNvSpPr>
            <a:spLocks noGrp="1"/>
          </p:cNvSpPr>
          <p:nvPr>
            <p:ph idx="1"/>
          </p:nvPr>
        </p:nvSpPr>
        <p:spPr>
          <a:solidFill>
            <a:srgbClr val="00B0F0"/>
          </a:solidFill>
        </p:spPr>
        <p:txBody>
          <a:bodyPr>
            <a:normAutofit lnSpcReduction="10000"/>
          </a:bodyPr>
          <a:lstStyle/>
          <a:p>
            <a:pPr marL="514350" indent="-514350">
              <a:buAutoNum type="arabicPeriod"/>
            </a:pPr>
            <a:r>
              <a:rPr lang="sl-SI" dirty="0" smtClean="0"/>
              <a:t>POBELELO POLE OFCAMA, POBELELO POLE, POBELELO POLE OFCAMA, OFCAMA.</a:t>
            </a:r>
          </a:p>
          <a:p>
            <a:pPr marL="0" indent="0">
              <a:buNone/>
            </a:pPr>
            <a:r>
              <a:rPr lang="sl-SI" dirty="0" smtClean="0"/>
              <a:t>2. NE IMELE OFCE ČOBANA, NE IMELE OFCE, NE IMELE OFCE ČOBANA, ČOBANA.</a:t>
            </a:r>
          </a:p>
          <a:p>
            <a:pPr marL="0" indent="0">
              <a:buNone/>
            </a:pPr>
            <a:r>
              <a:rPr lang="sl-SI" dirty="0" smtClean="0"/>
              <a:t>3. ČOBANČE JE LEGLO, ZASPALO, ČOBANČE JE LEGLO, ČOBANČE JE LEGLO, ZASPALO, ZASPALO.</a:t>
            </a:r>
          </a:p>
          <a:p>
            <a:pPr marL="0" indent="0">
              <a:buNone/>
            </a:pPr>
            <a:r>
              <a:rPr lang="sl-SI" dirty="0" smtClean="0"/>
              <a:t>4. VILE SO MU </a:t>
            </a:r>
            <a:r>
              <a:rPr lang="sl-SI" smtClean="0"/>
              <a:t>SRCE VADILE, VILE SO MU SRCE, VILE SO MU SRCE VADILE, VADILE.</a:t>
            </a:r>
            <a:endParaRPr lang="sl-SI" dirty="0" smtClean="0"/>
          </a:p>
          <a:p>
            <a:pPr marL="0" indent="0">
              <a:buNone/>
            </a:pPr>
            <a:r>
              <a:rPr lang="sl-SI" dirty="0" smtClean="0"/>
              <a:t>5. …..</a:t>
            </a:r>
            <a:endParaRPr lang="sl-SI" dirty="0"/>
          </a:p>
        </p:txBody>
      </p:sp>
    </p:spTree>
    <p:extLst>
      <p:ext uri="{BB962C8B-B14F-4D97-AF65-F5344CB8AC3E}">
        <p14:creationId xmlns:p14="http://schemas.microsoft.com/office/powerpoint/2010/main" val="23129700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endParaRPr lang="sl-SI"/>
          </a:p>
        </p:txBody>
      </p:sp>
    </p:spTree>
    <p:extLst>
      <p:ext uri="{BB962C8B-B14F-4D97-AF65-F5344CB8AC3E}">
        <p14:creationId xmlns:p14="http://schemas.microsoft.com/office/powerpoint/2010/main" val="24781434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JAZ BOM ENE CITRE KUPO</a:t>
            </a:r>
            <a:endParaRPr lang="sl-SI" dirty="0"/>
          </a:p>
        </p:txBody>
      </p:sp>
      <p:sp>
        <p:nvSpPr>
          <p:cNvPr id="3" name="Ograda vsebine 2"/>
          <p:cNvSpPr>
            <a:spLocks noGrp="1"/>
          </p:cNvSpPr>
          <p:nvPr>
            <p:ph idx="1"/>
          </p:nvPr>
        </p:nvSpPr>
        <p:spPr/>
        <p:txBody>
          <a:bodyPr>
            <a:normAutofit fontScale="85000" lnSpcReduction="20000"/>
          </a:bodyPr>
          <a:lstStyle/>
          <a:p>
            <a:pPr marL="0" indent="0">
              <a:buNone/>
            </a:pPr>
            <a:r>
              <a:rPr lang="sl-SI" dirty="0" smtClean="0"/>
              <a:t>1. JAZ BOM ENE CITRE KUPO, PA BOM LEPE NOTE IGRO. ŠADI RADI RO-OM, DIRUM  </a:t>
            </a:r>
          </a:p>
          <a:p>
            <a:pPr marL="0" indent="0">
              <a:buNone/>
            </a:pPr>
            <a:r>
              <a:rPr lang="sl-SI" dirty="0" smtClean="0"/>
              <a:t>PUM PUMPUM PUM.</a:t>
            </a:r>
          </a:p>
          <a:p>
            <a:pPr marL="0" indent="0">
              <a:buNone/>
            </a:pPr>
            <a:r>
              <a:rPr lang="sl-SI" dirty="0" smtClean="0"/>
              <a:t>2. JAZ BOM IGRAL TAK LEPO, KAJ DA SE ČULO GOR V NEBO. ŠADI RADI….</a:t>
            </a:r>
          </a:p>
          <a:p>
            <a:pPr marL="0" indent="0">
              <a:buNone/>
            </a:pPr>
            <a:r>
              <a:rPr lang="sl-SI" dirty="0" smtClean="0"/>
              <a:t>3. BOG PA MENE PIJTAL BO, KAJ BOM PROSIL JAZ ZA TO. ŠADI RADI….</a:t>
            </a:r>
          </a:p>
          <a:p>
            <a:pPr marL="0" indent="0">
              <a:buNone/>
            </a:pPr>
            <a:r>
              <a:rPr lang="sl-SI" dirty="0" smtClean="0"/>
              <a:t>4. JAZ PA DRUGO NIČ NE PROSIM, SAMO ŠTIRI DUŠE V NEBO. ŠADI RADI….</a:t>
            </a:r>
          </a:p>
          <a:p>
            <a:pPr marL="0" indent="0">
              <a:buNone/>
            </a:pPr>
            <a:r>
              <a:rPr lang="sl-SI" dirty="0" smtClean="0"/>
              <a:t>5. PRVA DE MI OČINA, PA NAJ MI BO ZVELIČANA.</a:t>
            </a:r>
          </a:p>
          <a:p>
            <a:pPr marL="0" indent="0">
              <a:buNone/>
            </a:pPr>
            <a:r>
              <a:rPr lang="sl-SI" dirty="0" smtClean="0"/>
              <a:t> ŠADI RADI….</a:t>
            </a:r>
            <a:endParaRPr lang="sl-SI" dirty="0"/>
          </a:p>
        </p:txBody>
      </p:sp>
    </p:spTree>
    <p:extLst>
      <p:ext uri="{BB962C8B-B14F-4D97-AF65-F5344CB8AC3E}">
        <p14:creationId xmlns:p14="http://schemas.microsoft.com/office/powerpoint/2010/main" val="1415593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solidFill>
            <a:srgbClr val="FFC000"/>
          </a:solidFill>
        </p:spPr>
        <p:txBody>
          <a:bodyPr/>
          <a:lstStyle/>
          <a:p>
            <a:r>
              <a:rPr lang="sl-SI" dirty="0" smtClean="0"/>
              <a:t>FSI SO VENCI VEILI</a:t>
            </a:r>
            <a:endParaRPr lang="sl-SI" dirty="0"/>
          </a:p>
        </p:txBody>
      </p:sp>
      <mc:AlternateContent xmlns:mc="http://schemas.openxmlformats.org/markup-compatibility/2006" xmlns:a14="http://schemas.microsoft.com/office/drawing/2010/main">
        <mc:Choice Requires="a14">
          <p:sp>
            <p:nvSpPr>
              <p:cNvPr id="3" name="Ograda vsebine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sl-SI" dirty="0" smtClean="0"/>
                  <a:t>1. FSI SO VENCI VEILI, FSI SO VENCI VEILI, FSI SO VENCI VEILI, SAMO MOJ ZELENI.</a:t>
                </a:r>
              </a:p>
              <a:p>
                <a:r>
                  <a:rPr lang="sl-SI" dirty="0" smtClean="0"/>
                  <a:t>2. AR GA JES ZALEJVLEN, …..SVOJIMI SKUZAMI.</a:t>
                </a:r>
              </a:p>
              <a:p>
                <a:pPr marL="0" indent="0">
                  <a:buNone/>
                </a:pPr>
                <a:r>
                  <a:rPr lang="sl-SI" dirty="0" smtClean="0"/>
                  <a:t>3. ČI BI MOJA SKUZA, …..NA KAMEN SPADNOLA.</a:t>
                </a:r>
              </a:p>
              <a:p>
                <a:pPr marL="0" indent="0">
                  <a:buNone/>
                </a:pPr>
                <a:r>
                  <a:rPr lang="sl-SI" dirty="0" smtClean="0"/>
                  <a:t>4. KAMEN BI SE RAZKLAL,….NA DVOJE, NA TROJE.</a:t>
                </a:r>
              </a:p>
              <a:p>
                <a:pPr marL="0" indent="0">
                  <a:buNone/>
                </a:pPr>
                <a14:m>
                  <m:oMathPara xmlns:m="http://schemas.openxmlformats.org/officeDocument/2006/math">
                    <m:oMathParaPr>
                      <m:jc m:val="centerGroup"/>
                    </m:oMathParaPr>
                    <m:oMath xmlns:m="http://schemas.openxmlformats.org/officeDocument/2006/math">
                      <a:fld id="{93DD060D-14D6-4EE5-B163-188EDB426D36}" type="mathplaceholder">
                        <a:rPr lang="sl-SI" i="1" baseline="-25000" smtClean="0">
                          <a:latin typeface="Cambria Math"/>
                        </a:rPr>
                        <a:t>Tukaj vnesite enačbo.</a:t>
                      </a:fld>
                    </m:oMath>
                  </m:oMathPara>
                </a14:m>
                <a:endParaRPr lang="sl-SI" baseline="-25000" dirty="0"/>
              </a:p>
            </p:txBody>
          </p:sp>
        </mc:Choice>
        <mc:Fallback xmlns="">
          <p:sp>
            <p:nvSpPr>
              <p:cNvPr id="3" name="Ograda vsebine 2"/>
              <p:cNvSpPr>
                <a:spLocks noGrp="1" noRot="1" noChangeAspect="1" noMove="1" noResize="1" noEditPoints="1" noAdjustHandles="1" noChangeArrowheads="1" noChangeShapeType="1" noTextEdit="1"/>
              </p:cNvSpPr>
              <p:nvPr>
                <p:ph idx="1"/>
              </p:nvPr>
            </p:nvSpPr>
            <p:spPr>
              <a:blipFill rotWithShape="1">
                <a:blip r:embed="rId2"/>
                <a:stretch>
                  <a:fillRect l="-1699" t="-1475" r="-1551"/>
                </a:stretch>
              </a:blipFill>
            </p:spPr>
            <p:txBody>
              <a:bodyPr/>
              <a:lstStyle/>
              <a:p>
                <a:r>
                  <a:rPr lang="sl-SI">
                    <a:noFill/>
                  </a:rPr>
                  <a:t> </a:t>
                </a:r>
              </a:p>
            </p:txBody>
          </p:sp>
        </mc:Fallback>
      </mc:AlternateContent>
    </p:spTree>
    <p:extLst>
      <p:ext uri="{BB962C8B-B14F-4D97-AF65-F5344CB8AC3E}">
        <p14:creationId xmlns:p14="http://schemas.microsoft.com/office/powerpoint/2010/main" val="9302947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t>PO JEZERU BLIZ´ TRIGLAVA</a:t>
            </a:r>
            <a:r>
              <a:rPr lang="sl-SI" dirty="0"/>
              <a:t/>
            </a:r>
            <a:br>
              <a:rPr lang="sl-SI" dirty="0"/>
            </a:br>
            <a:endParaRPr lang="sl-SI" dirty="0"/>
          </a:p>
        </p:txBody>
      </p:sp>
      <p:sp>
        <p:nvSpPr>
          <p:cNvPr id="3" name="Ograda vsebine 2"/>
          <p:cNvSpPr>
            <a:spLocks noGrp="1"/>
          </p:cNvSpPr>
          <p:nvPr>
            <p:ph idx="1"/>
          </p:nvPr>
        </p:nvSpPr>
        <p:spPr/>
        <p:txBody>
          <a:bodyPr>
            <a:normAutofit fontScale="85000" lnSpcReduction="10000"/>
          </a:bodyPr>
          <a:lstStyle/>
          <a:p>
            <a:r>
              <a:rPr lang="sl-SI" b="1" dirty="0"/>
              <a:t>PO JEZERU BLIZ´ TRIGLAVA ČOLNIČ PLAVA SEM TER TJA. V ČOLNU GLASNO SE PREPEVA, DA ODMEVA OD GORA.</a:t>
            </a:r>
            <a:endParaRPr lang="sl-SI" dirty="0"/>
          </a:p>
          <a:p>
            <a:r>
              <a:rPr lang="sl-SI" b="1" dirty="0"/>
              <a:t>MILE PTICE PO DOLINAH IN PLANINAH SE BUDE, KER SO ČULE PESEM MOJO, VSAKA SVOJO ŽVRGOLE.</a:t>
            </a:r>
            <a:endParaRPr lang="sl-SI" dirty="0"/>
          </a:p>
          <a:p>
            <a:r>
              <a:rPr lang="sl-SI" b="1" dirty="0"/>
              <a:t>RIBAM SRCA VSEM IGRAJO, DA SKAKLJAJO NAD VODO, LE VALOVI ŠEPETAJO IN ŠUMLJAJO MED SABO.</a:t>
            </a:r>
            <a:endParaRPr lang="sl-SI" dirty="0"/>
          </a:p>
          <a:p>
            <a:r>
              <a:rPr lang="sl-SI" b="1" dirty="0"/>
              <a:t>TUKAJ SLAVA VENCE VIJE, SRCE BIJE NAM GORKO. ČUJTE GORE IN BREGOVI, DA SINOVI SLAVE SMO!</a:t>
            </a:r>
            <a:endParaRPr lang="sl-SI" dirty="0"/>
          </a:p>
          <a:p>
            <a:endParaRPr lang="sl-SI" dirty="0"/>
          </a:p>
        </p:txBody>
      </p:sp>
    </p:spTree>
    <p:extLst>
      <p:ext uri="{BB962C8B-B14F-4D97-AF65-F5344CB8AC3E}">
        <p14:creationId xmlns:p14="http://schemas.microsoft.com/office/powerpoint/2010/main" val="3317102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t>POD ROŽNATO PLANINO</a:t>
            </a:r>
            <a:r>
              <a:rPr lang="sl-SI" dirty="0"/>
              <a:t/>
            </a:r>
            <a:br>
              <a:rPr lang="sl-SI" dirty="0"/>
            </a:br>
            <a:endParaRPr lang="sl-SI" dirty="0"/>
          </a:p>
        </p:txBody>
      </p:sp>
      <p:sp>
        <p:nvSpPr>
          <p:cNvPr id="3" name="Ograda vsebine 2"/>
          <p:cNvSpPr>
            <a:spLocks noGrp="1"/>
          </p:cNvSpPr>
          <p:nvPr>
            <p:ph idx="1"/>
          </p:nvPr>
        </p:nvSpPr>
        <p:spPr/>
        <p:txBody>
          <a:bodyPr>
            <a:normAutofit fontScale="92500" lnSpcReduction="20000"/>
          </a:bodyPr>
          <a:lstStyle/>
          <a:p>
            <a:r>
              <a:rPr lang="sl-SI" b="1" dirty="0"/>
              <a:t>POD ROŽNATO PLANINO GRABILA JE SENO, </a:t>
            </a:r>
            <a:endParaRPr lang="sl-SI" dirty="0"/>
          </a:p>
          <a:p>
            <a:r>
              <a:rPr lang="sl-SI" b="1" u="sng" dirty="0"/>
              <a:t>OD VESELJA IN RADOSTI SI JE PELA PESMICO.</a:t>
            </a:r>
            <a:endParaRPr lang="sl-SI" dirty="0"/>
          </a:p>
          <a:p>
            <a:r>
              <a:rPr lang="sl-SI" b="1" dirty="0"/>
              <a:t>PRIVRISKAL DOL S PLANINE SOSEDOV MLAJŠI SIN, </a:t>
            </a:r>
            <a:r>
              <a:rPr lang="sl-SI" b="1" u="sng" dirty="0"/>
              <a:t>JI PRINESEL KITO CVETJA JE S TEH ROŽNATIH PLANIN.</a:t>
            </a:r>
            <a:endParaRPr lang="sl-SI" dirty="0"/>
          </a:p>
          <a:p>
            <a:r>
              <a:rPr lang="sl-SI" b="1" dirty="0"/>
              <a:t>SI CVETJE OGLEDUJE, NABRANO PRAV SKRBNO,</a:t>
            </a:r>
            <a:endParaRPr lang="sl-SI" dirty="0"/>
          </a:p>
          <a:p>
            <a:r>
              <a:rPr lang="sl-SI" b="1" u="sng" dirty="0"/>
              <a:t> SI NE POJE VEČ VESELO IN NE GRABI VEČ SENO.</a:t>
            </a:r>
            <a:endParaRPr lang="sl-SI" dirty="0"/>
          </a:p>
          <a:p>
            <a:r>
              <a:rPr lang="sl-SI" b="1" dirty="0"/>
              <a:t>ZAKAJ SI FANTIČ PRIŠEL, DA ZMEŠAL S´ MI GLAVO, </a:t>
            </a:r>
            <a:r>
              <a:rPr lang="sl-SI" b="1" u="sng" dirty="0"/>
              <a:t>KO B´ JAZ TEBE NE POZNALA, SRCE MOJE BI MIRNO B´LO.</a:t>
            </a:r>
            <a:endParaRPr lang="sl-SI" dirty="0"/>
          </a:p>
          <a:p>
            <a:endParaRPr lang="sl-SI" dirty="0"/>
          </a:p>
        </p:txBody>
      </p:sp>
    </p:spTree>
    <p:extLst>
      <p:ext uri="{BB962C8B-B14F-4D97-AF65-F5344CB8AC3E}">
        <p14:creationId xmlns:p14="http://schemas.microsoft.com/office/powerpoint/2010/main" val="41766589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solidFill>
            <a:srgbClr val="00B050"/>
          </a:solidFill>
        </p:spPr>
        <p:txBody>
          <a:bodyPr>
            <a:normAutofit/>
          </a:bodyPr>
          <a:lstStyle/>
          <a:p>
            <a:pPr algn="ctr"/>
            <a:r>
              <a:rPr lang="sl-SI" sz="3000" b="1" dirty="0"/>
              <a:t>MAČEK V ŽAKLJU</a:t>
            </a:r>
          </a:p>
        </p:txBody>
      </p:sp>
      <p:sp>
        <p:nvSpPr>
          <p:cNvPr id="3" name="Označba mesta vsebine 2"/>
          <p:cNvSpPr>
            <a:spLocks noGrp="1"/>
          </p:cNvSpPr>
          <p:nvPr>
            <p:ph idx="1"/>
          </p:nvPr>
        </p:nvSpPr>
        <p:spPr/>
        <p:txBody>
          <a:bodyPr>
            <a:normAutofit fontScale="70000" lnSpcReduction="20000"/>
          </a:bodyPr>
          <a:lstStyle/>
          <a:p>
            <a:pPr marL="385763" indent="-385763">
              <a:buAutoNum type="arabicPeriod"/>
            </a:pPr>
            <a:r>
              <a:rPr lang="sl-SI" dirty="0" smtClean="0"/>
              <a:t>EJ, TO PA TO! ZMERAJ NAS UČE, A PRI TEM TAKO KISLO SE DRŽE! ČE PA VESEL IN POGUMEN SI, BOŠ MLADOST ŽIVEL DALEČ OD SKRBI!</a:t>
            </a:r>
          </a:p>
          <a:p>
            <a:pPr marL="385763" indent="-385763">
              <a:buAutoNum type="arabicPeriod"/>
            </a:pPr>
            <a:r>
              <a:rPr lang="sl-SI" dirty="0" smtClean="0"/>
              <a:t>ŽIVLJENJE JE BLAZNO RESNA STVAR, KAŽE TI ROGE, NAM PA TO NI MAR. VSAK NAJ ŽIVI, KAKOR VE IN ZNA, TO GA IZUČI, V TEM JE ČAR SVETA.</a:t>
            </a:r>
          </a:p>
          <a:p>
            <a:pPr marL="0" indent="0">
              <a:buNone/>
            </a:pPr>
            <a:r>
              <a:rPr lang="sl-SI" dirty="0" smtClean="0"/>
              <a:t>SAJ VČASIH RES MORDA NESLANI SMO, KER NE VEMO, KAJ BI S SOLJO, PA VENDAR NAJ NAM NE ZAMERIJO, ČE MAČKA V ŽAKLJU MI NE SPREJMEMO!</a:t>
            </a:r>
          </a:p>
          <a:p>
            <a:pPr marL="0" indent="0">
              <a:buNone/>
            </a:pPr>
            <a:r>
              <a:rPr lang="sl-SI" dirty="0" smtClean="0"/>
              <a:t>3. PRAV SMEŠNI SO, KO NAM PRAVIJO: SAJ ŽIVLJENJE NI, KAKOR SE VAM ZDI! OČALA NAJ VSEM NAM KUPIJO, MORDA SKOZNJE SVET PAMETEN BO SPET. SAJ VČASIH….</a:t>
            </a:r>
          </a:p>
          <a:p>
            <a:pPr marL="0" indent="0">
              <a:buNone/>
            </a:pPr>
            <a:r>
              <a:rPr lang="sl-SI" dirty="0" smtClean="0"/>
              <a:t>4. ŽIVLJENJE GRE SVOJO VEČNO POT, POLNO JE LAŽI, POLNO RAZNIH ZMOT, KER PA NEKOČ MLADI SO BILI, NAJ NAM DOVOLE, DA SEDAJ SMO MI!</a:t>
            </a:r>
          </a:p>
          <a:p>
            <a:pPr marL="0" indent="0">
              <a:buNone/>
            </a:pPr>
            <a:r>
              <a:rPr lang="sl-SI" dirty="0" smtClean="0"/>
              <a:t>SAJ VČASIH……</a:t>
            </a:r>
            <a:endParaRPr lang="sl-SI" dirty="0"/>
          </a:p>
        </p:txBody>
      </p:sp>
    </p:spTree>
    <p:extLst>
      <p:ext uri="{BB962C8B-B14F-4D97-AF65-F5344CB8AC3E}">
        <p14:creationId xmlns:p14="http://schemas.microsoft.com/office/powerpoint/2010/main" val="23875084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solidFill>
            <a:srgbClr val="FFC000"/>
          </a:solidFill>
        </p:spPr>
        <p:txBody>
          <a:bodyPr/>
          <a:lstStyle/>
          <a:p>
            <a:pPr algn="ctr"/>
            <a:r>
              <a:rPr lang="sl-SI" b="1" dirty="0" smtClean="0"/>
              <a:t>ZEMLJA PLEŠE</a:t>
            </a:r>
            <a:endParaRPr lang="sl-SI" b="1" dirty="0"/>
          </a:p>
        </p:txBody>
      </p:sp>
      <p:sp>
        <p:nvSpPr>
          <p:cNvPr id="3" name="Označba mesta vsebine 2"/>
          <p:cNvSpPr>
            <a:spLocks noGrp="1"/>
          </p:cNvSpPr>
          <p:nvPr>
            <p:ph idx="1"/>
          </p:nvPr>
        </p:nvSpPr>
        <p:spPr/>
        <p:txBody>
          <a:bodyPr>
            <a:normAutofit fontScale="92500" lnSpcReduction="20000"/>
          </a:bodyPr>
          <a:lstStyle/>
          <a:p>
            <a:r>
              <a:rPr lang="sl-SI" dirty="0" smtClean="0"/>
              <a:t>SREDI ZVEZD NOČ IN DAN SE VRTI NAŠ SVET.</a:t>
            </a:r>
          </a:p>
          <a:p>
            <a:r>
              <a:rPr lang="sl-SI" dirty="0" smtClean="0"/>
              <a:t>ZEMLJA PLEŠE TJA MED ZVEZDE.</a:t>
            </a:r>
          </a:p>
          <a:p>
            <a:r>
              <a:rPr lang="sl-SI" dirty="0" smtClean="0"/>
              <a:t>PADE SNEG, PRIDE MAJ, PRIDE SPET JESEN,</a:t>
            </a:r>
          </a:p>
          <a:p>
            <a:r>
              <a:rPr lang="sl-SI" dirty="0" smtClean="0"/>
              <a:t>ZEMLJA PLEŠE TJA MED ZVEZDE.</a:t>
            </a:r>
          </a:p>
          <a:p>
            <a:r>
              <a:rPr lang="sl-SI" dirty="0" smtClean="0"/>
              <a:t>ORION SAKSOFON, MESEC KONTRABAS,</a:t>
            </a:r>
          </a:p>
          <a:p>
            <a:r>
              <a:rPr lang="sl-SI" dirty="0" smtClean="0"/>
              <a:t>ZELJA PLEŠE TJA MED ZVEZDE, </a:t>
            </a:r>
          </a:p>
          <a:p>
            <a:r>
              <a:rPr lang="sl-SI" dirty="0" smtClean="0"/>
              <a:t>IN Z NJO GRAD, VSAK OBLAK IN VSE CESTE </a:t>
            </a:r>
          </a:p>
          <a:p>
            <a:r>
              <a:rPr lang="sl-SI" dirty="0" smtClean="0"/>
              <a:t>IN CELO TA NAJIN MALI DOM.</a:t>
            </a:r>
          </a:p>
          <a:p>
            <a:r>
              <a:rPr lang="sl-SI" dirty="0" smtClean="0"/>
              <a:t>PA </a:t>
            </a:r>
            <a:r>
              <a:rPr lang="sl-SI" dirty="0" err="1" smtClean="0"/>
              <a:t>PA</a:t>
            </a:r>
            <a:r>
              <a:rPr lang="sl-SI" smtClean="0"/>
              <a:t>,,,,,,,</a:t>
            </a:r>
            <a:endParaRPr lang="sl-SI"/>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1143000" y="1342440"/>
              <a:ext cx="7812720" cy="3030120"/>
            </p14:xfrm>
          </p:contentPart>
        </mc:Choice>
        <mc:Fallback xmlns="">
          <p:pic>
            <p:nvPicPr>
              <p:cNvPr id="4" name="Rokopis 3"/>
              <p:cNvPicPr/>
              <p:nvPr/>
            </p:nvPicPr>
            <p:blipFill>
              <a:blip r:embed="rId3"/>
              <a:stretch>
                <a:fillRect/>
              </a:stretch>
            </p:blipFill>
            <p:spPr>
              <a:xfrm>
                <a:off x="1133640" y="1333080"/>
                <a:ext cx="7831440" cy="3048840"/>
              </a:xfrm>
              <a:prstGeom prst="rect">
                <a:avLst/>
              </a:prstGeom>
            </p:spPr>
          </p:pic>
        </mc:Fallback>
      </mc:AlternateContent>
    </p:spTree>
    <p:extLst>
      <p:ext uri="{BB962C8B-B14F-4D97-AF65-F5344CB8AC3E}">
        <p14:creationId xmlns:p14="http://schemas.microsoft.com/office/powerpoint/2010/main" val="29725945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smtClean="0"/>
              <a:t>ROŽIC NE BOM TRGALA</a:t>
            </a:r>
            <a:br>
              <a:rPr lang="sl-SI" smtClean="0"/>
            </a:br>
            <a:endParaRPr lang="sl-SI" dirty="0"/>
          </a:p>
        </p:txBody>
      </p:sp>
      <p:sp>
        <p:nvSpPr>
          <p:cNvPr id="3" name="Ograda vsebine 2"/>
          <p:cNvSpPr>
            <a:spLocks noGrp="1"/>
          </p:cNvSpPr>
          <p:nvPr>
            <p:ph idx="1"/>
          </p:nvPr>
        </p:nvSpPr>
        <p:spPr/>
        <p:txBody>
          <a:bodyPr/>
          <a:lstStyle/>
          <a:p>
            <a:r>
              <a:rPr lang="sl-SI" smtClean="0"/>
              <a:t>ROŽIC NE BOM TRGALA, DA BI VENCE SPLETALA, MIRNO, SVOBODNO, LJUBO, PO PLANINCAH NAJ CVETO.</a:t>
            </a:r>
          </a:p>
          <a:p>
            <a:r>
              <a:rPr lang="sl-SI" smtClean="0"/>
              <a:t>AKO BI UTRGALA, ROŽICA BI UMIRALA, GLAVICO POVESILA, SONCA NE BI UČAKALA.</a:t>
            </a:r>
          </a:p>
          <a:p>
            <a:r>
              <a:rPr lang="sl-SI" smtClean="0"/>
              <a:t>ROŽIC NE BOM TRGALA, SRCA SO NEDOLŽNEGA, NAJ Z MENOJ ŠE UŽIVAJO MIR, LJUBEZEN, SVOBODO!</a:t>
            </a:r>
          </a:p>
          <a:p>
            <a:endParaRPr lang="sl-SI" dirty="0"/>
          </a:p>
        </p:txBody>
      </p:sp>
    </p:spTree>
    <p:extLst>
      <p:ext uri="{BB962C8B-B14F-4D97-AF65-F5344CB8AC3E}">
        <p14:creationId xmlns:p14="http://schemas.microsoft.com/office/powerpoint/2010/main" val="3203401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a:bodyPr>
          <a:lstStyle/>
          <a:p>
            <a:r>
              <a:rPr lang="sl-SI" sz="3200" dirty="0" smtClean="0"/>
              <a:t>POLŽEK SE JE ŽENIT ŠEL</a:t>
            </a:r>
            <a:endParaRPr lang="sl-SI" sz="3200" dirty="0"/>
          </a:p>
        </p:txBody>
      </p:sp>
      <p:sp>
        <p:nvSpPr>
          <p:cNvPr id="3" name="Označba mesta vsebine 2"/>
          <p:cNvSpPr>
            <a:spLocks noGrp="1"/>
          </p:cNvSpPr>
          <p:nvPr>
            <p:ph idx="1"/>
          </p:nvPr>
        </p:nvSpPr>
        <p:spPr>
          <a:xfrm>
            <a:off x="457200" y="908720"/>
            <a:ext cx="8229600" cy="5217443"/>
          </a:xfrm>
        </p:spPr>
        <p:txBody>
          <a:bodyPr/>
          <a:lstStyle/>
          <a:p>
            <a:pPr marL="0" indent="0">
              <a:buNone/>
            </a:pPr>
            <a:r>
              <a:rPr lang="sl-SI" dirty="0" smtClean="0"/>
              <a:t>Polžek se je ženit šel, didel </a:t>
            </a:r>
            <a:r>
              <a:rPr lang="sl-SI" dirty="0" err="1" smtClean="0"/>
              <a:t>didel</a:t>
            </a:r>
            <a:r>
              <a:rPr lang="sl-SI" dirty="0" smtClean="0"/>
              <a:t> dom,</a:t>
            </a:r>
          </a:p>
          <a:p>
            <a:pPr marL="0" indent="0">
              <a:buNone/>
            </a:pPr>
            <a:r>
              <a:rPr lang="sl-SI" dirty="0" smtClean="0"/>
              <a:t> h mlinarji ta mlajšo hčer, didel </a:t>
            </a:r>
            <a:r>
              <a:rPr lang="sl-SI" dirty="0" err="1" smtClean="0"/>
              <a:t>didel</a:t>
            </a:r>
            <a:r>
              <a:rPr lang="sl-SI" dirty="0" smtClean="0"/>
              <a:t> dom.</a:t>
            </a:r>
          </a:p>
          <a:p>
            <a:pPr marL="0" indent="0">
              <a:buNone/>
            </a:pPr>
            <a:r>
              <a:rPr lang="sl-SI" dirty="0" smtClean="0"/>
              <a:t>Sreča pa ga stari mož,…..kam pa hodiš oj ti polž?</a:t>
            </a:r>
          </a:p>
          <a:p>
            <a:pPr marL="0" indent="0">
              <a:buNone/>
            </a:pPr>
            <a:r>
              <a:rPr lang="sl-SI" sz="2800" dirty="0" smtClean="0"/>
              <a:t>H mlinarji se grem ženit, …mlajšo hčerko grem snubit.</a:t>
            </a:r>
          </a:p>
          <a:p>
            <a:pPr marL="0" indent="0">
              <a:buNone/>
            </a:pPr>
            <a:r>
              <a:rPr lang="sl-SI" sz="2800" dirty="0" smtClean="0"/>
              <a:t>Oj ti krota smrkava,…mlinar jo še men ne da,….</a:t>
            </a:r>
          </a:p>
          <a:p>
            <a:pPr marL="0" indent="0">
              <a:buNone/>
            </a:pPr>
            <a:r>
              <a:rPr lang="sl-SI" sz="2800" dirty="0" smtClean="0"/>
              <a:t>Pršu je pod okence, …</a:t>
            </a:r>
            <a:r>
              <a:rPr lang="sl-SI" sz="2800" dirty="0" err="1" smtClean="0"/>
              <a:t>potrkov</a:t>
            </a:r>
            <a:r>
              <a:rPr lang="sl-SI" sz="2800" dirty="0" smtClean="0"/>
              <a:t> je na </a:t>
            </a:r>
            <a:r>
              <a:rPr lang="sl-SI" sz="2800" dirty="0" err="1" smtClean="0"/>
              <a:t>polkence</a:t>
            </a:r>
            <a:r>
              <a:rPr lang="sl-SI" sz="2800" dirty="0" smtClean="0"/>
              <a:t>,…</a:t>
            </a:r>
          </a:p>
          <a:p>
            <a:pPr marL="0" indent="0">
              <a:buNone/>
            </a:pPr>
            <a:r>
              <a:rPr lang="sl-SI" sz="2800" dirty="0" err="1" smtClean="0"/>
              <a:t>Polkence</a:t>
            </a:r>
            <a:r>
              <a:rPr lang="sl-SI" sz="2800" dirty="0" smtClean="0"/>
              <a:t> se noče odpret, ….kaj pa hočem zdaj počet?...</a:t>
            </a:r>
          </a:p>
          <a:p>
            <a:pPr marL="0" indent="0">
              <a:buNone/>
            </a:pPr>
            <a:r>
              <a:rPr lang="sl-SI" sz="2800" dirty="0" smtClean="0"/>
              <a:t>Pol je pa na skalo šov, ….sedem let je gor </a:t>
            </a:r>
            <a:r>
              <a:rPr lang="sl-SI" sz="2800" dirty="0" err="1" smtClean="0"/>
              <a:t>sedov</a:t>
            </a:r>
            <a:r>
              <a:rPr lang="sl-SI" sz="2800" dirty="0" smtClean="0"/>
              <a:t>….</a:t>
            </a:r>
            <a:r>
              <a:rPr lang="sl-SI" dirty="0" smtClean="0"/>
              <a:t> </a:t>
            </a:r>
            <a:endParaRPr lang="sl-SI" dirty="0"/>
          </a:p>
        </p:txBody>
      </p:sp>
    </p:spTree>
    <p:extLst>
      <p:ext uri="{BB962C8B-B14F-4D97-AF65-F5344CB8AC3E}">
        <p14:creationId xmlns:p14="http://schemas.microsoft.com/office/powerpoint/2010/main" val="13396794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fontScale="90000"/>
          </a:bodyPr>
          <a:lstStyle/>
          <a:p>
            <a:r>
              <a:rPr lang="sl-SI" dirty="0" smtClean="0"/>
              <a:t>RIBNIŠKA</a:t>
            </a:r>
            <a:endParaRPr lang="sl-SI" dirty="0"/>
          </a:p>
        </p:txBody>
      </p:sp>
      <p:sp>
        <p:nvSpPr>
          <p:cNvPr id="3" name="Označba mesta vsebine 2"/>
          <p:cNvSpPr>
            <a:spLocks noGrp="1"/>
          </p:cNvSpPr>
          <p:nvPr>
            <p:ph idx="1"/>
          </p:nvPr>
        </p:nvSpPr>
        <p:spPr>
          <a:xfrm>
            <a:off x="457200" y="1052736"/>
            <a:ext cx="8229600" cy="5073427"/>
          </a:xfrm>
        </p:spPr>
        <p:txBody>
          <a:bodyPr/>
          <a:lstStyle/>
          <a:p>
            <a:pPr marL="0" indent="0">
              <a:buNone/>
            </a:pPr>
            <a:r>
              <a:rPr lang="sl-SI" dirty="0" smtClean="0"/>
              <a:t>Vre! Vre! Vre! Mi smo </a:t>
            </a:r>
            <a:r>
              <a:rPr lang="sl-SI" dirty="0" err="1" smtClean="0"/>
              <a:t>Ribn</a:t>
            </a:r>
            <a:r>
              <a:rPr lang="sl-SI" dirty="0" smtClean="0"/>
              <a:t>*</a:t>
            </a:r>
            <a:r>
              <a:rPr lang="sl-SI" dirty="0" err="1" smtClean="0"/>
              <a:t>čanje</a:t>
            </a:r>
            <a:r>
              <a:rPr lang="sl-SI" dirty="0" smtClean="0"/>
              <a:t>.</a:t>
            </a:r>
          </a:p>
          <a:p>
            <a:pPr marL="514350" indent="-514350">
              <a:buAutoNum type="arabicPeriod"/>
            </a:pPr>
            <a:r>
              <a:rPr lang="sl-SI" dirty="0" smtClean="0"/>
              <a:t>Po svet* okoli furamo in lonce tam ponujamo, pa kol*</a:t>
            </a:r>
            <a:r>
              <a:rPr lang="sl-SI" dirty="0" err="1" smtClean="0"/>
              <a:t>kr</a:t>
            </a:r>
            <a:r>
              <a:rPr lang="sl-SI" dirty="0" smtClean="0"/>
              <a:t> moč drago. Vre,…..</a:t>
            </a:r>
          </a:p>
          <a:p>
            <a:pPr marL="514350" indent="-514350">
              <a:buAutoNum type="arabicPeriod"/>
            </a:pPr>
            <a:r>
              <a:rPr lang="sl-SI" dirty="0" smtClean="0"/>
              <a:t>Lončarji </a:t>
            </a:r>
            <a:r>
              <a:rPr lang="sl-SI" dirty="0" err="1" smtClean="0"/>
              <a:t>nejsmo</a:t>
            </a:r>
            <a:r>
              <a:rPr lang="sl-SI" dirty="0" smtClean="0"/>
              <a:t> žleht l*</a:t>
            </a:r>
            <a:r>
              <a:rPr lang="sl-SI" dirty="0" err="1" smtClean="0"/>
              <a:t>dje</a:t>
            </a:r>
            <a:r>
              <a:rPr lang="sl-SI" dirty="0" smtClean="0"/>
              <a:t>, </a:t>
            </a:r>
            <a:r>
              <a:rPr lang="sl-SI" dirty="0" err="1" smtClean="0"/>
              <a:t>prov</a:t>
            </a:r>
            <a:r>
              <a:rPr lang="sl-SI" dirty="0" smtClean="0"/>
              <a:t> dobro imamo srce, jezičke pa dolge. Vre,….</a:t>
            </a:r>
          </a:p>
          <a:p>
            <a:pPr marL="514350" indent="-514350">
              <a:buAutoNum type="arabicPeriod"/>
            </a:pPr>
            <a:r>
              <a:rPr lang="sl-SI" dirty="0" smtClean="0"/>
              <a:t>Če kdo norčuje se iz nas, pa vpraša: Stric, po čem je bas? Je hitro </a:t>
            </a:r>
            <a:r>
              <a:rPr lang="sl-SI" dirty="0" err="1" smtClean="0"/>
              <a:t>unkaj</a:t>
            </a:r>
            <a:r>
              <a:rPr lang="sl-SI" smtClean="0"/>
              <a:t> špas!</a:t>
            </a:r>
            <a:endParaRPr lang="sl-SI" dirty="0"/>
          </a:p>
        </p:txBody>
      </p:sp>
    </p:spTree>
    <p:extLst>
      <p:ext uri="{BB962C8B-B14F-4D97-AF65-F5344CB8AC3E}">
        <p14:creationId xmlns:p14="http://schemas.microsoft.com/office/powerpoint/2010/main" val="16771842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flipV="1">
            <a:off x="395536" y="260648"/>
            <a:ext cx="8229600" cy="360040"/>
          </a:xfrm>
          <a:solidFill>
            <a:srgbClr val="FFFF00"/>
          </a:solidFill>
        </p:spPr>
        <p:txBody>
          <a:bodyPr>
            <a:normAutofit fontScale="90000"/>
          </a:bodyPr>
          <a:lstStyle/>
          <a:p>
            <a:r>
              <a:rPr lang="sl-SI" dirty="0" smtClean="0"/>
              <a:t>PO CESTI GRE EN MAJHEN MOŽ</a:t>
            </a:r>
            <a:endParaRPr lang="sl-SI" dirty="0"/>
          </a:p>
        </p:txBody>
      </p:sp>
      <p:sp>
        <p:nvSpPr>
          <p:cNvPr id="3" name="Ograda vsebine 2"/>
          <p:cNvSpPr>
            <a:spLocks noGrp="1"/>
          </p:cNvSpPr>
          <p:nvPr>
            <p:ph idx="1"/>
          </p:nvPr>
        </p:nvSpPr>
        <p:spPr>
          <a:xfrm>
            <a:off x="457200" y="908720"/>
            <a:ext cx="8229600" cy="5217443"/>
          </a:xfrm>
          <a:solidFill>
            <a:schemeClr val="bg1"/>
          </a:solidFill>
        </p:spPr>
        <p:txBody>
          <a:bodyPr>
            <a:normAutofit fontScale="62500" lnSpcReduction="20000"/>
          </a:bodyPr>
          <a:lstStyle/>
          <a:p>
            <a:pPr marL="514350" indent="-514350">
              <a:buAutoNum type="arabicPeriod"/>
            </a:pPr>
            <a:r>
              <a:rPr lang="sl-SI" dirty="0" smtClean="0"/>
              <a:t>PO CESTI GRE EN MAJHEN MOŽ, MTADRIJA MAJHEN MOŽ, MTADRIJA MAJHEN MOŽ.</a:t>
            </a:r>
          </a:p>
          <a:p>
            <a:pPr marL="0" indent="0">
              <a:buNone/>
            </a:pPr>
            <a:r>
              <a:rPr lang="sl-SI" dirty="0" smtClean="0"/>
              <a:t>2. NA HRBTU NESE STRGAN KOŠ, MTADRIJA….</a:t>
            </a:r>
          </a:p>
          <a:p>
            <a:pPr marL="0" indent="0">
              <a:buNone/>
            </a:pPr>
            <a:r>
              <a:rPr lang="sl-SI" dirty="0" smtClean="0"/>
              <a:t>3. AL* NESEŠ DRETO AL* SMOLO, MTADRIJA…</a:t>
            </a:r>
          </a:p>
          <a:p>
            <a:pPr marL="0" indent="0">
              <a:buNone/>
            </a:pPr>
            <a:r>
              <a:rPr lang="sl-SI" dirty="0" smtClean="0"/>
              <a:t>4. NE NESEM DRETE NE SMOLE, MTADRIJA….</a:t>
            </a:r>
          </a:p>
          <a:p>
            <a:pPr marL="0" indent="0">
              <a:buNone/>
            </a:pPr>
            <a:r>
              <a:rPr lang="sl-SI" dirty="0" smtClean="0"/>
              <a:t>5. JAZ NESEM SVOJO BABO V KOŠ,….</a:t>
            </a:r>
          </a:p>
          <a:p>
            <a:pPr marL="0" indent="0">
              <a:buNone/>
            </a:pPr>
            <a:r>
              <a:rPr lang="sl-SI" dirty="0" smtClean="0"/>
              <a:t>6. KER NISI HOT*LA KUHATI,….</a:t>
            </a:r>
          </a:p>
          <a:p>
            <a:pPr marL="0" indent="0">
              <a:buNone/>
            </a:pPr>
            <a:r>
              <a:rPr lang="sl-SI" dirty="0" smtClean="0"/>
              <a:t>7. ZDAJ MORAŠ S KOŠA KUKATI, ….</a:t>
            </a:r>
          </a:p>
          <a:p>
            <a:pPr marL="0" indent="0">
              <a:buNone/>
            </a:pPr>
            <a:r>
              <a:rPr lang="sl-SI" dirty="0" smtClean="0"/>
              <a:t>8. KO PRIDE MOŽ NA ŽABJI MOST,….</a:t>
            </a:r>
          </a:p>
          <a:p>
            <a:pPr marL="0" indent="0">
              <a:buNone/>
            </a:pPr>
            <a:r>
              <a:rPr lang="sl-SI" dirty="0" smtClean="0"/>
              <a:t>9. PA VRŽE BABO DOL POD MOST,….</a:t>
            </a:r>
          </a:p>
          <a:p>
            <a:pPr marL="0" indent="0">
              <a:buNone/>
            </a:pPr>
            <a:r>
              <a:rPr lang="sl-SI" dirty="0" smtClean="0"/>
              <a:t>10. POD MOSTOM BABA ČOFOTA,….</a:t>
            </a:r>
          </a:p>
          <a:p>
            <a:pPr marL="0" indent="0">
              <a:buNone/>
            </a:pPr>
            <a:r>
              <a:rPr lang="sl-SI" dirty="0" smtClean="0"/>
              <a:t>11. NA MOSTU MOŽ SE KROHOTA,….</a:t>
            </a:r>
          </a:p>
          <a:p>
            <a:pPr marL="0" indent="0">
              <a:buNone/>
            </a:pPr>
            <a:r>
              <a:rPr lang="sl-SI" dirty="0" smtClean="0"/>
              <a:t>12. KER NIS* MI HOT*LA KUHATI,….</a:t>
            </a:r>
          </a:p>
          <a:p>
            <a:pPr marL="0" indent="0">
              <a:buNone/>
            </a:pPr>
            <a:r>
              <a:rPr lang="sl-SI" dirty="0" smtClean="0"/>
              <a:t>13. ZDAJ MORAŠ DRAVCO PUPATI, ….</a:t>
            </a:r>
          </a:p>
          <a:p>
            <a:pPr marL="0" indent="0">
              <a:buNone/>
            </a:pPr>
            <a:r>
              <a:rPr lang="sl-SI" dirty="0" smtClean="0"/>
              <a:t>14. PRELJUB* MOJ MOŽ, PRELJUB* MOJ MOŽ,….</a:t>
            </a:r>
          </a:p>
          <a:p>
            <a:pPr marL="0" indent="0">
              <a:buNone/>
            </a:pPr>
            <a:r>
              <a:rPr lang="sl-SI" dirty="0" smtClean="0"/>
              <a:t>15. KOKO J* B*LO FLETNO V TVOJ*MU KOŠ, ….</a:t>
            </a:r>
            <a:endParaRPr lang="sl-SI" dirty="0"/>
          </a:p>
        </p:txBody>
      </p:sp>
    </p:spTree>
    <p:extLst>
      <p:ext uri="{BB962C8B-B14F-4D97-AF65-F5344CB8AC3E}">
        <p14:creationId xmlns:p14="http://schemas.microsoft.com/office/powerpoint/2010/main" val="17836270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sl-SI" dirty="0" smtClean="0"/>
              <a:t>RIBA FARONIKA</a:t>
            </a:r>
            <a:endParaRPr lang="sl-SI" dirty="0"/>
          </a:p>
        </p:txBody>
      </p:sp>
      <p:sp>
        <p:nvSpPr>
          <p:cNvPr id="3" name="Ograda vsebine 2"/>
          <p:cNvSpPr>
            <a:spLocks noGrp="1"/>
          </p:cNvSpPr>
          <p:nvPr>
            <p:ph idx="1"/>
          </p:nvPr>
        </p:nvSpPr>
        <p:spPr>
          <a:solidFill>
            <a:srgbClr val="00B0F0"/>
          </a:solidFill>
        </p:spPr>
        <p:txBody>
          <a:bodyPr>
            <a:normAutofit fontScale="85000" lnSpcReduction="20000"/>
          </a:bodyPr>
          <a:lstStyle/>
          <a:p>
            <a:pPr marL="514350" indent="-514350">
              <a:buAutoNum type="arabicPeriod"/>
            </a:pPr>
            <a:r>
              <a:rPr lang="sl-SI" dirty="0" smtClean="0"/>
              <a:t>RIBA PO MORJI PLAVA, RIBA FARONIKA.</a:t>
            </a:r>
          </a:p>
          <a:p>
            <a:pPr marL="0" indent="0">
              <a:buNone/>
            </a:pPr>
            <a:r>
              <a:rPr lang="sl-SI" dirty="0" smtClean="0"/>
              <a:t>2. JEZUS ZA NJO PRIPLAVA PO MORJU GLOBOČIN.</a:t>
            </a:r>
          </a:p>
          <a:p>
            <a:pPr marL="0" indent="0">
              <a:buNone/>
            </a:pPr>
            <a:r>
              <a:rPr lang="sl-SI" dirty="0" smtClean="0"/>
              <a:t>3. O LE ČAKAJ, ČAKAJ, RIBA, RIBA FARONIKA.</a:t>
            </a:r>
          </a:p>
          <a:p>
            <a:pPr marL="0" indent="0">
              <a:buNone/>
            </a:pPr>
            <a:r>
              <a:rPr lang="sl-SI" dirty="0" smtClean="0"/>
              <a:t>4. TE BOMO KAJ PRAŠALI, KAK SE PO SVET GODI.</a:t>
            </a:r>
          </a:p>
          <a:p>
            <a:pPr marL="0" indent="0">
              <a:buNone/>
            </a:pPr>
            <a:r>
              <a:rPr lang="sl-SI" dirty="0" smtClean="0"/>
              <a:t>5. ČE BOM JEST Z MOJIM REPOM VILA,</a:t>
            </a:r>
          </a:p>
          <a:p>
            <a:pPr marL="0" indent="0">
              <a:buNone/>
            </a:pPr>
            <a:r>
              <a:rPr lang="sl-SI" dirty="0" smtClean="0"/>
              <a:t>VES SVET POGUBLJEN BO.</a:t>
            </a:r>
          </a:p>
          <a:p>
            <a:pPr marL="0" indent="0">
              <a:buNone/>
            </a:pPr>
            <a:r>
              <a:rPr lang="sl-SI" dirty="0" smtClean="0"/>
              <a:t>6. ČE SE BOM JEST NA HRB*T ZVRNILA,</a:t>
            </a:r>
          </a:p>
          <a:p>
            <a:pPr marL="0" indent="0">
              <a:buNone/>
            </a:pPr>
            <a:r>
              <a:rPr lang="sl-SI" dirty="0" smtClean="0"/>
              <a:t>VES SVET POTOPLJEN BO.</a:t>
            </a:r>
          </a:p>
          <a:p>
            <a:pPr marL="0" indent="0">
              <a:buNone/>
            </a:pPr>
            <a:r>
              <a:rPr lang="sl-SI" dirty="0" smtClean="0"/>
              <a:t>7. O NIKARI, NIKARI RIBA, RIBA FARONIKA.</a:t>
            </a:r>
          </a:p>
          <a:p>
            <a:pPr marL="0" indent="0">
              <a:buNone/>
            </a:pPr>
            <a:r>
              <a:rPr lang="sl-SI" dirty="0" smtClean="0"/>
              <a:t>8. ZAVOLJ NEDOLŽNIH OTROČIČEV, ZAVOLJ PORODNIH ŽEN. </a:t>
            </a:r>
            <a:endParaRPr lang="sl-SI" dirty="0"/>
          </a:p>
        </p:txBody>
      </p:sp>
    </p:spTree>
    <p:extLst>
      <p:ext uri="{BB962C8B-B14F-4D97-AF65-F5344CB8AC3E}">
        <p14:creationId xmlns:p14="http://schemas.microsoft.com/office/powerpoint/2010/main" val="21132464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p:spPr>
        <p:txBody>
          <a:bodyPr>
            <a:normAutofit fontScale="90000"/>
          </a:bodyPr>
          <a:lstStyle/>
          <a:p>
            <a:r>
              <a:rPr lang="sl-SI" dirty="0" smtClean="0"/>
              <a:t>MAJOLKA</a:t>
            </a:r>
            <a:endParaRPr lang="sl-SI" dirty="0"/>
          </a:p>
        </p:txBody>
      </p:sp>
      <p:sp>
        <p:nvSpPr>
          <p:cNvPr id="3" name="Označba mesta vsebine 2"/>
          <p:cNvSpPr>
            <a:spLocks noGrp="1"/>
          </p:cNvSpPr>
          <p:nvPr>
            <p:ph idx="1"/>
          </p:nvPr>
        </p:nvSpPr>
        <p:spPr>
          <a:xfrm>
            <a:off x="457200" y="980728"/>
            <a:ext cx="8229600" cy="5145435"/>
          </a:xfrm>
        </p:spPr>
        <p:txBody>
          <a:bodyPr/>
          <a:lstStyle/>
          <a:p>
            <a:r>
              <a:rPr lang="sl-SI" dirty="0" err="1" smtClean="0"/>
              <a:t>Majol</a:t>
            </a:r>
            <a:r>
              <a:rPr lang="sl-SI" dirty="0" smtClean="0"/>
              <a:t>*</a:t>
            </a:r>
            <a:r>
              <a:rPr lang="sl-SI" dirty="0" err="1" smtClean="0"/>
              <a:t>ka</a:t>
            </a:r>
            <a:r>
              <a:rPr lang="sl-SI" dirty="0" smtClean="0"/>
              <a:t> bod* pozdravljena ker z vincem si pripravljena. Majolka, majolka, </a:t>
            </a:r>
            <a:r>
              <a:rPr lang="sl-SI" dirty="0" err="1" smtClean="0"/>
              <a:t>majol</a:t>
            </a:r>
            <a:r>
              <a:rPr lang="sl-SI" dirty="0" smtClean="0"/>
              <a:t>, </a:t>
            </a:r>
            <a:r>
              <a:rPr lang="sl-SI" dirty="0" err="1" smtClean="0"/>
              <a:t>majol</a:t>
            </a:r>
            <a:r>
              <a:rPr lang="sl-SI" dirty="0" smtClean="0"/>
              <a:t>, majolčica, ….</a:t>
            </a:r>
          </a:p>
          <a:p>
            <a:r>
              <a:rPr lang="sl-SI" dirty="0" smtClean="0"/>
              <a:t>Od zunaj lepo pisana, od znotraj z vincem štrihana, ….</a:t>
            </a:r>
          </a:p>
          <a:p>
            <a:r>
              <a:rPr lang="sl-SI" dirty="0" smtClean="0"/>
              <a:t>Le primi jo za roče* naj teče kakor hoče….</a:t>
            </a:r>
          </a:p>
          <a:p>
            <a:r>
              <a:rPr lang="sl-SI" dirty="0" err="1" smtClean="0"/>
              <a:t>Majol</a:t>
            </a:r>
            <a:r>
              <a:rPr lang="sl-SI" dirty="0" smtClean="0"/>
              <a:t>*k kaj si st*rila, da si nas napojila….</a:t>
            </a:r>
          </a:p>
          <a:p>
            <a:r>
              <a:rPr lang="sl-SI" dirty="0" smtClean="0"/>
              <a:t>Zdaj se ti poslovimo, da pamet* </a:t>
            </a:r>
            <a:r>
              <a:rPr lang="sl-SI" smtClean="0"/>
              <a:t>ne zgubimo….</a:t>
            </a:r>
            <a:endParaRPr lang="sl-SI" dirty="0"/>
          </a:p>
        </p:txBody>
      </p:sp>
    </p:spTree>
    <p:extLst>
      <p:ext uri="{BB962C8B-B14F-4D97-AF65-F5344CB8AC3E}">
        <p14:creationId xmlns:p14="http://schemas.microsoft.com/office/powerpoint/2010/main" val="20354686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457200" y="274638"/>
            <a:ext cx="8229600" cy="706090"/>
          </a:xfrm>
          <a:solidFill>
            <a:srgbClr val="FF0000"/>
          </a:solidFill>
        </p:spPr>
        <p:txBody>
          <a:bodyPr>
            <a:normAutofit fontScale="90000"/>
          </a:bodyPr>
          <a:lstStyle/>
          <a:p>
            <a:r>
              <a:rPr lang="sl-SI" dirty="0" smtClean="0"/>
              <a:t>KOVAŠKA ( ljudska )</a:t>
            </a:r>
            <a:endParaRPr lang="sl-SI" dirty="0"/>
          </a:p>
        </p:txBody>
      </p:sp>
      <p:sp>
        <p:nvSpPr>
          <p:cNvPr id="5" name="Označba mesta vsebine 4"/>
          <p:cNvSpPr>
            <a:spLocks noGrp="1"/>
          </p:cNvSpPr>
          <p:nvPr>
            <p:ph idx="1"/>
          </p:nvPr>
        </p:nvSpPr>
        <p:spPr>
          <a:xfrm>
            <a:off x="457200" y="980728"/>
            <a:ext cx="8229600" cy="5145435"/>
          </a:xfrm>
        </p:spPr>
        <p:txBody>
          <a:bodyPr>
            <a:normAutofit fontScale="40000" lnSpcReduction="20000"/>
          </a:bodyPr>
          <a:lstStyle/>
          <a:p>
            <a:pPr marL="0" lvl="0" indent="0">
              <a:buNone/>
            </a:pPr>
            <a:endParaRPr lang="sl-SI" sz="5900" dirty="0" smtClean="0"/>
          </a:p>
          <a:p>
            <a:pPr marL="0" lvl="0" indent="0">
              <a:buNone/>
            </a:pPr>
            <a:r>
              <a:rPr lang="sl-SI" sz="5900" dirty="0" smtClean="0"/>
              <a:t>1. KERI MENI DOBRO PLAČA, MU ZAPOJEM OD KOVAČA, JAZ OD NJEGA DOSTI VEM, UN JE ČRNI KAK VOGLEN.</a:t>
            </a:r>
          </a:p>
          <a:p>
            <a:r>
              <a:rPr lang="sl-SI" sz="5900" u="sng" dirty="0" smtClean="0">
                <a:solidFill>
                  <a:srgbClr val="FF0000"/>
                </a:solidFill>
              </a:rPr>
              <a:t>KUJE </a:t>
            </a:r>
            <a:r>
              <a:rPr lang="sl-SI" sz="5900" u="sng" dirty="0" err="1" smtClean="0">
                <a:solidFill>
                  <a:srgbClr val="FF0000"/>
                </a:solidFill>
              </a:rPr>
              <a:t>KUJE</a:t>
            </a:r>
            <a:r>
              <a:rPr lang="sl-SI" sz="5900" u="sng" dirty="0" smtClean="0">
                <a:solidFill>
                  <a:srgbClr val="FF0000"/>
                </a:solidFill>
              </a:rPr>
              <a:t> BIM BAM BOM, KUJE </a:t>
            </a:r>
            <a:r>
              <a:rPr lang="sl-SI" sz="5900" u="sng" dirty="0" err="1" smtClean="0">
                <a:solidFill>
                  <a:srgbClr val="FF0000"/>
                </a:solidFill>
              </a:rPr>
              <a:t>KUJE</a:t>
            </a:r>
            <a:r>
              <a:rPr lang="sl-SI" sz="5900" u="sng" dirty="0" smtClean="0">
                <a:solidFill>
                  <a:srgbClr val="FF0000"/>
                </a:solidFill>
              </a:rPr>
              <a:t> PIL GA BOM, DNAR MU VSAK DAN V MOŠNJO GRE, PIJE LAHKO KOLKO ČE. </a:t>
            </a:r>
          </a:p>
          <a:p>
            <a:endParaRPr lang="sl-SI" sz="5900" u="sng" dirty="0" smtClean="0">
              <a:solidFill>
                <a:srgbClr val="FF0000"/>
              </a:solidFill>
            </a:endParaRPr>
          </a:p>
          <a:p>
            <a:pPr marL="0" indent="0">
              <a:buNone/>
            </a:pPr>
            <a:r>
              <a:rPr lang="sl-SI" sz="5900" dirty="0" smtClean="0"/>
              <a:t>2. KMET BREZ NJEGA NEMRE BITI, NE GOSPOD SE KAM VOZITI, NJEGA NUCA VSAK ORAČ, VSAKI MEŠTER IN KOPAČ</a:t>
            </a:r>
            <a:r>
              <a:rPr lang="sl-SI" sz="5900" u="sng" dirty="0" smtClean="0">
                <a:solidFill>
                  <a:srgbClr val="FF0000"/>
                </a:solidFill>
              </a:rPr>
              <a:t>. KUJE KUJE….</a:t>
            </a:r>
          </a:p>
          <a:p>
            <a:pPr marL="0" indent="0">
              <a:buNone/>
            </a:pPr>
            <a:endParaRPr lang="sl-SI" sz="5900" u="sng" dirty="0" smtClean="0">
              <a:solidFill>
                <a:srgbClr val="FF0000"/>
              </a:solidFill>
            </a:endParaRPr>
          </a:p>
          <a:p>
            <a:pPr marL="0" lvl="0" indent="0">
              <a:buNone/>
            </a:pPr>
            <a:r>
              <a:rPr lang="sl-SI" sz="5900" dirty="0" smtClean="0"/>
              <a:t>3. ČE MA GLIH PO LICIH SAJE, ISKRE MEČE NA VSE KRAJE, VENDAR ŽENSKAM JE LUBLEN, ČE VAM TO POVEDAT SMEM. </a:t>
            </a:r>
            <a:r>
              <a:rPr lang="sl-SI" sz="5900" u="sng" dirty="0" smtClean="0">
                <a:solidFill>
                  <a:srgbClr val="FF0000"/>
                </a:solidFill>
              </a:rPr>
              <a:t>KUJE </a:t>
            </a:r>
            <a:r>
              <a:rPr lang="sl-SI" sz="5900" u="sng" dirty="0" err="1" smtClean="0">
                <a:solidFill>
                  <a:srgbClr val="FF0000"/>
                </a:solidFill>
              </a:rPr>
              <a:t>KUJE</a:t>
            </a:r>
            <a:r>
              <a:rPr lang="sl-SI" sz="5900" u="sng" dirty="0" smtClean="0">
                <a:solidFill>
                  <a:srgbClr val="FF0000"/>
                </a:solidFill>
              </a:rPr>
              <a:t>…</a:t>
            </a:r>
          </a:p>
          <a:p>
            <a:pPr marL="0" lvl="0" indent="0">
              <a:buNone/>
            </a:pPr>
            <a:r>
              <a:rPr lang="sl-SI" sz="5900" dirty="0" smtClean="0"/>
              <a:t> </a:t>
            </a:r>
          </a:p>
          <a:p>
            <a:pPr marL="0" indent="0">
              <a:buNone/>
            </a:pPr>
            <a:r>
              <a:rPr lang="sl-SI" sz="5900" dirty="0" smtClean="0"/>
              <a:t> </a:t>
            </a:r>
          </a:p>
          <a:p>
            <a:pPr marL="0" indent="0">
              <a:buNone/>
            </a:pPr>
            <a:r>
              <a:rPr lang="sl-SI" sz="5900" dirty="0" smtClean="0"/>
              <a:t> </a:t>
            </a:r>
          </a:p>
          <a:p>
            <a:pPr marL="0" indent="0">
              <a:buNone/>
            </a:pPr>
            <a:endParaRPr lang="sl-SI" dirty="0"/>
          </a:p>
        </p:txBody>
      </p:sp>
      <mc:AlternateContent xmlns:mc="http://schemas.openxmlformats.org/markup-compatibility/2006" xmlns:p14="http://schemas.microsoft.com/office/powerpoint/2010/main">
        <mc:Choice Requires="p14">
          <p:contentPart p14:bwMode="auto" r:id="rId2">
            <p14:nvContentPartPr>
              <p14:cNvPr id="2" name="Rokopis 1"/>
              <p14:cNvContentPartPr/>
              <p14:nvPr/>
            </p14:nvContentPartPr>
            <p14:xfrm>
              <a:off x="1254240" y="4960080"/>
              <a:ext cx="6514200" cy="1565280"/>
            </p14:xfrm>
          </p:contentPart>
        </mc:Choice>
        <mc:Fallback xmlns="">
          <p:pic>
            <p:nvPicPr>
              <p:cNvPr id="2" name="Rokopis 1"/>
              <p:cNvPicPr/>
              <p:nvPr/>
            </p:nvPicPr>
            <p:blipFill>
              <a:blip r:embed="rId3"/>
              <a:stretch>
                <a:fillRect/>
              </a:stretch>
            </p:blipFill>
            <p:spPr>
              <a:xfrm>
                <a:off x="1244880" y="4950720"/>
                <a:ext cx="6532920" cy="1584000"/>
              </a:xfrm>
              <a:prstGeom prst="rect">
                <a:avLst/>
              </a:prstGeom>
            </p:spPr>
          </p:pic>
        </mc:Fallback>
      </mc:AlternateContent>
    </p:spTree>
    <p:extLst>
      <p:ext uri="{BB962C8B-B14F-4D97-AF65-F5344CB8AC3E}">
        <p14:creationId xmlns:p14="http://schemas.microsoft.com/office/powerpoint/2010/main" val="41260157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NOVOLETNA KOLEDNICA</a:t>
            </a:r>
            <a:br>
              <a:rPr lang="sl-SI" dirty="0" smtClean="0"/>
            </a:br>
            <a:r>
              <a:rPr lang="sl-SI" dirty="0" smtClean="0"/>
              <a:t>slovenska ljudska iz Krasa</a:t>
            </a:r>
            <a:endParaRPr lang="sl-SI" dirty="0"/>
          </a:p>
        </p:txBody>
      </p:sp>
      <p:sp>
        <p:nvSpPr>
          <p:cNvPr id="3" name="Označba mesta vsebine 2"/>
          <p:cNvSpPr>
            <a:spLocks noGrp="1"/>
          </p:cNvSpPr>
          <p:nvPr>
            <p:ph idx="1"/>
          </p:nvPr>
        </p:nvSpPr>
        <p:spPr/>
        <p:txBody>
          <a:bodyPr/>
          <a:lstStyle/>
          <a:p>
            <a:r>
              <a:rPr lang="sl-SI" dirty="0" smtClean="0"/>
              <a:t>DOBER VEČER, HIŠNI OČE, MI VAM HOČEMO VOŠČIT,</a:t>
            </a:r>
          </a:p>
          <a:p>
            <a:r>
              <a:rPr lang="sl-SI" dirty="0" smtClean="0"/>
              <a:t>DA BI ZDRAVI IN VESELI VČAKALI ŠE MNOGO LET.</a:t>
            </a:r>
            <a:endParaRPr lang="sl-SI" dirty="0"/>
          </a:p>
        </p:txBody>
      </p:sp>
    </p:spTree>
    <p:extLst>
      <p:ext uri="{BB962C8B-B14F-4D97-AF65-F5344CB8AC3E}">
        <p14:creationId xmlns:p14="http://schemas.microsoft.com/office/powerpoint/2010/main" val="26437375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JAZ BOM EDNE CITRE KUPO</a:t>
            </a:r>
            <a:br>
              <a:rPr lang="sl-SI" dirty="0" smtClean="0"/>
            </a:br>
            <a:r>
              <a:rPr lang="sl-SI" dirty="0" smtClean="0"/>
              <a:t>porabska ljudska</a:t>
            </a:r>
            <a:endParaRPr lang="sl-SI" dirty="0"/>
          </a:p>
        </p:txBody>
      </p:sp>
      <p:sp>
        <p:nvSpPr>
          <p:cNvPr id="3" name="Označba mesta vsebine 2"/>
          <p:cNvSpPr>
            <a:spLocks noGrp="1"/>
          </p:cNvSpPr>
          <p:nvPr>
            <p:ph idx="1"/>
          </p:nvPr>
        </p:nvSpPr>
        <p:spPr/>
        <p:txBody>
          <a:bodyPr/>
          <a:lstStyle/>
          <a:p>
            <a:pPr marL="0" indent="0">
              <a:buNone/>
            </a:pPr>
            <a:r>
              <a:rPr lang="sl-SI" dirty="0" smtClean="0"/>
              <a:t>*Jaz bom edne citre kupo, pa bom lepe note igro. </a:t>
            </a:r>
            <a:r>
              <a:rPr lang="sl-SI" dirty="0" err="1" smtClean="0"/>
              <a:t>Šadi</a:t>
            </a:r>
            <a:r>
              <a:rPr lang="sl-SI" dirty="0" smtClean="0"/>
              <a:t> radi </a:t>
            </a:r>
            <a:r>
              <a:rPr lang="sl-SI" dirty="0" err="1" smtClean="0"/>
              <a:t>rom</a:t>
            </a:r>
            <a:r>
              <a:rPr lang="sl-SI" dirty="0" smtClean="0"/>
              <a:t> </a:t>
            </a:r>
            <a:r>
              <a:rPr lang="sl-SI" dirty="0" err="1" smtClean="0"/>
              <a:t>dirum</a:t>
            </a:r>
            <a:r>
              <a:rPr lang="sl-SI" dirty="0" smtClean="0"/>
              <a:t> pum </a:t>
            </a:r>
            <a:r>
              <a:rPr lang="sl-SI" dirty="0" err="1" smtClean="0"/>
              <a:t>pum</a:t>
            </a:r>
            <a:r>
              <a:rPr lang="sl-SI" dirty="0" smtClean="0"/>
              <a:t> </a:t>
            </a:r>
            <a:r>
              <a:rPr lang="sl-SI" dirty="0" err="1" smtClean="0"/>
              <a:t>pum</a:t>
            </a:r>
            <a:r>
              <a:rPr lang="sl-SI" dirty="0" smtClean="0"/>
              <a:t> </a:t>
            </a:r>
            <a:r>
              <a:rPr lang="sl-SI" dirty="0" err="1" smtClean="0"/>
              <a:t>pum</a:t>
            </a:r>
            <a:r>
              <a:rPr lang="sl-SI" dirty="0" smtClean="0"/>
              <a:t>.</a:t>
            </a:r>
          </a:p>
          <a:p>
            <a:pPr marL="0" indent="0">
              <a:buNone/>
            </a:pPr>
            <a:r>
              <a:rPr lang="sl-SI" dirty="0" smtClean="0"/>
              <a:t>*Jaz bom igral tak lepo, kaj da čulo gor v nebo.</a:t>
            </a:r>
          </a:p>
          <a:p>
            <a:pPr marL="0" indent="0">
              <a:buNone/>
            </a:pPr>
            <a:r>
              <a:rPr lang="sl-SI" dirty="0" smtClean="0"/>
              <a:t>*Bog pa mene pital bo, kaj bom prosil jaz za to.</a:t>
            </a:r>
          </a:p>
          <a:p>
            <a:pPr marL="0" indent="0">
              <a:buNone/>
            </a:pPr>
            <a:r>
              <a:rPr lang="sl-SI" dirty="0" smtClean="0"/>
              <a:t>*Jaz pa drugo nič ne prosim, samo štiri duše v nebo.</a:t>
            </a:r>
          </a:p>
          <a:p>
            <a:pPr marL="0" indent="0">
              <a:buNone/>
            </a:pPr>
            <a:r>
              <a:rPr lang="sl-SI" dirty="0" smtClean="0"/>
              <a:t>*Prva da mi očina, pa naj mi </a:t>
            </a:r>
            <a:r>
              <a:rPr lang="sl-SI" smtClean="0"/>
              <a:t>bo zveličana.</a:t>
            </a:r>
            <a:endParaRPr lang="sl-SI" dirty="0"/>
          </a:p>
        </p:txBody>
      </p:sp>
    </p:spTree>
    <p:extLst>
      <p:ext uri="{BB962C8B-B14F-4D97-AF65-F5344CB8AC3E}">
        <p14:creationId xmlns:p14="http://schemas.microsoft.com/office/powerpoint/2010/main" val="15191191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MOJ FANTIČ JE NA T´ROLSKO VANDRAL</a:t>
            </a:r>
            <a:r>
              <a:rPr lang="sl-SI" dirty="0"/>
              <a:t/>
            </a:r>
            <a:br>
              <a:rPr lang="sl-SI" dirty="0"/>
            </a:br>
            <a:endParaRPr lang="sl-SI" dirty="0"/>
          </a:p>
        </p:txBody>
      </p:sp>
      <p:sp>
        <p:nvSpPr>
          <p:cNvPr id="3" name="Ograda vsebine 2"/>
          <p:cNvSpPr>
            <a:spLocks noGrp="1"/>
          </p:cNvSpPr>
          <p:nvPr>
            <p:ph idx="1"/>
          </p:nvPr>
        </p:nvSpPr>
        <p:spPr/>
        <p:txBody>
          <a:bodyPr>
            <a:normAutofit fontScale="70000" lnSpcReduction="20000"/>
          </a:bodyPr>
          <a:lstStyle/>
          <a:p>
            <a:r>
              <a:rPr lang="sl-SI" sz="3800" b="1" dirty="0"/>
              <a:t>MOJ FANTIČ JE NA T´ROLSKO VANDRAL, MOJ FANTIČ JE NA T´ROLSKO VANDRAL, MOJ FANTIČ JE NA T´ROLSKO VANDRAL, OH ZDAJ TAM GOR BOLAN LEŽI.</a:t>
            </a:r>
            <a:endParaRPr lang="sl-SI" sz="3800" dirty="0"/>
          </a:p>
          <a:p>
            <a:r>
              <a:rPr lang="sl-SI" sz="3800" b="1" dirty="0"/>
              <a:t>ZDAJ POŠTE MI NAZAJ POŠILJA, …………. DA NAJ MU JAZ ZDRAVILA DAM.</a:t>
            </a:r>
            <a:endParaRPr lang="sl-SI" sz="3800" dirty="0"/>
          </a:p>
          <a:p>
            <a:r>
              <a:rPr lang="sl-SI" sz="3800" b="1" dirty="0"/>
              <a:t>OH, ZA BOLEZEN SO ZDRAVILA, ………….. A ZA LJUBEZEN JIH PA NI.</a:t>
            </a:r>
            <a:endParaRPr lang="sl-SI" sz="3800" dirty="0"/>
          </a:p>
          <a:p>
            <a:r>
              <a:rPr lang="sl-SI" sz="3800" b="1" dirty="0"/>
              <a:t>TIROLKA TI JE PUŠELC DALA, ……….NAJ TI PA ŠE ZDRAVILA DA.</a:t>
            </a:r>
            <a:endParaRPr lang="sl-SI" sz="3800" dirty="0"/>
          </a:p>
          <a:p>
            <a:r>
              <a:rPr lang="sl-SI" sz="3800" b="1" dirty="0"/>
              <a:t> </a:t>
            </a:r>
            <a:endParaRPr lang="sl-SI" sz="3800" dirty="0"/>
          </a:p>
          <a:p>
            <a:r>
              <a:rPr lang="sl-SI" sz="3800" dirty="0"/>
              <a:t> </a:t>
            </a:r>
          </a:p>
          <a:p>
            <a:endParaRPr lang="sl-SI" sz="3800" dirty="0"/>
          </a:p>
        </p:txBody>
      </p:sp>
    </p:spTree>
    <p:extLst>
      <p:ext uri="{BB962C8B-B14F-4D97-AF65-F5344CB8AC3E}">
        <p14:creationId xmlns:p14="http://schemas.microsoft.com/office/powerpoint/2010/main" val="40009423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t>MOJE DEKLE JE ŠE MLADO</a:t>
            </a:r>
            <a:r>
              <a:rPr lang="sl-SI" dirty="0"/>
              <a:t/>
            </a:r>
            <a:br>
              <a:rPr lang="sl-SI" dirty="0"/>
            </a:br>
            <a:endParaRPr lang="sl-SI" dirty="0"/>
          </a:p>
        </p:txBody>
      </p:sp>
      <p:sp>
        <p:nvSpPr>
          <p:cNvPr id="3" name="Ograda vsebine 2"/>
          <p:cNvSpPr>
            <a:spLocks noGrp="1"/>
          </p:cNvSpPr>
          <p:nvPr>
            <p:ph idx="1"/>
          </p:nvPr>
        </p:nvSpPr>
        <p:spPr/>
        <p:txBody>
          <a:bodyPr>
            <a:normAutofit fontScale="92500" lnSpcReduction="20000"/>
          </a:bodyPr>
          <a:lstStyle/>
          <a:p>
            <a:r>
              <a:rPr lang="sl-SI" b="1" dirty="0"/>
              <a:t>MOJE DEKLE JE ŠE MLADO, JA </a:t>
            </a:r>
            <a:r>
              <a:rPr lang="sl-SI" b="1" dirty="0" err="1"/>
              <a:t>JA</a:t>
            </a:r>
            <a:r>
              <a:rPr lang="sl-SI" b="1" dirty="0"/>
              <a:t>, MOJE DEKLE JE ŠE MLADO, JA </a:t>
            </a:r>
            <a:r>
              <a:rPr lang="sl-SI" b="1" dirty="0" err="1"/>
              <a:t>JA</a:t>
            </a:r>
            <a:r>
              <a:rPr lang="sl-SI" b="1" dirty="0"/>
              <a:t>, MOJE DEKLE JE ŠE MLADO, JA </a:t>
            </a:r>
            <a:r>
              <a:rPr lang="sl-SI" b="1" dirty="0" err="1"/>
              <a:t>JA</a:t>
            </a:r>
            <a:r>
              <a:rPr lang="sl-SI" b="1" dirty="0"/>
              <a:t>, STARO KOMAJ ŠESTNAJST LET.</a:t>
            </a:r>
            <a:endParaRPr lang="sl-SI" dirty="0"/>
          </a:p>
          <a:p>
            <a:r>
              <a:rPr lang="sl-SI" b="1" dirty="0"/>
              <a:t>ŠE ŠTIR´ LETA JO BOM ČAKAL, JA </a:t>
            </a:r>
            <a:r>
              <a:rPr lang="sl-SI" b="1" dirty="0" err="1"/>
              <a:t>JA</a:t>
            </a:r>
            <a:r>
              <a:rPr lang="sl-SI" b="1" dirty="0"/>
              <a:t>,…………DA BO STARA DVAJSET LET.</a:t>
            </a:r>
            <a:endParaRPr lang="sl-SI" dirty="0"/>
          </a:p>
          <a:p>
            <a:r>
              <a:rPr lang="sl-SI" b="1" dirty="0"/>
              <a:t>CELA ŽLAHTA MI JO BRANI, JA </a:t>
            </a:r>
            <a:r>
              <a:rPr lang="sl-SI" b="1" dirty="0" err="1"/>
              <a:t>JA</a:t>
            </a:r>
            <a:r>
              <a:rPr lang="sl-SI" b="1" dirty="0"/>
              <a:t>, ……….KER JE REVNEGA STANU.</a:t>
            </a:r>
            <a:endParaRPr lang="sl-SI" dirty="0"/>
          </a:p>
          <a:p>
            <a:r>
              <a:rPr lang="sl-SI" b="1" dirty="0"/>
              <a:t>NAJ BO REVNA AL´ BOGATA, JA </a:t>
            </a:r>
            <a:r>
              <a:rPr lang="sl-SI" b="1" dirty="0" err="1"/>
              <a:t>JA</a:t>
            </a:r>
            <a:r>
              <a:rPr lang="sl-SI" b="1" dirty="0"/>
              <a:t>, ………MOJA JE IN MOJA BO</a:t>
            </a:r>
            <a:r>
              <a:rPr lang="sl-SI" b="1" dirty="0" smtClean="0"/>
              <a:t>.</a:t>
            </a:r>
            <a:r>
              <a:rPr lang="sl-SI" b="1" dirty="0"/>
              <a:t> </a:t>
            </a:r>
            <a:endParaRPr lang="sl-SI" b="1" dirty="0" smtClean="0"/>
          </a:p>
          <a:p>
            <a:r>
              <a:rPr lang="sl-SI" b="1" dirty="0" smtClean="0"/>
              <a:t>PRED </a:t>
            </a:r>
            <a:r>
              <a:rPr lang="sl-SI" b="1" dirty="0"/>
              <a:t>OLTAR JO BOM POPELJAL, JA </a:t>
            </a:r>
            <a:r>
              <a:rPr lang="sl-SI" b="1" dirty="0" err="1"/>
              <a:t>JA</a:t>
            </a:r>
            <a:r>
              <a:rPr lang="sl-SI" b="1" dirty="0"/>
              <a:t>, ……DA BO REKLA TRIKRAT : DA!</a:t>
            </a:r>
            <a:endParaRPr lang="sl-SI" dirty="0"/>
          </a:p>
          <a:p>
            <a:endParaRPr lang="sl-SI" b="1" dirty="0" smtClean="0"/>
          </a:p>
          <a:p>
            <a:endParaRPr lang="sl-SI" dirty="0"/>
          </a:p>
          <a:p>
            <a:endParaRPr lang="sl-SI"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7579440" y="110880"/>
              <a:ext cx="1265400" cy="1631520"/>
            </p14:xfrm>
          </p:contentPart>
        </mc:Choice>
        <mc:Fallback xmlns="">
          <p:pic>
            <p:nvPicPr>
              <p:cNvPr id="4" name="Rokopis 3"/>
              <p:cNvPicPr/>
              <p:nvPr/>
            </p:nvPicPr>
            <p:blipFill>
              <a:blip r:embed="rId3"/>
              <a:stretch>
                <a:fillRect/>
              </a:stretch>
            </p:blipFill>
            <p:spPr>
              <a:xfrm>
                <a:off x="7570080" y="101520"/>
                <a:ext cx="1284120" cy="1650240"/>
              </a:xfrm>
              <a:prstGeom prst="rect">
                <a:avLst/>
              </a:prstGeom>
            </p:spPr>
          </p:pic>
        </mc:Fallback>
      </mc:AlternateContent>
    </p:spTree>
    <p:extLst>
      <p:ext uri="{BB962C8B-B14F-4D97-AF65-F5344CB8AC3E}">
        <p14:creationId xmlns:p14="http://schemas.microsoft.com/office/powerpoint/2010/main" val="9942034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KJE SO TISTE STEZICE</a:t>
            </a:r>
            <a:r>
              <a:rPr lang="sl-SI" dirty="0"/>
              <a:t/>
            </a:r>
            <a:br>
              <a:rPr lang="sl-SI" dirty="0"/>
            </a:br>
            <a:endParaRPr lang="sl-SI" dirty="0"/>
          </a:p>
        </p:txBody>
      </p:sp>
      <p:sp>
        <p:nvSpPr>
          <p:cNvPr id="3" name="Ograda vsebine 2"/>
          <p:cNvSpPr>
            <a:spLocks noGrp="1"/>
          </p:cNvSpPr>
          <p:nvPr>
            <p:ph idx="1"/>
          </p:nvPr>
        </p:nvSpPr>
        <p:spPr/>
        <p:txBody>
          <a:bodyPr/>
          <a:lstStyle/>
          <a:p>
            <a:r>
              <a:rPr lang="sl-SI" dirty="0"/>
              <a:t>KJE SO TISTE STEZICE, K´ SO VČASIH BILE? ZDAJ PA RASTE GRMOVJE IN ZELENE TRAVE.</a:t>
            </a:r>
          </a:p>
          <a:p>
            <a:r>
              <a:rPr lang="sl-SI" dirty="0"/>
              <a:t>BOM GRMOVJE POSEKAL, TRAVICO POŽEL, BOM NAREDIL STEZICE, KI SO VČASIH BILE.</a:t>
            </a:r>
          </a:p>
          <a:p>
            <a:r>
              <a:rPr lang="sl-SI" dirty="0"/>
              <a:t>VSE STEZICE SO LEPE, NAJLEPŠA JE TA, KI ME PELJE DO HIŠCE, KJER JE MAMCA DOMA.</a:t>
            </a:r>
          </a:p>
          <a:p>
            <a:r>
              <a:rPr lang="sl-SI" dirty="0"/>
              <a:t> </a:t>
            </a:r>
          </a:p>
          <a:p>
            <a:endParaRPr lang="sl-SI" dirty="0"/>
          </a:p>
        </p:txBody>
      </p:sp>
    </p:spTree>
    <p:extLst>
      <p:ext uri="{BB962C8B-B14F-4D97-AF65-F5344CB8AC3E}">
        <p14:creationId xmlns:p14="http://schemas.microsoft.com/office/powerpoint/2010/main" val="3137882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ČUK SE JE OŽENIL</a:t>
            </a:r>
            <a:endParaRPr lang="sl-SI" dirty="0"/>
          </a:p>
        </p:txBody>
      </p:sp>
      <p:sp>
        <p:nvSpPr>
          <p:cNvPr id="3" name="Označba mesta vsebine 2"/>
          <p:cNvSpPr>
            <a:spLocks noGrp="1"/>
          </p:cNvSpPr>
          <p:nvPr>
            <p:ph idx="1"/>
          </p:nvPr>
        </p:nvSpPr>
        <p:spPr/>
        <p:txBody>
          <a:bodyPr>
            <a:normAutofit fontScale="70000" lnSpcReduction="20000"/>
          </a:bodyPr>
          <a:lstStyle/>
          <a:p>
            <a:r>
              <a:rPr lang="sl-SI" dirty="0" smtClean="0"/>
              <a:t>ČUK SE JE OŽENIL, TRALALA, TRALALA,</a:t>
            </a:r>
          </a:p>
          <a:p>
            <a:pPr marL="0" indent="0">
              <a:buNone/>
            </a:pPr>
            <a:r>
              <a:rPr lang="sl-SI" dirty="0" smtClean="0"/>
              <a:t>SOVA GA JE VZELA, HOPSASA….</a:t>
            </a:r>
          </a:p>
          <a:p>
            <a:r>
              <a:rPr lang="sl-SI" dirty="0" smtClean="0"/>
              <a:t>ČUK SEDI NA VEJI, TRALALA, TRALALA,</a:t>
            </a:r>
          </a:p>
          <a:p>
            <a:pPr marL="0" indent="0">
              <a:buNone/>
            </a:pPr>
            <a:r>
              <a:rPr lang="sl-SI" dirty="0" smtClean="0"/>
              <a:t>SOVA NA VEREJI, HOPSASA….</a:t>
            </a:r>
          </a:p>
          <a:p>
            <a:r>
              <a:rPr lang="sl-SI" dirty="0" smtClean="0"/>
              <a:t>SOVA ČUKU MIGA TRALALA, TRALALA,</a:t>
            </a:r>
          </a:p>
          <a:p>
            <a:pPr marL="0" indent="0">
              <a:buNone/>
            </a:pPr>
            <a:r>
              <a:rPr lang="sl-SI" dirty="0" smtClean="0"/>
              <a:t>ČEŠ PA SE VZEMIVA, HOPSASA,…..</a:t>
            </a:r>
          </a:p>
          <a:p>
            <a:r>
              <a:rPr lang="sl-SI" dirty="0" smtClean="0"/>
              <a:t>ČUK PA SOVO VPRAŠA, TRALALA, TRALALA,</a:t>
            </a:r>
          </a:p>
          <a:p>
            <a:pPr marL="0" indent="0">
              <a:buNone/>
            </a:pPr>
            <a:r>
              <a:rPr lang="sl-SI" dirty="0" smtClean="0"/>
              <a:t>KOL*KO DOTA ZNAŠA, HOPSASA,….</a:t>
            </a:r>
          </a:p>
          <a:p>
            <a:r>
              <a:rPr lang="sl-SI" dirty="0" smtClean="0"/>
              <a:t>ENO BUČO VINA, TRALALA, TRALALA,</a:t>
            </a:r>
          </a:p>
          <a:p>
            <a:pPr marL="0" indent="0">
              <a:buNone/>
            </a:pPr>
            <a:r>
              <a:rPr lang="sl-SI" dirty="0" smtClean="0"/>
              <a:t>EN*GA PETELINA, HOPSASA,….</a:t>
            </a:r>
          </a:p>
          <a:p>
            <a:r>
              <a:rPr lang="sl-SI" dirty="0" smtClean="0"/>
              <a:t>VINO BOVA SPILA TRALALA, TRALALA,</a:t>
            </a:r>
          </a:p>
          <a:p>
            <a:pPr marL="0" indent="0">
              <a:buNone/>
            </a:pPr>
            <a:r>
              <a:rPr lang="sl-SI" dirty="0" smtClean="0"/>
              <a:t>BUČO PA RAZBILA, HOPSASA, …..</a:t>
            </a:r>
            <a:endParaRPr lang="sl-SI" dirty="0"/>
          </a:p>
        </p:txBody>
      </p:sp>
    </p:spTree>
    <p:extLst>
      <p:ext uri="{BB962C8B-B14F-4D97-AF65-F5344CB8AC3E}">
        <p14:creationId xmlns:p14="http://schemas.microsoft.com/office/powerpoint/2010/main" val="38563919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VSI SO PRIHAJALI</a:t>
            </a:r>
            <a:r>
              <a:rPr lang="sl-SI" dirty="0"/>
              <a:t/>
            </a:r>
            <a:br>
              <a:rPr lang="sl-SI" dirty="0"/>
            </a:br>
            <a:endParaRPr lang="sl-SI" dirty="0"/>
          </a:p>
        </p:txBody>
      </p:sp>
      <p:sp>
        <p:nvSpPr>
          <p:cNvPr id="3" name="Ograda vsebine 2"/>
          <p:cNvSpPr>
            <a:spLocks noGrp="1"/>
          </p:cNvSpPr>
          <p:nvPr>
            <p:ph idx="1"/>
          </p:nvPr>
        </p:nvSpPr>
        <p:spPr>
          <a:xfrm>
            <a:off x="457200" y="1196752"/>
            <a:ext cx="8229600" cy="5472608"/>
          </a:xfrm>
        </p:spPr>
        <p:txBody>
          <a:bodyPr>
            <a:normAutofit fontScale="70000" lnSpcReduction="20000"/>
          </a:bodyPr>
          <a:lstStyle/>
          <a:p>
            <a:pPr marL="0" indent="0">
              <a:buNone/>
            </a:pPr>
            <a:r>
              <a:rPr lang="sl-SI" b="1" dirty="0" smtClean="0"/>
              <a:t>1. VSI </a:t>
            </a:r>
            <a:r>
              <a:rPr lang="sl-SI" b="1" dirty="0"/>
              <a:t>SO PRIHAJALI, NJEGA NI B*LO,</a:t>
            </a:r>
            <a:endParaRPr lang="sl-SI" dirty="0"/>
          </a:p>
          <a:p>
            <a:pPr marL="0" indent="0">
              <a:buNone/>
            </a:pPr>
            <a:r>
              <a:rPr lang="sl-SI" b="1" dirty="0"/>
              <a:t>JAZ SEM PA ČAKALA, JAZ SEM PA ČAKALA,</a:t>
            </a:r>
            <a:endParaRPr lang="sl-SI" dirty="0"/>
          </a:p>
          <a:p>
            <a:pPr marL="0" indent="0">
              <a:buNone/>
            </a:pPr>
            <a:r>
              <a:rPr lang="sl-SI" b="1" dirty="0"/>
              <a:t>VSI SO PRIHAJALI, NJEGA NI B*LO, JAZ SEM PA ČAKALA , OJ,  SAMA DOMA.</a:t>
            </a:r>
            <a:endParaRPr lang="sl-SI" dirty="0"/>
          </a:p>
          <a:p>
            <a:pPr marL="0" indent="0">
              <a:buNone/>
            </a:pPr>
            <a:r>
              <a:rPr lang="sl-SI" b="1" dirty="0"/>
              <a:t> </a:t>
            </a:r>
            <a:endParaRPr lang="sl-SI" dirty="0"/>
          </a:p>
          <a:p>
            <a:pPr marL="0" indent="0">
              <a:buNone/>
            </a:pPr>
            <a:r>
              <a:rPr lang="sl-SI" b="1" dirty="0" smtClean="0"/>
              <a:t>2. ZVEZDICE </a:t>
            </a:r>
            <a:r>
              <a:rPr lang="sl-SI" b="1" dirty="0"/>
              <a:t>SO PRIŠLE, LUN*CA JE B*LA, JAZ SEM PA JOKALA, JAZ SEM PA JOKALA,</a:t>
            </a:r>
            <a:endParaRPr lang="sl-SI" dirty="0"/>
          </a:p>
          <a:p>
            <a:pPr marL="0" indent="0">
              <a:buNone/>
            </a:pPr>
            <a:r>
              <a:rPr lang="sl-SI" b="1" dirty="0"/>
              <a:t>ZVEZDICE SO PRIŠLE, LUN*CA JE B*LA, JAZ SEM PA JOKALA, OJ, SAMA DOMA.</a:t>
            </a:r>
            <a:endParaRPr lang="sl-SI" dirty="0"/>
          </a:p>
          <a:p>
            <a:pPr marL="0" indent="0">
              <a:buNone/>
            </a:pPr>
            <a:r>
              <a:rPr lang="sl-SI" b="1" dirty="0"/>
              <a:t> </a:t>
            </a:r>
            <a:endParaRPr lang="sl-SI" dirty="0"/>
          </a:p>
          <a:p>
            <a:pPr marL="0" indent="0">
              <a:buNone/>
            </a:pPr>
            <a:r>
              <a:rPr lang="sl-SI" b="1" dirty="0" smtClean="0"/>
              <a:t>3. FANTIČ </a:t>
            </a:r>
            <a:r>
              <a:rPr lang="sl-SI" b="1" dirty="0"/>
              <a:t>PA PRIŠEL BO, STISNIL ROKO, SPET BO OZDRAVLJENO, SPET BO OZDRAVLJENO,</a:t>
            </a:r>
            <a:endParaRPr lang="sl-SI" dirty="0"/>
          </a:p>
          <a:p>
            <a:pPr marL="0" indent="0">
              <a:buNone/>
            </a:pPr>
            <a:r>
              <a:rPr lang="sl-SI" b="1" dirty="0"/>
              <a:t>FANTIČ PA PRIŠEL BO, STISNIL ROKO, SPET BO OZDRAVLJENO, OJ, OJ SRCE BOLNO.</a:t>
            </a:r>
            <a:endParaRPr lang="sl-SI" dirty="0"/>
          </a:p>
          <a:p>
            <a:pPr marL="0" indent="0">
              <a:buNone/>
            </a:pPr>
            <a:r>
              <a:rPr lang="sl-SI" b="1" dirty="0"/>
              <a:t> </a:t>
            </a:r>
            <a:endParaRPr lang="sl-SI" dirty="0"/>
          </a:p>
          <a:p>
            <a:pPr marL="0" indent="0">
              <a:buNone/>
            </a:pPr>
            <a:r>
              <a:rPr lang="sl-SI" b="1" dirty="0"/>
              <a:t> </a:t>
            </a:r>
            <a:endParaRPr lang="sl-SI" dirty="0"/>
          </a:p>
          <a:p>
            <a:pPr marL="0" indent="0">
              <a:buNone/>
            </a:pPr>
            <a:r>
              <a:rPr lang="sl-SI" dirty="0"/>
              <a:t> </a:t>
            </a:r>
          </a:p>
          <a:p>
            <a:endParaRPr lang="sl-SI" dirty="0"/>
          </a:p>
        </p:txBody>
      </p:sp>
    </p:spTree>
    <p:extLst>
      <p:ext uri="{BB962C8B-B14F-4D97-AF65-F5344CB8AC3E}">
        <p14:creationId xmlns:p14="http://schemas.microsoft.com/office/powerpoint/2010/main" val="13941224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JAZ PA SEM SI NEKAJ ZMISLIL</a:t>
            </a:r>
            <a:r>
              <a:rPr lang="sl-SI" dirty="0"/>
              <a:t/>
            </a:r>
            <a:br>
              <a:rPr lang="sl-SI" dirty="0"/>
            </a:br>
            <a:endParaRPr lang="sl-SI" dirty="0"/>
          </a:p>
        </p:txBody>
      </p:sp>
      <p:sp>
        <p:nvSpPr>
          <p:cNvPr id="3" name="Ograda vsebine 2"/>
          <p:cNvSpPr>
            <a:spLocks noGrp="1"/>
          </p:cNvSpPr>
          <p:nvPr>
            <p:ph idx="1"/>
          </p:nvPr>
        </p:nvSpPr>
        <p:spPr/>
        <p:txBody>
          <a:bodyPr>
            <a:normAutofit fontScale="92500" lnSpcReduction="20000"/>
          </a:bodyPr>
          <a:lstStyle/>
          <a:p>
            <a:r>
              <a:rPr lang="sl-SI" dirty="0"/>
              <a:t>JAZ PA SEM SI NEKAJ ZMISLIL, ZMISLIL, JAZ PA SEM SI NEKAJ ZMISLIL, ZMISLIL, JAZ PA SEM SI NEKAJ ZMISLIL, ZMISLIL, </a:t>
            </a:r>
            <a:r>
              <a:rPr lang="sl-SI" u="sng" dirty="0"/>
              <a:t>IN NAREDIL BOM TA ŠPAS.</a:t>
            </a:r>
            <a:endParaRPr lang="sl-SI" dirty="0"/>
          </a:p>
          <a:p>
            <a:r>
              <a:rPr lang="sl-SI" dirty="0"/>
              <a:t>DREV´ KO BODO MAM´CA SPALI, SPALI, </a:t>
            </a:r>
            <a:r>
              <a:rPr lang="sl-SI" u="sng" dirty="0"/>
              <a:t>……….</a:t>
            </a:r>
            <a:endParaRPr lang="sl-SI" dirty="0"/>
          </a:p>
          <a:p>
            <a:r>
              <a:rPr lang="sl-SI" u="sng" dirty="0"/>
              <a:t>JAZ PA POJDEM K LJUB´CI V VAS.</a:t>
            </a:r>
            <a:endParaRPr lang="sl-SI" dirty="0"/>
          </a:p>
          <a:p>
            <a:r>
              <a:rPr lang="sl-SI" dirty="0"/>
              <a:t>PRAV NARAHLO BOM POTRKAL, TRKAL, </a:t>
            </a:r>
            <a:r>
              <a:rPr lang="sl-SI" u="sng" dirty="0"/>
              <a:t>…….</a:t>
            </a:r>
            <a:endParaRPr lang="sl-SI" dirty="0"/>
          </a:p>
          <a:p>
            <a:r>
              <a:rPr lang="sl-SI" u="sng" dirty="0" smtClean="0"/>
              <a:t>DA </a:t>
            </a:r>
            <a:r>
              <a:rPr lang="sl-SI" u="sng" dirty="0"/>
              <a:t>SE MAM´CA NE ZBUDI.</a:t>
            </a:r>
            <a:endParaRPr lang="sl-SI" dirty="0"/>
          </a:p>
          <a:p>
            <a:pPr marL="0" indent="0">
              <a:buNone/>
            </a:pPr>
            <a:r>
              <a:rPr lang="sl-SI" dirty="0"/>
              <a:t> </a:t>
            </a:r>
          </a:p>
          <a:p>
            <a:pPr marL="0" indent="0">
              <a:buNone/>
            </a:pPr>
            <a:r>
              <a:rPr lang="sl-SI" dirty="0"/>
              <a:t> </a:t>
            </a:r>
          </a:p>
          <a:p>
            <a:endParaRPr lang="sl-SI" dirty="0"/>
          </a:p>
        </p:txBody>
      </p:sp>
    </p:spTree>
    <p:extLst>
      <p:ext uri="{BB962C8B-B14F-4D97-AF65-F5344CB8AC3E}">
        <p14:creationId xmlns:p14="http://schemas.microsoft.com/office/powerpoint/2010/main" val="1078527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idx="4294967295"/>
          </p:nvPr>
        </p:nvSpPr>
        <p:spPr>
          <a:xfrm>
            <a:off x="0" y="274638"/>
            <a:ext cx="8229600" cy="1143000"/>
          </a:xfrm>
        </p:spPr>
        <p:txBody>
          <a:bodyPr>
            <a:normAutofit fontScale="90000"/>
          </a:bodyPr>
          <a:lstStyle/>
          <a:p>
            <a:r>
              <a:rPr lang="sl-SI" b="1" u="sng" dirty="0"/>
              <a:t>HI, KONJIČEK ( JANEZ BITENC )</a:t>
            </a:r>
            <a:r>
              <a:rPr lang="sl-SI" dirty="0"/>
              <a:t/>
            </a:r>
            <a:br>
              <a:rPr lang="sl-SI" dirty="0"/>
            </a:br>
            <a:endParaRPr lang="sl-SI" dirty="0"/>
          </a:p>
        </p:txBody>
      </p:sp>
      <p:sp>
        <p:nvSpPr>
          <p:cNvPr id="3" name="Ograda vsebine 2"/>
          <p:cNvSpPr>
            <a:spLocks noGrp="1"/>
          </p:cNvSpPr>
          <p:nvPr>
            <p:ph idx="4294967295"/>
          </p:nvPr>
        </p:nvSpPr>
        <p:spPr>
          <a:xfrm>
            <a:off x="0" y="1600200"/>
            <a:ext cx="8229600" cy="5069160"/>
          </a:xfrm>
        </p:spPr>
        <p:txBody>
          <a:bodyPr>
            <a:normAutofit fontScale="92500"/>
          </a:bodyPr>
          <a:lstStyle/>
          <a:p>
            <a:pPr marL="0" indent="0">
              <a:buNone/>
            </a:pPr>
            <a:r>
              <a:rPr lang="sl-SI" dirty="0"/>
              <a:t>HI, KONJIČEK, HI, KONJIČEK, HI </a:t>
            </a:r>
            <a:r>
              <a:rPr lang="sl-SI" dirty="0" err="1"/>
              <a:t>HI</a:t>
            </a:r>
            <a:r>
              <a:rPr lang="sl-SI" dirty="0"/>
              <a:t> </a:t>
            </a:r>
            <a:r>
              <a:rPr lang="sl-SI" dirty="0" err="1"/>
              <a:t>HI</a:t>
            </a:r>
            <a:r>
              <a:rPr lang="sl-SI" dirty="0"/>
              <a:t>! V DIR POŽENI IN ME PELJI V SVET PO BELI CESTICI,…</a:t>
            </a:r>
          </a:p>
          <a:p>
            <a:pPr marL="0" indent="0">
              <a:buNone/>
            </a:pPr>
            <a:r>
              <a:rPr lang="sl-SI" dirty="0"/>
              <a:t>HOP, KONJIČEK, HOP, KONJIČEK, HOP </a:t>
            </a:r>
            <a:r>
              <a:rPr lang="sl-SI" dirty="0" err="1"/>
              <a:t>HOP</a:t>
            </a:r>
            <a:r>
              <a:rPr lang="sl-SI" dirty="0"/>
              <a:t> </a:t>
            </a:r>
            <a:r>
              <a:rPr lang="sl-SI" dirty="0" err="1"/>
              <a:t>HOP</a:t>
            </a:r>
            <a:r>
              <a:rPr lang="sl-SI" dirty="0"/>
              <a:t>! SKOZ´ VASI IN MESTA BELA SKOČI, SKOČI KAR GALOP,….</a:t>
            </a:r>
          </a:p>
          <a:p>
            <a:pPr marL="0" indent="0">
              <a:buNone/>
            </a:pPr>
            <a:r>
              <a:rPr lang="sl-SI" dirty="0"/>
              <a:t>HEJ, KONJIČEK, HEJ, KONJIČEK, HEJ </a:t>
            </a:r>
            <a:r>
              <a:rPr lang="sl-SI" dirty="0" err="1"/>
              <a:t>HEJ</a:t>
            </a:r>
            <a:r>
              <a:rPr lang="sl-SI" dirty="0"/>
              <a:t> </a:t>
            </a:r>
            <a:r>
              <a:rPr lang="sl-SI" dirty="0" err="1"/>
              <a:t>HEJ</a:t>
            </a:r>
            <a:r>
              <a:rPr lang="sl-SI" dirty="0"/>
              <a:t>! DOSTI BO ZA DANES VOŽNJE, VIDEL SEM SVETA PRECEJ,…..</a:t>
            </a:r>
          </a:p>
          <a:p>
            <a:pPr marL="0" indent="0">
              <a:buNone/>
            </a:pPr>
            <a:r>
              <a:rPr lang="sl-SI" dirty="0"/>
              <a:t>HI, KONJIČEK, HI, KONJIČEK, HI </a:t>
            </a:r>
            <a:r>
              <a:rPr lang="sl-SI" dirty="0" err="1"/>
              <a:t>HI</a:t>
            </a:r>
            <a:r>
              <a:rPr lang="sl-SI" dirty="0"/>
              <a:t> </a:t>
            </a:r>
            <a:r>
              <a:rPr lang="sl-SI" dirty="0" err="1"/>
              <a:t>HI</a:t>
            </a:r>
            <a:r>
              <a:rPr lang="sl-SI" dirty="0"/>
              <a:t>! V DIR POŽENI IN ME PELJI HITRO K ZLATI MAMICI, ….</a:t>
            </a:r>
          </a:p>
          <a:p>
            <a:pPr marL="0" indent="0">
              <a:buNone/>
            </a:pPr>
            <a:r>
              <a:rPr lang="sl-SI" dirty="0"/>
              <a:t> </a:t>
            </a:r>
          </a:p>
          <a:p>
            <a:pPr marL="0" indent="0">
              <a:buNone/>
            </a:pPr>
            <a:endParaRPr lang="sl-SI" dirty="0"/>
          </a:p>
        </p:txBody>
      </p:sp>
    </p:spTree>
    <p:extLst>
      <p:ext uri="{BB962C8B-B14F-4D97-AF65-F5344CB8AC3E}">
        <p14:creationId xmlns:p14="http://schemas.microsoft.com/office/powerpoint/2010/main" val="3810943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FANTJE PO POLJ´ GREDO</a:t>
            </a:r>
            <a:r>
              <a:rPr lang="sl-SI" dirty="0"/>
              <a:t/>
            </a:r>
            <a:br>
              <a:rPr lang="sl-SI" dirty="0"/>
            </a:br>
            <a:endParaRPr lang="sl-SI" dirty="0"/>
          </a:p>
        </p:txBody>
      </p:sp>
      <p:sp>
        <p:nvSpPr>
          <p:cNvPr id="3" name="Ograda vsebine 2"/>
          <p:cNvSpPr>
            <a:spLocks noGrp="1"/>
          </p:cNvSpPr>
          <p:nvPr>
            <p:ph idx="1"/>
          </p:nvPr>
        </p:nvSpPr>
        <p:spPr/>
        <p:txBody>
          <a:bodyPr/>
          <a:lstStyle/>
          <a:p>
            <a:r>
              <a:rPr lang="sl-SI" dirty="0"/>
              <a:t>FANTJE PO POLJ´ GREDO, ŽVIŽGAJO IN POJO, JAZ PA PIŠČALKO IMAM, ŽVIŽGAT NE ZNAM.</a:t>
            </a:r>
          </a:p>
          <a:p>
            <a:r>
              <a:rPr lang="sl-SI" dirty="0"/>
              <a:t>VČASIH JE LUŠTNO B´LO, ZDAJ PA NI VEČ TAKO, VČASIH SMO VINCE PIL´ , ZDAJ PA VODO.</a:t>
            </a:r>
          </a:p>
          <a:p>
            <a:r>
              <a:rPr lang="sl-SI" dirty="0"/>
              <a:t>VČASIH ME RADA IMA, VČASIH PA GODRNJA, VČASIH PA, KJER ME VID´ , PRAV´ , LE ŠE PRID´.</a:t>
            </a:r>
          </a:p>
          <a:p>
            <a:pPr marL="0" indent="0">
              <a:buNone/>
            </a:pPr>
            <a:r>
              <a:rPr lang="sl-SI" dirty="0"/>
              <a:t> </a:t>
            </a:r>
          </a:p>
          <a:p>
            <a:endParaRPr lang="sl-SI" dirty="0"/>
          </a:p>
        </p:txBody>
      </p:sp>
    </p:spTree>
    <p:extLst>
      <p:ext uri="{BB962C8B-B14F-4D97-AF65-F5344CB8AC3E}">
        <p14:creationId xmlns:p14="http://schemas.microsoft.com/office/powerpoint/2010/main" val="426298435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AL´ ME BOŠ KAJ RADA IMELA</a:t>
            </a:r>
            <a:r>
              <a:rPr lang="sl-SI" dirty="0"/>
              <a:t/>
            </a:r>
            <a:br>
              <a:rPr lang="sl-SI" dirty="0"/>
            </a:br>
            <a:endParaRPr lang="sl-SI" dirty="0"/>
          </a:p>
        </p:txBody>
      </p:sp>
      <p:sp>
        <p:nvSpPr>
          <p:cNvPr id="3" name="Ograda vsebine 2"/>
          <p:cNvSpPr>
            <a:spLocks noGrp="1"/>
          </p:cNvSpPr>
          <p:nvPr>
            <p:ph idx="1"/>
          </p:nvPr>
        </p:nvSpPr>
        <p:spPr>
          <a:blipFill>
            <a:blip r:embed="rId2"/>
            <a:tile tx="0" ty="0" sx="100000" sy="100000" flip="none" algn="tl"/>
          </a:blipFill>
        </p:spPr>
        <p:txBody>
          <a:bodyPr>
            <a:normAutofit/>
          </a:bodyPr>
          <a:lstStyle/>
          <a:p>
            <a:r>
              <a:rPr lang="sl-SI" sz="2000" dirty="0"/>
              <a:t>AL´ ME, AL´ ME BOŠ KAJ RADA IMELA, KO BOM, KO BOM NOSIL SUKNJO BELO, SABLJI, SABLJICO PRIPASANO, PUŠKO, PUŠKICO NABASANO?</a:t>
            </a:r>
          </a:p>
          <a:p>
            <a:r>
              <a:rPr lang="sl-SI" sz="2000" dirty="0" smtClean="0"/>
              <a:t>JAZ </a:t>
            </a:r>
            <a:r>
              <a:rPr lang="sl-SI" sz="2000" dirty="0"/>
              <a:t>BI, JAZ BI TE ŽE RADA IMELA, KO BI, KO BI TE SIROTA SMELA, KER IMAŠ PREMAJHNO KAJŽICO, PA MI , PA MI OČKA BRANIJO.</a:t>
            </a:r>
          </a:p>
          <a:p>
            <a:r>
              <a:rPr lang="sl-SI" sz="2000" dirty="0"/>
              <a:t>KAJŽI, KAJŽICA RES NI VELIKA, PA SEM , PA SEM FANTIČ KOT SE ŠIKA, ČEZ EN, ČEZ EN MESEC AL PA DVA, BOŠ ZA MANO, MANO </a:t>
            </a:r>
            <a:r>
              <a:rPr lang="sl-SI" sz="2000" dirty="0" smtClean="0"/>
              <a:t>JOKALA.</a:t>
            </a:r>
          </a:p>
          <a:p>
            <a:r>
              <a:rPr lang="sl-SI" sz="2000" dirty="0" smtClean="0"/>
              <a:t>JAZ SE, JAZ SE ŽE NE BOM JOKALA, RAJŠI, RAJŠI SI BOM DRUZGA ZBRALA, TACGA, TACGA K´MA ZADOST BLAGA, HIŠI, HIŠICO NA ŠTUKA DVA.</a:t>
            </a:r>
          </a:p>
          <a:p>
            <a:r>
              <a:rPr lang="sl-SI" sz="2000" dirty="0" smtClean="0"/>
              <a:t>TAK </a:t>
            </a:r>
            <a:r>
              <a:rPr lang="sl-SI" sz="2000" dirty="0"/>
              <a:t>KI, TAK KI  ´MA VISOKE HIŠE, TAK PA, TAK PA TEBE NE POIŠČE, TAK KI, TAK KI  ´MA VELIK BLAGA, TAK PA , TAK PA TEBE NE POZNA!</a:t>
            </a:r>
          </a:p>
          <a:p>
            <a:endParaRPr lang="sl-SI" sz="2000" dirty="0"/>
          </a:p>
        </p:txBody>
      </p:sp>
    </p:spTree>
    <p:extLst>
      <p:ext uri="{BB962C8B-B14F-4D97-AF65-F5344CB8AC3E}">
        <p14:creationId xmlns:p14="http://schemas.microsoft.com/office/powerpoint/2010/main" val="136356382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PRIŠLA BO POMLAD</a:t>
            </a:r>
            <a:r>
              <a:rPr lang="sl-SI" dirty="0"/>
              <a:t/>
            </a:r>
            <a:br>
              <a:rPr lang="sl-SI" dirty="0"/>
            </a:br>
            <a:endParaRPr lang="sl-SI" dirty="0"/>
          </a:p>
        </p:txBody>
      </p:sp>
      <p:sp>
        <p:nvSpPr>
          <p:cNvPr id="3" name="Ograda vsebine 2"/>
          <p:cNvSpPr>
            <a:spLocks noGrp="1"/>
          </p:cNvSpPr>
          <p:nvPr>
            <p:ph idx="1"/>
          </p:nvPr>
        </p:nvSpPr>
        <p:spPr>
          <a:solidFill>
            <a:srgbClr val="92D050"/>
          </a:solidFill>
        </p:spPr>
        <p:txBody>
          <a:bodyPr>
            <a:normAutofit lnSpcReduction="10000"/>
          </a:bodyPr>
          <a:lstStyle/>
          <a:p>
            <a:r>
              <a:rPr lang="sl-SI" dirty="0"/>
              <a:t>PRIŠLA BO POMLAD, UČAKAL BI JO RAD, DA BI ZDRAV, VESEL, LEPE PESMI PEL.</a:t>
            </a:r>
          </a:p>
          <a:p>
            <a:r>
              <a:rPr lang="sl-SI" u="sng" dirty="0"/>
              <a:t>TO ME VESELI, TRAVCA ZELENI, DROBNA PTIČICA PA ŽVRGOLI.</a:t>
            </a:r>
            <a:endParaRPr lang="sl-SI" dirty="0"/>
          </a:p>
          <a:p>
            <a:r>
              <a:rPr lang="sl-SI" dirty="0"/>
              <a:t>PRIŠLA KUKAV´CA, MOJA LJUBICA, IN BO KUKALA IN PREPEVALA.</a:t>
            </a:r>
          </a:p>
          <a:p>
            <a:r>
              <a:rPr lang="sl-SI" u="sng" dirty="0"/>
              <a:t>KUKALA KUKU, PEVALA TAKO, DA BI VEDNO NAM TAK LUŠTNO B´LO!</a:t>
            </a:r>
            <a:endParaRPr lang="sl-SI" dirty="0"/>
          </a:p>
          <a:p>
            <a:r>
              <a:rPr lang="sl-SI" dirty="0"/>
              <a:t> </a:t>
            </a:r>
          </a:p>
          <a:p>
            <a:endParaRPr lang="sl-SI" dirty="0"/>
          </a:p>
        </p:txBody>
      </p:sp>
    </p:spTree>
    <p:extLst>
      <p:ext uri="{BB962C8B-B14F-4D97-AF65-F5344CB8AC3E}">
        <p14:creationId xmlns:p14="http://schemas.microsoft.com/office/powerpoint/2010/main" val="112787223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V DOLINCI PRIJETNI ( A. M. Slomšek )</a:t>
            </a:r>
            <a:r>
              <a:rPr lang="sl-SI" dirty="0"/>
              <a:t/>
            </a:r>
            <a:br>
              <a:rPr lang="sl-SI" dirty="0"/>
            </a:br>
            <a:endParaRPr lang="sl-SI" dirty="0"/>
          </a:p>
        </p:txBody>
      </p:sp>
      <p:sp>
        <p:nvSpPr>
          <p:cNvPr id="3" name="Ograda vsebine 2"/>
          <p:cNvSpPr>
            <a:spLocks noGrp="1"/>
          </p:cNvSpPr>
          <p:nvPr>
            <p:ph idx="1"/>
          </p:nvPr>
        </p:nvSpPr>
        <p:spPr/>
        <p:txBody>
          <a:bodyPr>
            <a:normAutofit fontScale="92500" lnSpcReduction="20000"/>
          </a:bodyPr>
          <a:lstStyle/>
          <a:p>
            <a:r>
              <a:rPr lang="sl-SI" dirty="0"/>
              <a:t>V DOLINCI PRIJETNI JE LJUBI MOJ DOM, NIKOLI OD NJEGA PODAL SE NE BOM, POD LIPO DOMAČO NAJRAJE SEDIM, V DOMAČEM VESELJU NAJSLAJE ŽIVIM. TRALALA…..V DOMAČEM VESELJU NAJSLAJE ŽIVIM.</a:t>
            </a:r>
          </a:p>
          <a:p>
            <a:r>
              <a:rPr lang="sl-SI" dirty="0"/>
              <a:t>LE IŠČI SI </a:t>
            </a:r>
            <a:r>
              <a:rPr lang="sl-SI" dirty="0" smtClean="0"/>
              <a:t>SREČE</a:t>
            </a:r>
            <a:r>
              <a:rPr lang="sl-SI" dirty="0"/>
              <a:t>, PRIJATELJ, DRUGJE, AL MISLIŠ DOBITI NA TUJEM JO KJE? JE MARSIKDO HODIL PO SVETU VEČ LET, POVRNIL DOMOV SE NAZADNJE JE SPET. TRALALA…..POVRNIL DOMOV SE NAZADNJE JE SPET.</a:t>
            </a:r>
          </a:p>
          <a:p>
            <a:r>
              <a:rPr lang="sl-SI" dirty="0"/>
              <a:t> </a:t>
            </a:r>
          </a:p>
          <a:p>
            <a:endParaRPr lang="sl-SI" dirty="0"/>
          </a:p>
        </p:txBody>
      </p:sp>
    </p:spTree>
    <p:extLst>
      <p:ext uri="{BB962C8B-B14F-4D97-AF65-F5344CB8AC3E}">
        <p14:creationId xmlns:p14="http://schemas.microsoft.com/office/powerpoint/2010/main" val="8534694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SONCE ČEZ HRIBČEK GRE</a:t>
            </a:r>
            <a:r>
              <a:rPr lang="sl-SI" dirty="0"/>
              <a:t/>
            </a:r>
            <a:br>
              <a:rPr lang="sl-SI" dirty="0"/>
            </a:br>
            <a:endParaRPr lang="sl-SI" dirty="0"/>
          </a:p>
        </p:txBody>
      </p:sp>
      <p:sp>
        <p:nvSpPr>
          <p:cNvPr id="3" name="Ograda vsebine 2"/>
          <p:cNvSpPr>
            <a:spLocks noGrp="1"/>
          </p:cNvSpPr>
          <p:nvPr>
            <p:ph idx="1"/>
          </p:nvPr>
        </p:nvSpPr>
        <p:spPr>
          <a:solidFill>
            <a:srgbClr val="FFFF00"/>
          </a:solidFill>
        </p:spPr>
        <p:txBody>
          <a:bodyPr>
            <a:normAutofit fontScale="92500" lnSpcReduction="20000"/>
          </a:bodyPr>
          <a:lstStyle/>
          <a:p>
            <a:r>
              <a:rPr lang="sl-SI" dirty="0"/>
              <a:t>SONCE ČEZ HRIBČEK GRE, LUNA PA ZA GORE, ZVEZDICE PRESVETLE SE POTOPE. DRUMLA DRUMLADI, DRUMLA, DRUMLADI, DRUMLA DRUMLADIJA DRUMLA DRUMLADI,ZVEZDICE PRESVETLE SE POTOPE.</a:t>
            </a:r>
          </a:p>
          <a:p>
            <a:r>
              <a:rPr lang="sl-SI" dirty="0"/>
              <a:t>SONCE ČEZ HRIBČEK GRE, ROŽICE SE BUDE, V ROSI SE NJIH GLAVE KRASNO BLIŠČE. DRUMLA…….</a:t>
            </a:r>
          </a:p>
          <a:p>
            <a:r>
              <a:rPr lang="sl-SI" dirty="0"/>
              <a:t>SONCE ČEZ HRIBČEK GRE, PTIČICE ŽVRGOLE, ŽARKOV SE VESELE, K NEBU LETE. DRUMLA……</a:t>
            </a:r>
          </a:p>
          <a:p>
            <a:r>
              <a:rPr lang="sl-SI" dirty="0"/>
              <a:t> </a:t>
            </a:r>
          </a:p>
          <a:p>
            <a:endParaRPr lang="sl-SI" dirty="0"/>
          </a:p>
        </p:txBody>
      </p:sp>
    </p:spTree>
    <p:extLst>
      <p:ext uri="{BB962C8B-B14F-4D97-AF65-F5344CB8AC3E}">
        <p14:creationId xmlns:p14="http://schemas.microsoft.com/office/powerpoint/2010/main" val="80852292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a:solidFill>
            <a:srgbClr val="00B050"/>
          </a:solidFill>
        </p:spPr>
        <p:txBody>
          <a:bodyPr>
            <a:normAutofit fontScale="90000"/>
          </a:bodyPr>
          <a:lstStyle/>
          <a:p>
            <a:r>
              <a:rPr lang="sl-SI" dirty="0" smtClean="0"/>
              <a:t>JESENSKO LISTJE</a:t>
            </a:r>
            <a:endParaRPr lang="sl-SI" dirty="0"/>
          </a:p>
        </p:txBody>
      </p:sp>
      <p:sp>
        <p:nvSpPr>
          <p:cNvPr id="3" name="Označba mesta vsebine 2"/>
          <p:cNvSpPr>
            <a:spLocks noGrp="1"/>
          </p:cNvSpPr>
          <p:nvPr>
            <p:ph idx="1"/>
          </p:nvPr>
        </p:nvSpPr>
        <p:spPr>
          <a:xfrm>
            <a:off x="457200" y="1124744"/>
            <a:ext cx="8229600" cy="5001419"/>
          </a:xfrm>
        </p:spPr>
        <p:txBody>
          <a:bodyPr>
            <a:normAutofit/>
          </a:bodyPr>
          <a:lstStyle/>
          <a:p>
            <a:pPr marL="0" indent="0">
              <a:buNone/>
            </a:pPr>
            <a:r>
              <a:rPr lang="sl-SI" sz="2400" b="1" dirty="0" smtClean="0"/>
              <a:t>1. LEPO ŠKRLATNO JE DREVO,</a:t>
            </a:r>
          </a:p>
          <a:p>
            <a:r>
              <a:rPr lang="sl-SI" sz="2400" b="1" dirty="0" smtClean="0"/>
              <a:t> KO HLADEN VETER VEJE,</a:t>
            </a:r>
          </a:p>
          <a:p>
            <a:r>
              <a:rPr lang="sl-SI" sz="2400" b="1" dirty="0" smtClean="0"/>
              <a:t> V VSEH BARVAH ZAŽARI JESEN,</a:t>
            </a:r>
          </a:p>
          <a:p>
            <a:r>
              <a:rPr lang="sl-SI" sz="2400" b="1" dirty="0" smtClean="0"/>
              <a:t> A SIVO JE NEBO.</a:t>
            </a:r>
          </a:p>
          <a:p>
            <a:pPr marL="0" indent="0">
              <a:buNone/>
            </a:pPr>
            <a:r>
              <a:rPr lang="sl-SI" sz="2400" b="1" dirty="0" smtClean="0"/>
              <a:t>2. JESENSKO LISTJE KAM HITIŠ,</a:t>
            </a:r>
          </a:p>
          <a:p>
            <a:r>
              <a:rPr lang="sl-SI" sz="2400" b="1" dirty="0" smtClean="0"/>
              <a:t> UJELI BI TE RADI,</a:t>
            </a:r>
          </a:p>
          <a:p>
            <a:r>
              <a:rPr lang="sl-SI" sz="2400" b="1" dirty="0" smtClean="0"/>
              <a:t> KO Z VETROM RAJAŠ IN VRTIŠ KOT ZLATO SE KOLO.</a:t>
            </a:r>
          </a:p>
          <a:p>
            <a:pPr marL="0" indent="0">
              <a:buNone/>
            </a:pPr>
            <a:r>
              <a:rPr lang="sl-SI" sz="2400" b="1" dirty="0" smtClean="0"/>
              <a:t>3. JEČIJO VEJE IN DRHTE BREZ PISANE ODEJE,</a:t>
            </a:r>
          </a:p>
          <a:p>
            <a:r>
              <a:rPr lang="sl-SI" sz="2400" b="1" dirty="0" smtClean="0"/>
              <a:t> KAKO JIH ZEBE BREZ </a:t>
            </a:r>
            <a:r>
              <a:rPr lang="sl-SI" sz="2400" b="1" smtClean="0"/>
              <a:t>KOPREN,</a:t>
            </a:r>
          </a:p>
          <a:p>
            <a:r>
              <a:rPr lang="sl-SI" sz="2400" b="1" smtClean="0"/>
              <a:t> </a:t>
            </a:r>
            <a:r>
              <a:rPr lang="sl-SI" sz="2400" b="1" dirty="0" smtClean="0"/>
              <a:t>KO PRIDE K NAM JESEN.</a:t>
            </a:r>
            <a:endParaRPr lang="sl-SI" sz="2400" b="1" dirty="0"/>
          </a:p>
        </p:txBody>
      </p:sp>
    </p:spTree>
    <p:extLst>
      <p:ext uri="{BB962C8B-B14F-4D97-AF65-F5344CB8AC3E}">
        <p14:creationId xmlns:p14="http://schemas.microsoft.com/office/powerpoint/2010/main" val="31678862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DEKLE JE PO VODO ŠLO</a:t>
            </a:r>
            <a:r>
              <a:rPr lang="sl-SI" dirty="0"/>
              <a:t/>
            </a:r>
            <a:br>
              <a:rPr lang="sl-SI" dirty="0"/>
            </a:br>
            <a:endParaRPr lang="sl-SI" dirty="0"/>
          </a:p>
        </p:txBody>
      </p:sp>
      <p:sp>
        <p:nvSpPr>
          <p:cNvPr id="3" name="Ograda vsebine 2"/>
          <p:cNvSpPr>
            <a:spLocks noGrp="1"/>
          </p:cNvSpPr>
          <p:nvPr>
            <p:ph idx="1"/>
          </p:nvPr>
        </p:nvSpPr>
        <p:spPr>
          <a:solidFill>
            <a:srgbClr val="00B0F0"/>
          </a:solidFill>
        </p:spPr>
        <p:txBody>
          <a:bodyPr>
            <a:normAutofit fontScale="92500" lnSpcReduction="10000"/>
          </a:bodyPr>
          <a:lstStyle/>
          <a:p>
            <a:r>
              <a:rPr lang="sl-SI" b="1" dirty="0"/>
              <a:t>DEKLE JE PO VODO ŠLO NA VISOKE PLANINE, DEKLE JE PO VODO ŠLA NA VISOKE PLANINE.</a:t>
            </a:r>
            <a:endParaRPr lang="sl-SI" dirty="0"/>
          </a:p>
          <a:p>
            <a:r>
              <a:rPr lang="sl-SI" b="1" dirty="0"/>
              <a:t>VODO JE ZAJEMALA, JE RIBICO UJELA, ……</a:t>
            </a:r>
            <a:endParaRPr lang="sl-SI" dirty="0"/>
          </a:p>
          <a:p>
            <a:r>
              <a:rPr lang="sl-SI" b="1" dirty="0"/>
              <a:t>RIBICA JE PROSILA: OJ PUSTI ME ŽIVETI, ……</a:t>
            </a:r>
            <a:endParaRPr lang="sl-SI" dirty="0"/>
          </a:p>
          <a:p>
            <a:r>
              <a:rPr lang="sl-SI" b="1" dirty="0"/>
              <a:t>RADA BI ŽIVELA ŠE, SE Z VODICO IGRALA, …..</a:t>
            </a:r>
            <a:endParaRPr lang="sl-SI" dirty="0"/>
          </a:p>
          <a:p>
            <a:r>
              <a:rPr lang="sl-SI" b="1" dirty="0"/>
              <a:t>DEKLE B´LA JE USMILJENA, JE RIBICO SPUSTILA, …..</a:t>
            </a:r>
            <a:endParaRPr lang="sl-SI" dirty="0"/>
          </a:p>
          <a:p>
            <a:r>
              <a:rPr lang="sl-SI" b="1" dirty="0"/>
              <a:t>RIBICA JE PLAVALA, JE DEKLE OŠKROPILA, …..</a:t>
            </a:r>
            <a:endParaRPr lang="sl-SI" dirty="0"/>
          </a:p>
          <a:p>
            <a:r>
              <a:rPr lang="sl-SI" b="1" dirty="0"/>
              <a:t>RIBICA JE SPLAVALA NA ONI KRAJ POTOKA, …..</a:t>
            </a:r>
            <a:endParaRPr lang="sl-SI" dirty="0"/>
          </a:p>
          <a:p>
            <a:endParaRPr lang="sl-SI" dirty="0"/>
          </a:p>
        </p:txBody>
      </p:sp>
    </p:spTree>
    <p:extLst>
      <p:ext uri="{BB962C8B-B14F-4D97-AF65-F5344CB8AC3E}">
        <p14:creationId xmlns:p14="http://schemas.microsoft.com/office/powerpoint/2010/main" val="26706934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850106"/>
          </a:xfrm>
        </p:spPr>
        <p:txBody>
          <a:bodyPr/>
          <a:lstStyle/>
          <a:p>
            <a:r>
              <a:rPr lang="sl-SI" dirty="0" smtClean="0"/>
              <a:t>SO PTIČKI SE ŽENILI</a:t>
            </a:r>
            <a:endParaRPr lang="sl-SI" dirty="0"/>
          </a:p>
        </p:txBody>
      </p:sp>
      <p:sp>
        <p:nvSpPr>
          <p:cNvPr id="3" name="Označba mesta vsebine 2"/>
          <p:cNvSpPr>
            <a:spLocks noGrp="1"/>
          </p:cNvSpPr>
          <p:nvPr>
            <p:ph idx="1"/>
          </p:nvPr>
        </p:nvSpPr>
        <p:spPr>
          <a:xfrm>
            <a:off x="457200" y="1124744"/>
            <a:ext cx="8229600" cy="5001419"/>
          </a:xfrm>
        </p:spPr>
        <p:txBody>
          <a:bodyPr>
            <a:normAutofit fontScale="92500"/>
          </a:bodyPr>
          <a:lstStyle/>
          <a:p>
            <a:r>
              <a:rPr lang="sl-SI" dirty="0" smtClean="0"/>
              <a:t>SO PTIČKI SE ŽENILI PROT* BELI LJUBLJANI,</a:t>
            </a:r>
          </a:p>
          <a:p>
            <a:pPr marL="0" indent="0">
              <a:buNone/>
            </a:pPr>
            <a:r>
              <a:rPr lang="sl-SI" dirty="0" smtClean="0"/>
              <a:t> AL JE ČUDO, AL NI ČUDO, ČUDO MORE BIT*</a:t>
            </a:r>
          </a:p>
          <a:p>
            <a:r>
              <a:rPr lang="sl-SI" dirty="0" smtClean="0"/>
              <a:t>JE ŠČINKAVEC SE ŽENIL, ZA ŽENKO VZEL JE ŠČINKAVKO. AL JE ČUDO….</a:t>
            </a:r>
          </a:p>
          <a:p>
            <a:r>
              <a:rPr lang="sl-SI" dirty="0" smtClean="0"/>
              <a:t>KOMAR JE Z MUHO PLESAL, DA VES SE SVET JE TRESEL, AL JE ČUDO….</a:t>
            </a:r>
          </a:p>
          <a:p>
            <a:r>
              <a:rPr lang="sl-SI" dirty="0" smtClean="0"/>
              <a:t>SE MUHA JE NAPILA, SI NOGO JE ZLOMILA, …</a:t>
            </a:r>
          </a:p>
          <a:p>
            <a:r>
              <a:rPr lang="sl-SI" dirty="0" smtClean="0"/>
              <a:t>POŠLJEJO PO PADARJA, PO JURIJA ŽNOBLARJA,…</a:t>
            </a:r>
          </a:p>
          <a:p>
            <a:r>
              <a:rPr lang="sl-SI" dirty="0" smtClean="0"/>
              <a:t>PA PREDEN TA PRITEČE, ŽE MUHI KRI ODTEČE,…</a:t>
            </a:r>
            <a:endParaRPr lang="sl-SI" dirty="0"/>
          </a:p>
        </p:txBody>
      </p:sp>
    </p:spTree>
    <p:extLst>
      <p:ext uri="{BB962C8B-B14F-4D97-AF65-F5344CB8AC3E}">
        <p14:creationId xmlns:p14="http://schemas.microsoft.com/office/powerpoint/2010/main" val="6438973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NAVZGOR SE ŠIRI ROŽMARIN</a:t>
            </a:r>
            <a:r>
              <a:rPr lang="sl-SI" dirty="0"/>
              <a:t/>
            </a:r>
            <a:br>
              <a:rPr lang="sl-SI" dirty="0"/>
            </a:br>
            <a:endParaRPr lang="sl-SI" dirty="0"/>
          </a:p>
        </p:txBody>
      </p:sp>
      <p:sp>
        <p:nvSpPr>
          <p:cNvPr id="3" name="Ograda vsebine 2"/>
          <p:cNvSpPr>
            <a:spLocks noGrp="1"/>
          </p:cNvSpPr>
          <p:nvPr>
            <p:ph idx="1"/>
          </p:nvPr>
        </p:nvSpPr>
        <p:spPr/>
        <p:txBody>
          <a:bodyPr>
            <a:normAutofit fontScale="92500"/>
          </a:bodyPr>
          <a:lstStyle/>
          <a:p>
            <a:r>
              <a:rPr lang="sl-SI" dirty="0"/>
              <a:t>NAVZGOR SE ŠIRI ROŽMARIN, NAVZDOL SE NAGELJ VIJE, NA OKENCA ZAGRNJENA VEČERNO SONCE SIJE.</a:t>
            </a:r>
          </a:p>
          <a:p>
            <a:r>
              <a:rPr lang="sl-SI" dirty="0"/>
              <a:t>RDEČA RUTA, BEL OŠPET IN ZAGORELO LICE, TAKO SE S POLJA VRAČAJO DEKLETA IN KMETICE.</a:t>
            </a:r>
          </a:p>
          <a:p>
            <a:r>
              <a:rPr lang="sl-SI" dirty="0"/>
              <a:t>TI NAGELJNI TA ROŽMARIN, TA OKNA POLNA SONCA, EJ, TAKIH NIMA CELI SVET, PA POJDI TJA DO KONCA.</a:t>
            </a:r>
          </a:p>
          <a:p>
            <a:pPr marL="0" indent="0">
              <a:buNone/>
            </a:pPr>
            <a:r>
              <a:rPr lang="sl-SI" dirty="0"/>
              <a:t> </a:t>
            </a:r>
          </a:p>
          <a:p>
            <a:endParaRPr lang="sl-SI" dirty="0"/>
          </a:p>
          <a:p>
            <a:endParaRPr lang="sl-SI" dirty="0"/>
          </a:p>
        </p:txBody>
      </p:sp>
    </p:spTree>
    <p:extLst>
      <p:ext uri="{BB962C8B-B14F-4D97-AF65-F5344CB8AC3E}">
        <p14:creationId xmlns:p14="http://schemas.microsoft.com/office/powerpoint/2010/main" val="10152347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LE PREDI, DEKLE, PREDI ( A. M. Slomšek )</a:t>
            </a:r>
            <a:r>
              <a:rPr lang="sl-SI" dirty="0"/>
              <a:t/>
            </a:r>
            <a:br>
              <a:rPr lang="sl-SI" dirty="0"/>
            </a:br>
            <a:endParaRPr lang="sl-SI" dirty="0"/>
          </a:p>
        </p:txBody>
      </p:sp>
      <p:sp>
        <p:nvSpPr>
          <p:cNvPr id="3" name="Ograda vsebine 2"/>
          <p:cNvSpPr>
            <a:spLocks noGrp="1"/>
          </p:cNvSpPr>
          <p:nvPr>
            <p:ph idx="1"/>
          </p:nvPr>
        </p:nvSpPr>
        <p:spPr>
          <a:xfrm>
            <a:off x="467544" y="1916832"/>
            <a:ext cx="8229600" cy="4709119"/>
          </a:xfrm>
        </p:spPr>
        <p:txBody>
          <a:bodyPr>
            <a:normAutofit fontScale="62500" lnSpcReduction="20000"/>
          </a:bodyPr>
          <a:lstStyle/>
          <a:p>
            <a:r>
              <a:rPr lang="sl-SI" sz="4000" dirty="0"/>
              <a:t>LE PREDI, DEKLE, PREDI, PRAV LEPO NIT NAREDI, DA SE NE BO KROTIČILA IN TUD´ NE TKALCU TRGALA, IN TUD´ NE TKALCU TRGALA, DRDR, DRDR, DRDR.</a:t>
            </a:r>
          </a:p>
          <a:p>
            <a:r>
              <a:rPr lang="sl-SI" sz="4000" dirty="0"/>
              <a:t>POŠTENA JE PREDICA IN STARA JE RESNICA, DA TISTO DEKLE KAJ VELJA, KI OBLEKO VSO DOMAČO IMA, KI OBLEKO VSO DOMAČO IMA, DRDR, DRDR, DRDR.</a:t>
            </a:r>
          </a:p>
          <a:p>
            <a:r>
              <a:rPr lang="sl-SI" sz="4000" dirty="0"/>
              <a:t>LE PREDI PRAV VESELA, BOŠ LEPE PESMI PELA, KOLOVRAT POJDE RAD OKROG, BO TEKLA LEPŠE NIT OD ROK, BO TEKLA LEPŠE NIT OD ROK, DRDR, DRDR, DRDR.</a:t>
            </a:r>
          </a:p>
          <a:p>
            <a:r>
              <a:rPr lang="sl-SI" sz="4000" dirty="0"/>
              <a:t>BOŠ TANKO NIT STORILA, DA NE BI POZABILA, KAKO ŽIVLJENJE RAHLO JE, KI KAKOR NIT PRETRGA SE, KI KAKOR NIT PRETRGA SE, DRDR, DRDR, DRDR.</a:t>
            </a:r>
          </a:p>
          <a:p>
            <a:pPr marL="0" indent="0">
              <a:buNone/>
            </a:pPr>
            <a:r>
              <a:rPr lang="sl-SI" sz="4000" dirty="0"/>
              <a:t> </a:t>
            </a:r>
          </a:p>
          <a:p>
            <a:pPr marL="0" indent="0">
              <a:buNone/>
            </a:pPr>
            <a:r>
              <a:rPr lang="sl-SI" dirty="0"/>
              <a:t> </a:t>
            </a:r>
          </a:p>
          <a:p>
            <a:endParaRPr lang="sl-SI" dirty="0"/>
          </a:p>
        </p:txBody>
      </p:sp>
    </p:spTree>
    <p:extLst>
      <p:ext uri="{BB962C8B-B14F-4D97-AF65-F5344CB8AC3E}">
        <p14:creationId xmlns:p14="http://schemas.microsoft.com/office/powerpoint/2010/main" val="181022875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ŽE ZIMSKI ČAS PRIHAJA</a:t>
            </a:r>
            <a:r>
              <a:rPr lang="sl-SI" dirty="0"/>
              <a:t/>
            </a:r>
            <a:br>
              <a:rPr lang="sl-SI" dirty="0"/>
            </a:br>
            <a:endParaRPr lang="sl-SI" dirty="0"/>
          </a:p>
        </p:txBody>
      </p:sp>
      <p:sp>
        <p:nvSpPr>
          <p:cNvPr id="3" name="Ograda vsebine 2"/>
          <p:cNvSpPr>
            <a:spLocks noGrp="1"/>
          </p:cNvSpPr>
          <p:nvPr>
            <p:ph idx="1"/>
          </p:nvPr>
        </p:nvSpPr>
        <p:spPr/>
        <p:style>
          <a:lnRef idx="0">
            <a:schemeClr val="dk1"/>
          </a:lnRef>
          <a:fillRef idx="3">
            <a:schemeClr val="dk1"/>
          </a:fillRef>
          <a:effectRef idx="3">
            <a:schemeClr val="dk1"/>
          </a:effectRef>
          <a:fontRef idx="minor">
            <a:schemeClr val="lt1"/>
          </a:fontRef>
        </p:style>
        <p:txBody>
          <a:bodyPr>
            <a:normAutofit fontScale="92500"/>
          </a:bodyPr>
          <a:lstStyle/>
          <a:p>
            <a:r>
              <a:rPr lang="sl-SI" dirty="0"/>
              <a:t>ŽE ZIMSKI ČAS PRIHAJA, KO MAM´CA ZGODAJ VSTAJA, ´MA DOST´ SKRBI, IN DOST´ TRPI, KO V PEČ POTICO DAJE.</a:t>
            </a:r>
          </a:p>
          <a:p>
            <a:r>
              <a:rPr lang="sl-SI" dirty="0"/>
              <a:t>PRAŠIČA SMO ZREDILI, ZDAJ BOMO GA LOVILI, OKROG VOGLOV, OKROG PLOTOV ZA NJIM BOMO HODILI.</a:t>
            </a:r>
          </a:p>
          <a:p>
            <a:r>
              <a:rPr lang="sl-SI" dirty="0"/>
              <a:t>KLOBASE SO NAR´JENE, SO MATERI ´ZROČENE, SO GVIRCANE, SO POPRANE, A NISO ŠE PEČENE.</a:t>
            </a:r>
          </a:p>
          <a:p>
            <a:pPr marL="0" indent="0">
              <a:buNone/>
            </a:pPr>
            <a:r>
              <a:rPr lang="sl-SI" dirty="0"/>
              <a:t> </a:t>
            </a:r>
          </a:p>
          <a:p>
            <a:endParaRPr lang="sl-SI" dirty="0"/>
          </a:p>
        </p:txBody>
      </p:sp>
    </p:spTree>
    <p:extLst>
      <p:ext uri="{BB962C8B-B14F-4D97-AF65-F5344CB8AC3E}">
        <p14:creationId xmlns:p14="http://schemas.microsoft.com/office/powerpoint/2010/main" val="1038693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RASLA JE JELKA</a:t>
            </a:r>
            <a:endParaRPr lang="sl-SI" dirty="0"/>
          </a:p>
        </p:txBody>
      </p:sp>
      <p:sp>
        <p:nvSpPr>
          <p:cNvPr id="3" name="Označba mesta vsebine 2"/>
          <p:cNvSpPr>
            <a:spLocks noGrp="1"/>
          </p:cNvSpPr>
          <p:nvPr>
            <p:ph idx="1"/>
          </p:nvPr>
        </p:nvSpPr>
        <p:spPr/>
        <p:txBody>
          <a:bodyPr/>
          <a:lstStyle/>
          <a:p>
            <a:r>
              <a:rPr lang="sl-SI" dirty="0" smtClean="0"/>
              <a:t>RASLA JE JELKA DO NEBA, DO NEBA…..</a:t>
            </a:r>
          </a:p>
          <a:p>
            <a:r>
              <a:rPr lang="sl-SI" dirty="0" smtClean="0"/>
              <a:t>ŠIRILA VEJE DO ZEMLJE, DO ZEMLJE….</a:t>
            </a:r>
          </a:p>
          <a:p>
            <a:r>
              <a:rPr lang="sl-SI" dirty="0" smtClean="0"/>
              <a:t>KRAJ JELKE VODI STEZICA, STEZICA….</a:t>
            </a:r>
          </a:p>
          <a:p>
            <a:r>
              <a:rPr lang="sl-SI" dirty="0" smtClean="0"/>
              <a:t>PO STEZI BRATEC HODIL JE, HODIL JE….</a:t>
            </a:r>
          </a:p>
          <a:p>
            <a:r>
              <a:rPr lang="sl-SI" smtClean="0"/>
              <a:t>ZA ROKO SESTRO VODIL JE, VODIL JE….</a:t>
            </a:r>
            <a:endParaRPr lang="sl-SI"/>
          </a:p>
        </p:txBody>
      </p:sp>
    </p:spTree>
    <p:extLst>
      <p:ext uri="{BB962C8B-B14F-4D97-AF65-F5344CB8AC3E}">
        <p14:creationId xmlns:p14="http://schemas.microsoft.com/office/powerpoint/2010/main" val="62833571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TRAVNIČKI SO ŽE ZELENI</a:t>
            </a:r>
            <a:r>
              <a:rPr lang="sl-SI" dirty="0"/>
              <a:t/>
            </a:r>
            <a:br>
              <a:rPr lang="sl-SI" dirty="0"/>
            </a:br>
            <a:endParaRPr lang="sl-SI" dirty="0"/>
          </a:p>
        </p:txBody>
      </p:sp>
      <p:sp>
        <p:nvSpPr>
          <p:cNvPr id="3" name="Ograda vsebine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sl-SI" b="1" dirty="0"/>
              <a:t>TRAVNIČKI SO ŽE ZELENI, ROŽICE SO RAZCVETENE, POJD´MO LE KOSIT, POJD´MO LE KOSIT, VSE PRIJAT´LE GOR BUDIT.</a:t>
            </a:r>
            <a:endParaRPr lang="sl-SI" dirty="0"/>
          </a:p>
          <a:p>
            <a:r>
              <a:rPr lang="sl-SI" b="1" dirty="0"/>
              <a:t>TRAVNIČKI SO POKOŠENI, ROŽ´CE VSE SO POMORJENE. ZDAJ PA LE DOMOV, ZDAJ PA LE DOMOV, SAJ ŽE SKORAJ ZARJA BO.</a:t>
            </a:r>
            <a:endParaRPr lang="sl-SI" dirty="0"/>
          </a:p>
          <a:p>
            <a:pPr marL="0" indent="0">
              <a:buNone/>
            </a:pPr>
            <a:r>
              <a:rPr lang="sl-SI" b="1" dirty="0"/>
              <a:t> </a:t>
            </a:r>
            <a:endParaRPr lang="sl-SI" dirty="0"/>
          </a:p>
          <a:p>
            <a:endParaRPr lang="sl-SI" dirty="0"/>
          </a:p>
        </p:txBody>
      </p:sp>
    </p:spTree>
    <p:extLst>
      <p:ext uri="{BB962C8B-B14F-4D97-AF65-F5344CB8AC3E}">
        <p14:creationId xmlns:p14="http://schemas.microsoft.com/office/powerpoint/2010/main" val="318115497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SLIŠALA SEM PTIČKO PET´</a:t>
            </a:r>
            <a:r>
              <a:rPr lang="sl-SI" dirty="0"/>
              <a:t/>
            </a:r>
            <a:br>
              <a:rPr lang="sl-SI" dirty="0"/>
            </a:br>
            <a:endParaRPr lang="sl-SI" dirty="0"/>
          </a:p>
        </p:txBody>
      </p:sp>
      <p:sp>
        <p:nvSpPr>
          <p:cNvPr id="3" name="Ograda vsebine 2"/>
          <p:cNvSpPr>
            <a:spLocks noGrp="1"/>
          </p:cNvSpPr>
          <p:nvPr>
            <p:ph idx="1"/>
          </p:nvPr>
        </p:nvSpPr>
        <p:spPr/>
        <p:style>
          <a:lnRef idx="1">
            <a:schemeClr val="accent4"/>
          </a:lnRef>
          <a:fillRef idx="3">
            <a:schemeClr val="accent4"/>
          </a:fillRef>
          <a:effectRef idx="2">
            <a:schemeClr val="accent4"/>
          </a:effectRef>
          <a:fontRef idx="minor">
            <a:schemeClr val="lt1"/>
          </a:fontRef>
        </p:style>
        <p:txBody>
          <a:bodyPr>
            <a:normAutofit fontScale="85000" lnSpcReduction="20000"/>
          </a:bodyPr>
          <a:lstStyle/>
          <a:p>
            <a:r>
              <a:rPr lang="sl-SI" dirty="0"/>
              <a:t>SLIŠALA SEM PTIČKO PET´, ZAPELA JE: KUKU. K´TERA MORA NEK´ TO BIT´ , KI POJE TAK´ LEPU?</a:t>
            </a:r>
          </a:p>
          <a:p>
            <a:r>
              <a:rPr lang="sl-SI" dirty="0"/>
              <a:t>TO JE GOTOVO KUKAVCA, JE </a:t>
            </a:r>
            <a:r>
              <a:rPr lang="sl-SI" dirty="0" smtClean="0"/>
              <a:t>MOJ*GA </a:t>
            </a:r>
            <a:r>
              <a:rPr lang="sl-SI" dirty="0"/>
              <a:t>SRCA LJUBICA. KUKU </a:t>
            </a:r>
            <a:r>
              <a:rPr lang="sl-SI" dirty="0" err="1"/>
              <a:t>KUKU</a:t>
            </a:r>
            <a:r>
              <a:rPr lang="sl-SI" dirty="0"/>
              <a:t>, KUKU, KUKU, TAKO JE KUKALA.</a:t>
            </a:r>
          </a:p>
          <a:p>
            <a:r>
              <a:rPr lang="sl-SI" dirty="0"/>
              <a:t>DEKLE PASLO JE OVCE, ZAČELO ZVESTO ŠTET´ , RADO BĹO BI ZVEDELO, KEDAJ BO TREBA UMRET´.</a:t>
            </a:r>
          </a:p>
          <a:p>
            <a:r>
              <a:rPr lang="sl-SI" dirty="0"/>
              <a:t>ZGLASILA SE JE KUKAV´CA, PRAV ŽALOSTNO ZAKUKALA: KUKU, KUKU, KUKU, KUKU, TAKO JE KUKALA.</a:t>
            </a:r>
          </a:p>
          <a:p>
            <a:r>
              <a:rPr lang="sl-SI" dirty="0"/>
              <a:t>KAJ TE BOM POSLUŠALA, ZA NORCA ME IMAŠ, SEM TE DOST´KRAT SLIŠALA, VEM KAKŠEN GLAS IMAŠ.</a:t>
            </a:r>
          </a:p>
          <a:p>
            <a:r>
              <a:rPr lang="sl-SI" dirty="0"/>
              <a:t>A KUKAV´CA JE KUKALA, NA VEJI SE JE SUKALA. KUKU, KUKU, KUKU, KUKU, TAKO JE KUKALA.</a:t>
            </a:r>
          </a:p>
          <a:p>
            <a:endParaRPr lang="sl-SI" dirty="0"/>
          </a:p>
        </p:txBody>
      </p:sp>
    </p:spTree>
    <p:extLst>
      <p:ext uri="{BB962C8B-B14F-4D97-AF65-F5344CB8AC3E}">
        <p14:creationId xmlns:p14="http://schemas.microsoft.com/office/powerpoint/2010/main" val="96880256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POČIVA JEZERO V TIHOTI</a:t>
            </a:r>
            <a:r>
              <a:rPr lang="sl-SI" dirty="0"/>
              <a:t/>
            </a:r>
            <a:br>
              <a:rPr lang="sl-SI" dirty="0"/>
            </a:br>
            <a:endParaRPr lang="sl-SI" dirty="0"/>
          </a:p>
        </p:txBody>
      </p:sp>
      <p:sp>
        <p:nvSpPr>
          <p:cNvPr id="3" name="Ograda vsebine 2"/>
          <p:cNvSpPr>
            <a:spLocks noGrp="1"/>
          </p:cNvSpPr>
          <p:nvPr>
            <p:ph idx="1"/>
          </p:nvPr>
        </p:nvSpPr>
        <p:spPr/>
        <p:style>
          <a:lnRef idx="1">
            <a:schemeClr val="dk1"/>
          </a:lnRef>
          <a:fillRef idx="3">
            <a:schemeClr val="dk1"/>
          </a:fillRef>
          <a:effectRef idx="2">
            <a:schemeClr val="dk1"/>
          </a:effectRef>
          <a:fontRef idx="minor">
            <a:schemeClr val="lt1"/>
          </a:fontRef>
        </p:style>
        <p:txBody>
          <a:bodyPr>
            <a:normAutofit fontScale="77500" lnSpcReduction="20000"/>
          </a:bodyPr>
          <a:lstStyle/>
          <a:p>
            <a:r>
              <a:rPr lang="sl-SI" dirty="0"/>
              <a:t>POČIVA JEZERO V TIHOTI IN LISTJE RAHLO MI ŠUMI, OB JEZERU, TAM V TEMNI NOČI, MLAD PARTIZAN MOLČE STOJI.</a:t>
            </a:r>
          </a:p>
          <a:p>
            <a:r>
              <a:rPr lang="sl-SI" dirty="0"/>
              <a:t>NA PRSIH MLAD'GA PARTIZANA SE MLADO DEKLE MIRNO SPI IN SANJA O JUNAKU SVOJEM, KI ZA SVOBODO SE BORI.</a:t>
            </a:r>
          </a:p>
          <a:p>
            <a:r>
              <a:rPr lang="sl-SI" dirty="0"/>
              <a:t>OBLJUBO DEKLICA JE DALA, DA BO ČAKALA TISTI DAN, KO BO SVOBODA ZASIJALA, KO SE POVRNE PARTIZAN.</a:t>
            </a:r>
          </a:p>
          <a:p>
            <a:r>
              <a:rPr lang="sl-SI" dirty="0"/>
              <a:t>IN PARTIZAN PRISEŽE SVETO, DA SE ON HRABRO BO BORIL, DA PREJ KO ENO MINE LETO, BO NAROD SVOJ OSVOBODIL.</a:t>
            </a:r>
          </a:p>
          <a:p>
            <a:r>
              <a:rPr lang="sl-SI" dirty="0"/>
              <a:t>KO DRUGO LETO BORBE MINE, PREJELA DRAGA PISEMCE, DA JE V BOJU VRH PLANINE PREBILA KROGLA MU SRCE.</a:t>
            </a:r>
          </a:p>
          <a:p>
            <a:r>
              <a:rPr lang="sl-SI" dirty="0"/>
              <a:t>POČIVA JEZERO V TIHOTI IN LISTJE RAHLO MI ŠUMI, NA DNU SAMOTNEGA JEZERA DEKLE NESREČNO MIRNO SPI.</a:t>
            </a:r>
          </a:p>
          <a:p>
            <a:pPr marL="0" indent="0">
              <a:buNone/>
            </a:pPr>
            <a:r>
              <a:rPr lang="sl-SI" dirty="0"/>
              <a:t> </a:t>
            </a:r>
          </a:p>
          <a:p>
            <a:endParaRPr lang="sl-SI" dirty="0"/>
          </a:p>
        </p:txBody>
      </p:sp>
    </p:spTree>
    <p:extLst>
      <p:ext uri="{BB962C8B-B14F-4D97-AF65-F5344CB8AC3E}">
        <p14:creationId xmlns:p14="http://schemas.microsoft.com/office/powerpoint/2010/main" val="5977446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STOJI UČILNA ZIDANA</a:t>
            </a:r>
            <a:r>
              <a:rPr lang="sl-SI" dirty="0"/>
              <a:t/>
            </a:r>
            <a:br>
              <a:rPr lang="sl-SI" dirty="0"/>
            </a:br>
            <a:endParaRPr lang="sl-SI" dirty="0"/>
          </a:p>
        </p:txBody>
      </p:sp>
      <p:sp>
        <p:nvSpPr>
          <p:cNvPr id="3" name="Ograda vsebine 2"/>
          <p:cNvSpPr>
            <a:spLocks noGrp="1"/>
          </p:cNvSpPr>
          <p:nvPr>
            <p:ph idx="1"/>
          </p:nvPr>
        </p:nvSpPr>
        <p:spPr>
          <a:xfrm>
            <a:off x="457200" y="908720"/>
            <a:ext cx="8229600" cy="521744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a:normAutofit fontScale="85000" lnSpcReduction="20000"/>
          </a:bodyPr>
          <a:lstStyle/>
          <a:p>
            <a:r>
              <a:rPr lang="sl-SI" dirty="0"/>
              <a:t>STOJI UČILNA ZIDANA, PRED NJO JE STARA JABLANA, TA JABLANA JE VOTEL PANJ, SINICA NOSI GNEZDO VANJ.</a:t>
            </a:r>
          </a:p>
          <a:p>
            <a:r>
              <a:rPr lang="sl-SI" dirty="0"/>
              <a:t>SINICA ZJUTRAJ PRILETI, NA ŠOLSKEM OKNU OBSEDI, NA OKNU KLJUNČEK SVOJ ODPRE, TAKO PREPEVATI ZAČNE.</a:t>
            </a:r>
          </a:p>
          <a:p>
            <a:r>
              <a:rPr lang="sl-SI" dirty="0"/>
              <a:t>POSLUŠAJTE UČITELJ VI, KAKO SE MEN PRI VAS GODI, VSI VAŠI DEČKI ME ČRTE, POVSOD LOVE, POVSOD PODE.</a:t>
            </a:r>
          </a:p>
          <a:p>
            <a:r>
              <a:rPr lang="sl-SI" dirty="0"/>
              <a:t>ZALEZLI SO MOJ PTIČJI ROD, IZ GNEZDA VRGLI GA ZA PLOT, MLADIČKI TAM POMRLI SO, OČI SVETLE ZAPRLI SO.</a:t>
            </a:r>
          </a:p>
          <a:p>
            <a:r>
              <a:rPr lang="sl-SI" dirty="0"/>
              <a:t>GRDOBE GRDE PAGLAVE, MASTI STE VREDNI LESKOVE, KDOR V GNEZDU PTIČICE MORI, TA V SRCU SVOJEM DOBER NI.</a:t>
            </a:r>
          </a:p>
          <a:p>
            <a:pPr marL="0" indent="0">
              <a:buNone/>
            </a:pPr>
            <a:endParaRPr lang="sl-SI" dirty="0"/>
          </a:p>
        </p:txBody>
      </p:sp>
    </p:spTree>
    <p:extLst>
      <p:ext uri="{BB962C8B-B14F-4D97-AF65-F5344CB8AC3E}">
        <p14:creationId xmlns:p14="http://schemas.microsoft.com/office/powerpoint/2010/main" val="73328000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SO PTIČICE ZBRANE</a:t>
            </a:r>
            <a:r>
              <a:rPr lang="sl-SI" dirty="0"/>
              <a:t/>
            </a:r>
            <a:br>
              <a:rPr lang="sl-SI" dirty="0"/>
            </a:br>
            <a:endParaRPr lang="sl-SI" dirty="0"/>
          </a:p>
        </p:txBody>
      </p:sp>
      <p:sp>
        <p:nvSpPr>
          <p:cNvPr id="3" name="Ograda vsebine 2"/>
          <p:cNvSpPr>
            <a:spLocks noGrp="1"/>
          </p:cNvSpPr>
          <p:nvPr>
            <p:ph idx="1"/>
          </p:nvPr>
        </p:nvSpPr>
        <p:spPr>
          <a:solidFill>
            <a:srgbClr val="00B050"/>
          </a:solidFill>
          <a:effectLst>
            <a:glow rad="101600">
              <a:schemeClr val="accent2">
                <a:satMod val="175000"/>
                <a:alpha val="40000"/>
              </a:schemeClr>
            </a:glow>
          </a:effectLst>
        </p:spPr>
        <p:txBody>
          <a:bodyPr>
            <a:normAutofit fontScale="92500" lnSpcReduction="20000"/>
          </a:bodyPr>
          <a:lstStyle/>
          <a:p>
            <a:r>
              <a:rPr lang="sl-SI" dirty="0"/>
              <a:t>SO PTIČICE ZBRANE, V PLANINCO LETE, TAM DOL NA DOLENJSKEM JE ZDRAVJE MOJE.</a:t>
            </a:r>
          </a:p>
          <a:p>
            <a:r>
              <a:rPr lang="sl-SI" dirty="0"/>
              <a:t>LE ZBUD' SE, USTANI TI MRZLI GORENJC, BOŠ VIDEL, KAJ DELA DOLENJC.</a:t>
            </a:r>
          </a:p>
          <a:p>
            <a:r>
              <a:rPr lang="sl-SI" dirty="0"/>
              <a:t>ON SEKA, ON KLESTI, PRIPRAVLJA SI LES, GA V BUTARO VEŽE, RAVNA SI GA VMES, NA VOZ GA NAKLADA, ŽIVINCA PELJA, A NJEMU PA SRČEK IGRA.</a:t>
            </a:r>
          </a:p>
          <a:p>
            <a:pPr marL="0" indent="0">
              <a:buNone/>
            </a:pPr>
            <a:r>
              <a:rPr lang="sl-SI" dirty="0"/>
              <a:t> </a:t>
            </a:r>
          </a:p>
          <a:p>
            <a:pPr marL="0" indent="0">
              <a:buNone/>
            </a:pPr>
            <a:r>
              <a:rPr lang="sl-SI" dirty="0"/>
              <a:t> </a:t>
            </a:r>
          </a:p>
          <a:p>
            <a:endParaRPr lang="sl-SI" dirty="0"/>
          </a:p>
        </p:txBody>
      </p:sp>
    </p:spTree>
    <p:extLst>
      <p:ext uri="{BB962C8B-B14F-4D97-AF65-F5344CB8AC3E}">
        <p14:creationId xmlns:p14="http://schemas.microsoft.com/office/powerpoint/2010/main" val="3688083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SEM FANTIČ Z ZELENEGA ŠTAJERJA</a:t>
            </a:r>
            <a:r>
              <a:rPr lang="sl-SI" dirty="0"/>
              <a:t/>
            </a:r>
            <a:br>
              <a:rPr lang="sl-SI" dirty="0"/>
            </a:br>
            <a:endParaRPr lang="sl-SI" dirty="0"/>
          </a:p>
        </p:txBody>
      </p:sp>
      <p:sp>
        <p:nvSpPr>
          <p:cNvPr id="3" name="Ograda vsebine 2"/>
          <p:cNvSpPr>
            <a:spLocks noGrp="1"/>
          </p:cNvSpPr>
          <p:nvPr>
            <p:ph idx="1"/>
          </p:nvPr>
        </p:nvSpPr>
        <p:spPr/>
        <p:txBody>
          <a:bodyPr>
            <a:normAutofit fontScale="77500" lnSpcReduction="20000"/>
          </a:bodyPr>
          <a:lstStyle/>
          <a:p>
            <a:r>
              <a:rPr lang="sl-SI" dirty="0"/>
              <a:t>SEM FANTIČ Z ZELENEGA ŠTAJERJA, SEM ZMERAJ KORAJŽEN,KORAJŽEN,  VESEL! KEDOR SE PA JEZNO IN KISLO DRŽI, TA ŠTAJERSKI FANTIČ PAČ NI.</a:t>
            </a:r>
          </a:p>
          <a:p>
            <a:r>
              <a:rPr lang="sl-SI" dirty="0"/>
              <a:t>ŠE PTICE V GRMOVJU VESELO POJO, ŠE ROŽE CVETIJO, CVETIJO LEPO, ZAKAJ PA BI ŠTAJERSKI FANTIČ NE PEL, KO LAHKO JE NAJBOLJ VESEL.</a:t>
            </a:r>
          </a:p>
          <a:p>
            <a:r>
              <a:rPr lang="sl-SI" dirty="0"/>
              <a:t>NA ŠTAJERSKEM HRIB VSAK LEPO ZELENI IN VINSKA TRTA IN TRTA RODI, IN VSI GA DOBRE VOLJE PIJO IN PESMI SI ZRAVEN POJO.</a:t>
            </a:r>
          </a:p>
          <a:p>
            <a:r>
              <a:rPr lang="sl-SI" dirty="0"/>
              <a:t>KAKO BI SE TOREJ NAJ KISLO DRŽAL, KAKO BI VESELO, VESELO NE PEL. SAJ FANTIČ SEM Z LEPEGA ŠTAJERJA IN DUŠA JE RADOSTNA VSA.</a:t>
            </a:r>
          </a:p>
          <a:p>
            <a:pPr marL="0" indent="0">
              <a:buNone/>
            </a:pPr>
            <a:r>
              <a:rPr lang="sl-SI" dirty="0"/>
              <a:t> </a:t>
            </a:r>
          </a:p>
          <a:p>
            <a:endParaRPr lang="sl-SI" dirty="0"/>
          </a:p>
        </p:txBody>
      </p:sp>
    </p:spTree>
    <p:extLst>
      <p:ext uri="{BB962C8B-B14F-4D97-AF65-F5344CB8AC3E}">
        <p14:creationId xmlns:p14="http://schemas.microsoft.com/office/powerpoint/2010/main" val="1994921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KOMAR SE JE OŽENIL</a:t>
            </a:r>
            <a:r>
              <a:rPr lang="sl-SI" dirty="0"/>
              <a:t/>
            </a:r>
            <a:br>
              <a:rPr lang="sl-SI" dirty="0"/>
            </a:br>
            <a:endParaRPr lang="sl-SI" dirty="0"/>
          </a:p>
        </p:txBody>
      </p:sp>
      <p:sp>
        <p:nvSpPr>
          <p:cNvPr id="3" name="Ograda vsebine 2"/>
          <p:cNvSpPr>
            <a:spLocks noGrp="1"/>
          </p:cNvSpPr>
          <p:nvPr>
            <p:ph idx="1"/>
          </p:nvPr>
        </p:nvSpPr>
        <p:spPr/>
        <p:txBody>
          <a:bodyPr>
            <a:normAutofit fontScale="92500" lnSpcReduction="20000"/>
          </a:bodyPr>
          <a:lstStyle/>
          <a:p>
            <a:r>
              <a:rPr lang="sl-SI" dirty="0"/>
              <a:t>KOMAR SE JE OŽENIL, MUHO VZEL ZA ŽENO,</a:t>
            </a:r>
          </a:p>
          <a:p>
            <a:r>
              <a:rPr lang="sl-SI" dirty="0"/>
              <a:t>KOMAR JE MOŽ, KOMAR JE MOŽ, KOMAR JE MOŠKA GLAVA!</a:t>
            </a:r>
          </a:p>
          <a:p>
            <a:r>
              <a:rPr lang="sl-SI" dirty="0"/>
              <a:t> </a:t>
            </a:r>
            <a:r>
              <a:rPr lang="sl-SI" dirty="0" smtClean="0"/>
              <a:t>B*LA JE KUHARICA TETICA STENICA. …..</a:t>
            </a:r>
            <a:endParaRPr lang="sl-SI" dirty="0"/>
          </a:p>
          <a:p>
            <a:r>
              <a:rPr lang="sl-SI" dirty="0"/>
              <a:t>PRIŠLA BOTRA BOLHA, PRINESLA KOŠ KRUHA</a:t>
            </a:r>
            <a:r>
              <a:rPr lang="sl-SI" dirty="0" smtClean="0"/>
              <a:t>,….</a:t>
            </a:r>
            <a:endParaRPr lang="sl-SI" dirty="0"/>
          </a:p>
          <a:p>
            <a:r>
              <a:rPr lang="sl-SI" dirty="0"/>
              <a:t>PRIŠEL BOTER KEBER, PRINESEL KOŠ REBER</a:t>
            </a:r>
            <a:r>
              <a:rPr lang="sl-SI" dirty="0" smtClean="0"/>
              <a:t>,….</a:t>
            </a:r>
            <a:endParaRPr lang="sl-SI" dirty="0"/>
          </a:p>
          <a:p>
            <a:r>
              <a:rPr lang="sl-SI" dirty="0"/>
              <a:t>OBAD BIL JE GODEC, KER *MA OSTER GOBEC</a:t>
            </a:r>
            <a:r>
              <a:rPr lang="sl-SI" dirty="0" smtClean="0"/>
              <a:t>,…</a:t>
            </a:r>
            <a:endParaRPr lang="sl-SI" dirty="0"/>
          </a:p>
          <a:p>
            <a:pPr marL="0" indent="0">
              <a:buNone/>
            </a:pPr>
            <a:endParaRPr lang="sl-SI" dirty="0"/>
          </a:p>
          <a:p>
            <a:pPr marL="0" indent="0">
              <a:buNone/>
            </a:pPr>
            <a:r>
              <a:rPr lang="sl-SI" dirty="0"/>
              <a:t> </a:t>
            </a:r>
          </a:p>
          <a:p>
            <a:pPr marL="0" indent="0">
              <a:buNone/>
            </a:pPr>
            <a:r>
              <a:rPr lang="sl-SI" dirty="0"/>
              <a:t> </a:t>
            </a:r>
          </a:p>
          <a:p>
            <a:endParaRPr lang="sl-SI" dirty="0"/>
          </a:p>
        </p:txBody>
      </p:sp>
    </p:spTree>
    <p:extLst>
      <p:ext uri="{BB962C8B-B14F-4D97-AF65-F5344CB8AC3E}">
        <p14:creationId xmlns:p14="http://schemas.microsoft.com/office/powerpoint/2010/main" val="266813036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ROŽA NA VRTU ZELENEM CVETE</a:t>
            </a:r>
            <a:r>
              <a:rPr lang="sl-SI" dirty="0"/>
              <a:t/>
            </a:r>
            <a:br>
              <a:rPr lang="sl-SI" dirty="0"/>
            </a:br>
            <a:endParaRPr lang="sl-SI" dirty="0"/>
          </a:p>
        </p:txBody>
      </p:sp>
      <p:sp>
        <p:nvSpPr>
          <p:cNvPr id="3" name="Ograda vsebine 2"/>
          <p:cNvSpPr>
            <a:spLocks noGrp="1"/>
          </p:cNvSpPr>
          <p:nvPr>
            <p:ph idx="1"/>
          </p:nvPr>
        </p:nvSpPr>
        <p:spPr/>
        <p:txBody>
          <a:bodyPr>
            <a:normAutofit fontScale="92500" lnSpcReduction="10000"/>
          </a:bodyPr>
          <a:lstStyle/>
          <a:p>
            <a:r>
              <a:rPr lang="sl-SI" dirty="0"/>
              <a:t>ROŽA NA VRTU ZELENEM CVETE, PRIDE TJA K ROŽI VESELO DEKLE, ROŽE SI ZAŽELI, ROŽICI GOVORI: POJDI AH POJDI Z MENOJ.</a:t>
            </a:r>
          </a:p>
          <a:p>
            <a:r>
              <a:rPr lang="sl-SI" dirty="0"/>
              <a:t>ŽALOSTNO ROŽA POVESI GLAVO, DEKLE UTRGA CVEZ Z MEHKO ROKO, V DOM GA PONESE SVOJ: TU MI VONJ SLADKI TVOJ VEČNO OZNANJAJ POMLAD.</a:t>
            </a:r>
          </a:p>
          <a:p>
            <a:r>
              <a:rPr lang="sl-SI" dirty="0"/>
              <a:t>PA JE NA OKNU CVETELA POMLAD, PA JE OTOŽNO KRIL ROŽICO JAD, ROŽA CVETELA JE, ROŽA ZVENELA JE, DEKLICA TOČI SOLZE.</a:t>
            </a:r>
          </a:p>
          <a:p>
            <a:endParaRPr lang="sl-SI" dirty="0"/>
          </a:p>
        </p:txBody>
      </p:sp>
    </p:spTree>
    <p:extLst>
      <p:ext uri="{BB962C8B-B14F-4D97-AF65-F5344CB8AC3E}">
        <p14:creationId xmlns:p14="http://schemas.microsoft.com/office/powerpoint/2010/main" val="77708156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REGIMENT PO CESTI GRE</a:t>
            </a:r>
            <a:r>
              <a:rPr lang="sl-SI" dirty="0"/>
              <a:t/>
            </a:r>
            <a:br>
              <a:rPr lang="sl-SI" dirty="0"/>
            </a:br>
            <a:endParaRPr lang="sl-SI" dirty="0"/>
          </a:p>
        </p:txBody>
      </p:sp>
      <p:sp>
        <p:nvSpPr>
          <p:cNvPr id="3" name="Ograda vsebine 2"/>
          <p:cNvSpPr>
            <a:spLocks noGrp="1"/>
          </p:cNvSpPr>
          <p:nvPr>
            <p:ph idx="1"/>
          </p:nvPr>
        </p:nvSpPr>
        <p:spPr>
          <a:xfrm>
            <a:off x="457200" y="1600201"/>
            <a:ext cx="8229600" cy="4493096"/>
          </a:xfrm>
        </p:spPr>
        <p:txBody>
          <a:bodyPr>
            <a:normAutofit fontScale="92500" lnSpcReduction="20000"/>
          </a:bodyPr>
          <a:lstStyle/>
          <a:p>
            <a:r>
              <a:rPr lang="sl-SI" dirty="0"/>
              <a:t>REGIMENT PO CESTI GRE, PA MOJ FANTIČ ZRAVEN JE. PA MOJ FANTIČ SE IZMED VSEH SPOZNA, SAJ ON ZELEN, ZELEN PUŠELJC IMA.</a:t>
            </a:r>
          </a:p>
          <a:p>
            <a:r>
              <a:rPr lang="sl-SI" dirty="0"/>
              <a:t>DALA MU JE BELEGA IZ SRCA VESELEGA. PA LE NAJ GA IMA, PA LE NAJ GA IMA, SAJ MU GA JE DALA LJUBICA.</a:t>
            </a:r>
          </a:p>
          <a:p>
            <a:r>
              <a:rPr lang="sl-SI" dirty="0"/>
              <a:t>DALA MU JE PLAVEGA IZ SRCA TAPRAVEGA. PA LE NAJ GA IMA…..</a:t>
            </a:r>
          </a:p>
          <a:p>
            <a:r>
              <a:rPr lang="sl-SI" dirty="0"/>
              <a:t>DALA MU JE RDEČEGA IZ SRCA LJUBEČEGA. PA LE NAJ…</a:t>
            </a:r>
          </a:p>
          <a:p>
            <a:pPr marL="0" indent="0">
              <a:buNone/>
            </a:pPr>
            <a:r>
              <a:rPr lang="sl-SI" dirty="0"/>
              <a:t> </a:t>
            </a:r>
          </a:p>
          <a:p>
            <a:endParaRPr lang="sl-SI" dirty="0"/>
          </a:p>
        </p:txBody>
      </p:sp>
    </p:spTree>
    <p:extLst>
      <p:ext uri="{BB962C8B-B14F-4D97-AF65-F5344CB8AC3E}">
        <p14:creationId xmlns:p14="http://schemas.microsoft.com/office/powerpoint/2010/main" val="191263034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OJ TA SOLDAŠKI BOBEN</a:t>
            </a:r>
            <a:r>
              <a:rPr lang="sl-SI" dirty="0"/>
              <a:t/>
            </a:r>
            <a:br>
              <a:rPr lang="sl-SI" dirty="0"/>
            </a:br>
            <a:endParaRPr lang="sl-SI" dirty="0"/>
          </a:p>
        </p:txBody>
      </p:sp>
      <p:sp>
        <p:nvSpPr>
          <p:cNvPr id="3" name="Ograda vsebine 2"/>
          <p:cNvSpPr>
            <a:spLocks noGrp="1"/>
          </p:cNvSpPr>
          <p:nvPr>
            <p:ph idx="1"/>
          </p:nvPr>
        </p:nvSpPr>
        <p:spPr/>
        <p:txBody>
          <a:bodyPr>
            <a:normAutofit fontScale="77500" lnSpcReduction="20000"/>
          </a:bodyPr>
          <a:lstStyle/>
          <a:p>
            <a:r>
              <a:rPr lang="sl-SI" dirty="0"/>
              <a:t>OJ TA SOLDAŠKI BOBEN, TA BO MENI VELKI ZVON, OJ TA MI BO ZAZVONIL, KADAR JAZ UMRL BOM. BIM BOM…..OJ TA MI BO ZAZVONIL, KADAR JAZ UMRL BOM.</a:t>
            </a:r>
          </a:p>
          <a:p>
            <a:r>
              <a:rPr lang="sl-SI" dirty="0"/>
              <a:t>OJ ZA SOLDAŠKA SABLJA, TA BO MENI SVETLA LUČ, </a:t>
            </a:r>
            <a:r>
              <a:rPr lang="sl-SI" u="sng" dirty="0"/>
              <a:t>OJ TA MI BO</a:t>
            </a:r>
            <a:r>
              <a:rPr lang="sl-SI" dirty="0"/>
              <a:t> </a:t>
            </a:r>
            <a:r>
              <a:rPr lang="sl-SI" u="sng" dirty="0"/>
              <a:t>SVETILA, KADAR JAZ UMRL BOM</a:t>
            </a:r>
            <a:r>
              <a:rPr lang="sl-SI" dirty="0"/>
              <a:t>. CIN </a:t>
            </a:r>
            <a:r>
              <a:rPr lang="sl-SI" dirty="0" err="1"/>
              <a:t>CIN</a:t>
            </a:r>
            <a:r>
              <a:rPr lang="sl-SI" dirty="0"/>
              <a:t>….</a:t>
            </a:r>
          </a:p>
          <a:p>
            <a:r>
              <a:rPr lang="sl-SI" dirty="0"/>
              <a:t>OJ TA ZELENA TRATA, TA BO MENI ZADNJI DOM, </a:t>
            </a:r>
            <a:r>
              <a:rPr lang="sl-SI" u="sng" dirty="0"/>
              <a:t>OJ TUKAJ BOM</a:t>
            </a:r>
            <a:r>
              <a:rPr lang="sl-SI" dirty="0"/>
              <a:t> </a:t>
            </a:r>
            <a:r>
              <a:rPr lang="sl-SI" u="sng" dirty="0"/>
              <a:t>POČIVAL, KADAR JAZ UMRL BOM</a:t>
            </a:r>
            <a:r>
              <a:rPr lang="sl-SI" dirty="0"/>
              <a:t>. BIM  BAM….OJ TUKAJ </a:t>
            </a:r>
            <a:r>
              <a:rPr lang="sl-SI" dirty="0" smtClean="0"/>
              <a:t>BOM POČIVAL,KADAR JAZ UMRL BOM.</a:t>
            </a:r>
            <a:endParaRPr lang="sl-SI" dirty="0"/>
          </a:p>
          <a:p>
            <a:r>
              <a:rPr lang="sl-SI" dirty="0"/>
              <a:t>OJ TI GORENJSKI FANTJE BOD POKOPALI ME, </a:t>
            </a:r>
            <a:r>
              <a:rPr lang="sl-SI" u="sng" dirty="0"/>
              <a:t>VSI BODO ME</a:t>
            </a:r>
            <a:r>
              <a:rPr lang="sl-SI" dirty="0"/>
              <a:t> </a:t>
            </a:r>
            <a:r>
              <a:rPr lang="sl-SI" u="sng" dirty="0"/>
              <a:t>SPREMILI NA ZELENE TRAVNIKE</a:t>
            </a:r>
            <a:r>
              <a:rPr lang="sl-SI" dirty="0"/>
              <a:t>. BIM BOM….VSI </a:t>
            </a:r>
            <a:r>
              <a:rPr lang="sl-SI" dirty="0" smtClean="0"/>
              <a:t>BODO</a:t>
            </a:r>
            <a:r>
              <a:rPr lang="sl-SI" dirty="0"/>
              <a:t> </a:t>
            </a:r>
            <a:r>
              <a:rPr lang="sl-SI" dirty="0" smtClean="0"/>
              <a:t>ME SPREMILI NA ZELENE TRAVNIKE.</a:t>
            </a:r>
            <a:endParaRPr lang="sl-SI" dirty="0"/>
          </a:p>
          <a:p>
            <a:pPr marL="0" indent="0">
              <a:buNone/>
            </a:pPr>
            <a:r>
              <a:rPr lang="sl-SI" dirty="0"/>
              <a:t> </a:t>
            </a:r>
          </a:p>
          <a:p>
            <a:pPr marL="0" indent="0">
              <a:buNone/>
            </a:pPr>
            <a:r>
              <a:rPr lang="sl-SI" dirty="0"/>
              <a:t> </a:t>
            </a:r>
          </a:p>
          <a:p>
            <a:endParaRPr lang="sl-SI" dirty="0"/>
          </a:p>
        </p:txBody>
      </p:sp>
    </p:spTree>
    <p:extLst>
      <p:ext uri="{BB962C8B-B14F-4D97-AF65-F5344CB8AC3E}">
        <p14:creationId xmlns:p14="http://schemas.microsoft.com/office/powerpoint/2010/main" val="48911413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FSE KAR LEZE</a:t>
            </a:r>
            <a:r>
              <a:rPr lang="sl-SI" dirty="0"/>
              <a:t/>
            </a:r>
            <a:br>
              <a:rPr lang="sl-SI" dirty="0"/>
            </a:br>
            <a:endParaRPr lang="sl-SI" dirty="0"/>
          </a:p>
        </p:txBody>
      </p:sp>
      <p:sp>
        <p:nvSpPr>
          <p:cNvPr id="3" name="Ograda vsebine 2"/>
          <p:cNvSpPr>
            <a:spLocks noGrp="1"/>
          </p:cNvSpPr>
          <p:nvPr>
            <p:ph idx="1"/>
          </p:nvPr>
        </p:nvSpPr>
        <p:spPr/>
        <p:txBody>
          <a:bodyPr>
            <a:normAutofit fontScale="77500" lnSpcReduction="20000"/>
          </a:bodyPr>
          <a:lstStyle/>
          <a:p>
            <a:r>
              <a:rPr lang="sl-SI" dirty="0"/>
              <a:t> FSE, KAR LEZE PO TEN SVETI, NAPNI VUHA ZLO, DA BOŠ ČULO ZAJ ZAPETI PESEN VISOKO. TRALALA, ….</a:t>
            </a:r>
          </a:p>
          <a:p>
            <a:r>
              <a:rPr lang="sl-SI" dirty="0"/>
              <a:t>DERE SEN JAZ MALI BIJA, TE JE LUŠTNO BLO, KOLCA SEN PO HIŠ POTAKA, VARVAL MAČKICO. TRALALA,…..</a:t>
            </a:r>
          </a:p>
          <a:p>
            <a:r>
              <a:rPr lang="sl-SI" dirty="0"/>
              <a:t>DERE SO CIGONI PRIŠLI, TE JE BIJA JOJ, TE SEN BEŽA KAK PODGANA F PARMO AL ZA GNOJ. TRALALA, ….</a:t>
            </a:r>
          </a:p>
          <a:p>
            <a:r>
              <a:rPr lang="sl-SI" dirty="0"/>
              <a:t>HLAČE MOGA SEN GLODATI F ŠOLI SEDEN LET, NAFČA SEN SE NEAJ BRATI, ŠTETI DO DESET. TRALALA, …..</a:t>
            </a:r>
          </a:p>
          <a:p>
            <a:r>
              <a:rPr lang="sl-SI" dirty="0"/>
              <a:t>NIJE FSAKŠI ZA GOSPODA, ŽMETEN ZLO JE VUK, DECO F ŠOLO PHAT JE ŠKODA, ROJENO ZA PLUG. TRALALA, ….</a:t>
            </a:r>
          </a:p>
          <a:p>
            <a:r>
              <a:rPr lang="sl-SI" dirty="0"/>
              <a:t>ZAJ STE ČULI POSLUŠAFCI, KAKŠI SEN JAZ FTIČ, VUHA MON KAK STORI ZOFCI, SAMO V </a:t>
            </a:r>
            <a:r>
              <a:rPr lang="sl-SI" dirty="0" smtClean="0"/>
              <a:t>GLOVI </a:t>
            </a:r>
            <a:r>
              <a:rPr lang="sl-SI" dirty="0"/>
              <a:t>NIČ</a:t>
            </a:r>
            <a:r>
              <a:rPr lang="sl-SI"/>
              <a:t>. </a:t>
            </a:r>
            <a:r>
              <a:rPr lang="sl-SI" smtClean="0"/>
              <a:t>TRALALA</a:t>
            </a:r>
            <a:r>
              <a:rPr lang="sl-SI" dirty="0"/>
              <a:t>, </a:t>
            </a:r>
          </a:p>
          <a:p>
            <a:pPr marL="0" indent="0">
              <a:buNone/>
            </a:pPr>
            <a:r>
              <a:rPr lang="sl-SI" dirty="0"/>
              <a:t> </a:t>
            </a:r>
          </a:p>
          <a:p>
            <a:endParaRPr lang="sl-SI"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8434080" y="388080"/>
              <a:ext cx="344160" cy="333360"/>
            </p14:xfrm>
          </p:contentPart>
        </mc:Choice>
        <mc:Fallback xmlns="">
          <p:pic>
            <p:nvPicPr>
              <p:cNvPr id="4" name="Rokopis 3"/>
              <p:cNvPicPr/>
              <p:nvPr/>
            </p:nvPicPr>
            <p:blipFill>
              <a:blip r:embed="rId3"/>
              <a:stretch>
                <a:fillRect/>
              </a:stretch>
            </p:blipFill>
            <p:spPr>
              <a:xfrm>
                <a:off x="8417880" y="324720"/>
                <a:ext cx="376200" cy="460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Rokopis 4"/>
              <p14:cNvContentPartPr/>
              <p14:nvPr/>
            </p14:nvContentPartPr>
            <p14:xfrm>
              <a:off x="7890120" y="399240"/>
              <a:ext cx="333360" cy="311040"/>
            </p14:xfrm>
          </p:contentPart>
        </mc:Choice>
        <mc:Fallback xmlns="">
          <p:pic>
            <p:nvPicPr>
              <p:cNvPr id="5" name="Rokopis 4"/>
              <p:cNvPicPr/>
              <p:nvPr/>
            </p:nvPicPr>
            <p:blipFill>
              <a:blip r:embed="rId5"/>
              <a:stretch>
                <a:fillRect/>
              </a:stretch>
            </p:blipFill>
            <p:spPr>
              <a:xfrm>
                <a:off x="7874280" y="335880"/>
                <a:ext cx="36504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Rokopis 5"/>
              <p14:cNvContentPartPr/>
              <p14:nvPr/>
            </p14:nvContentPartPr>
            <p14:xfrm>
              <a:off x="7457400" y="432720"/>
              <a:ext cx="344520" cy="255600"/>
            </p14:xfrm>
          </p:contentPart>
        </mc:Choice>
        <mc:Fallback xmlns="">
          <p:pic>
            <p:nvPicPr>
              <p:cNvPr id="6" name="Rokopis 5"/>
              <p:cNvPicPr/>
              <p:nvPr/>
            </p:nvPicPr>
            <p:blipFill>
              <a:blip r:embed="rId7"/>
              <a:stretch>
                <a:fillRect/>
              </a:stretch>
            </p:blipFill>
            <p:spPr>
              <a:xfrm>
                <a:off x="7441560" y="369000"/>
                <a:ext cx="376200" cy="3826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Rokopis 6"/>
              <p14:cNvContentPartPr/>
              <p14:nvPr/>
            </p14:nvContentPartPr>
            <p14:xfrm>
              <a:off x="7379640" y="865440"/>
              <a:ext cx="355680" cy="555120"/>
            </p14:xfrm>
          </p:contentPart>
        </mc:Choice>
        <mc:Fallback xmlns="">
          <p:pic>
            <p:nvPicPr>
              <p:cNvPr id="7" name="Rokopis 6"/>
              <p:cNvPicPr/>
              <p:nvPr/>
            </p:nvPicPr>
            <p:blipFill>
              <a:blip r:embed="rId9"/>
              <a:stretch>
                <a:fillRect/>
              </a:stretch>
            </p:blipFill>
            <p:spPr>
              <a:xfrm>
                <a:off x="7363800" y="802080"/>
                <a:ext cx="387360" cy="6822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8" name="Rokopis 7"/>
              <p14:cNvContentPartPr/>
              <p14:nvPr/>
            </p14:nvContentPartPr>
            <p14:xfrm>
              <a:off x="8001000" y="909720"/>
              <a:ext cx="222480" cy="610920"/>
            </p14:xfrm>
          </p:contentPart>
        </mc:Choice>
        <mc:Fallback xmlns="">
          <p:pic>
            <p:nvPicPr>
              <p:cNvPr id="8" name="Rokopis 7"/>
              <p:cNvPicPr/>
              <p:nvPr/>
            </p:nvPicPr>
            <p:blipFill>
              <a:blip r:embed="rId11"/>
              <a:stretch>
                <a:fillRect/>
              </a:stretch>
            </p:blipFill>
            <p:spPr>
              <a:xfrm>
                <a:off x="7985160" y="846360"/>
                <a:ext cx="254160" cy="7376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9" name="Rokopis 8"/>
              <p14:cNvContentPartPr/>
              <p14:nvPr/>
            </p14:nvContentPartPr>
            <p14:xfrm>
              <a:off x="8403300" y="822794"/>
              <a:ext cx="277560" cy="699480"/>
            </p14:xfrm>
          </p:contentPart>
        </mc:Choice>
        <mc:Fallback xmlns="">
          <p:pic>
            <p:nvPicPr>
              <p:cNvPr id="9" name="Rokopis 8"/>
              <p:cNvPicPr/>
              <p:nvPr/>
            </p:nvPicPr>
            <p:blipFill>
              <a:blip r:embed="rId13"/>
              <a:stretch>
                <a:fillRect/>
              </a:stretch>
            </p:blipFill>
            <p:spPr>
              <a:xfrm>
                <a:off x="8387460" y="759434"/>
                <a:ext cx="309240" cy="8262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 name="Rokopis 9"/>
              <p14:cNvContentPartPr/>
              <p14:nvPr/>
            </p14:nvContentPartPr>
            <p14:xfrm>
              <a:off x="7057800" y="454680"/>
              <a:ext cx="300240" cy="289080"/>
            </p14:xfrm>
          </p:contentPart>
        </mc:Choice>
        <mc:Fallback xmlns="">
          <p:pic>
            <p:nvPicPr>
              <p:cNvPr id="10" name="Rokopis 9"/>
              <p:cNvPicPr/>
              <p:nvPr/>
            </p:nvPicPr>
            <p:blipFill>
              <a:blip r:embed="rId15"/>
              <a:stretch>
                <a:fillRect/>
              </a:stretch>
            </p:blipFill>
            <p:spPr>
              <a:xfrm>
                <a:off x="7041960" y="391320"/>
                <a:ext cx="331920" cy="4158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1" name="Rokopis 10"/>
              <p14:cNvContentPartPr/>
              <p14:nvPr/>
            </p14:nvContentPartPr>
            <p14:xfrm>
              <a:off x="7046640" y="1020600"/>
              <a:ext cx="344520" cy="344520"/>
            </p14:xfrm>
          </p:contentPart>
        </mc:Choice>
        <mc:Fallback xmlns="">
          <p:pic>
            <p:nvPicPr>
              <p:cNvPr id="11" name="Rokopis 10"/>
              <p:cNvPicPr/>
              <p:nvPr/>
            </p:nvPicPr>
            <p:blipFill>
              <a:blip r:embed="rId17"/>
              <a:stretch>
                <a:fillRect/>
              </a:stretch>
            </p:blipFill>
            <p:spPr>
              <a:xfrm>
                <a:off x="7030800" y="957240"/>
                <a:ext cx="376200" cy="47124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2" name="Rokopis 11"/>
              <p14:cNvContentPartPr/>
              <p14:nvPr/>
            </p14:nvContentPartPr>
            <p14:xfrm>
              <a:off x="6469920" y="354960"/>
              <a:ext cx="666000" cy="322200"/>
            </p14:xfrm>
          </p:contentPart>
        </mc:Choice>
        <mc:Fallback xmlns="">
          <p:pic>
            <p:nvPicPr>
              <p:cNvPr id="12" name="Rokopis 11"/>
              <p:cNvPicPr/>
              <p:nvPr/>
            </p:nvPicPr>
            <p:blipFill>
              <a:blip r:embed="rId19"/>
              <a:stretch>
                <a:fillRect/>
              </a:stretch>
            </p:blipFill>
            <p:spPr>
              <a:xfrm>
                <a:off x="6453720" y="291600"/>
                <a:ext cx="698040" cy="44892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3" name="Rokopis 12"/>
              <p14:cNvContentPartPr/>
              <p14:nvPr/>
            </p14:nvContentPartPr>
            <p14:xfrm>
              <a:off x="6558480" y="909720"/>
              <a:ext cx="499680" cy="411120"/>
            </p14:xfrm>
          </p:contentPart>
        </mc:Choice>
        <mc:Fallback xmlns="">
          <p:pic>
            <p:nvPicPr>
              <p:cNvPr id="13" name="Rokopis 12"/>
              <p:cNvPicPr/>
              <p:nvPr/>
            </p:nvPicPr>
            <p:blipFill>
              <a:blip r:embed="rId21"/>
              <a:stretch>
                <a:fillRect/>
              </a:stretch>
            </p:blipFill>
            <p:spPr>
              <a:xfrm>
                <a:off x="6542640" y="846360"/>
                <a:ext cx="531360" cy="537840"/>
              </a:xfrm>
              <a:prstGeom prst="rect">
                <a:avLst/>
              </a:prstGeom>
            </p:spPr>
          </p:pic>
        </mc:Fallback>
      </mc:AlternateContent>
    </p:spTree>
    <p:extLst>
      <p:ext uri="{BB962C8B-B14F-4D97-AF65-F5344CB8AC3E}">
        <p14:creationId xmlns:p14="http://schemas.microsoft.com/office/powerpoint/2010/main" val="124844596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NOCOJ PA, OH NOCOJ ( Venturini )</a:t>
            </a:r>
            <a:r>
              <a:rPr lang="sl-SI" dirty="0"/>
              <a:t/>
            </a:r>
            <a:br>
              <a:rPr lang="sl-SI" dirty="0"/>
            </a:br>
            <a:endParaRPr lang="sl-SI" dirty="0"/>
          </a:p>
        </p:txBody>
      </p:sp>
      <p:sp>
        <p:nvSpPr>
          <p:cNvPr id="3" name="Ograda vsebine 2"/>
          <p:cNvSpPr>
            <a:spLocks noGrp="1"/>
          </p:cNvSpPr>
          <p:nvPr>
            <p:ph idx="1"/>
          </p:nvPr>
        </p:nvSpPr>
        <p:spPr/>
        <p:txBody>
          <a:bodyPr/>
          <a:lstStyle/>
          <a:p>
            <a:r>
              <a:rPr lang="sl-SI" dirty="0"/>
              <a:t>NOCOJ PA, OH NOCOJ, KO MESEC SVETIL BO,</a:t>
            </a:r>
          </a:p>
          <a:p>
            <a:r>
              <a:rPr lang="sl-SI" dirty="0"/>
              <a:t> BO K MENI LJUBI MOJ PRIŠEL JEMAT SLOVO.</a:t>
            </a:r>
          </a:p>
          <a:p>
            <a:r>
              <a:rPr lang="sl-SI" dirty="0"/>
              <a:t>NE JOKAJ LJUBICA, NE BODI ŽALOSTNA,</a:t>
            </a:r>
          </a:p>
          <a:p>
            <a:r>
              <a:rPr lang="sl-SI" dirty="0"/>
              <a:t> ČEZ SEDEM DOLGIH LET SE BOVA VID*LA SPET.</a:t>
            </a:r>
          </a:p>
          <a:p>
            <a:r>
              <a:rPr lang="sl-SI" dirty="0"/>
              <a:t>PREŽALOSTNO SRCE, NE BOM GA VID*LA VEČ, </a:t>
            </a:r>
          </a:p>
          <a:p>
            <a:r>
              <a:rPr lang="sl-SI" dirty="0"/>
              <a:t>O SAM BOG VEČNI VE, KDAJ SEDEM LET BO PREČ.</a:t>
            </a:r>
          </a:p>
          <a:p>
            <a:endParaRPr lang="sl-SI" dirty="0"/>
          </a:p>
        </p:txBody>
      </p:sp>
    </p:spTree>
    <p:extLst>
      <p:ext uri="{BB962C8B-B14F-4D97-AF65-F5344CB8AC3E}">
        <p14:creationId xmlns:p14="http://schemas.microsoft.com/office/powerpoint/2010/main" val="259363384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LIPA ZELENELA JE ( DAVORIN JENKO )</a:t>
            </a:r>
            <a:r>
              <a:rPr lang="sl-SI" dirty="0"/>
              <a:t/>
            </a:r>
            <a:br>
              <a:rPr lang="sl-SI" dirty="0"/>
            </a:br>
            <a:endParaRPr lang="sl-SI" dirty="0"/>
          </a:p>
        </p:txBody>
      </p:sp>
      <p:sp>
        <p:nvSpPr>
          <p:cNvPr id="3" name="Ograda vsebine 2"/>
          <p:cNvSpPr>
            <a:spLocks noGrp="1"/>
          </p:cNvSpPr>
          <p:nvPr>
            <p:ph idx="1"/>
          </p:nvPr>
        </p:nvSpPr>
        <p:spPr/>
        <p:txBody>
          <a:bodyPr>
            <a:normAutofit fontScale="62500" lnSpcReduction="20000"/>
          </a:bodyPr>
          <a:lstStyle/>
          <a:p>
            <a:r>
              <a:rPr lang="sl-SI" sz="4100" dirty="0"/>
              <a:t>LIPA ZELENELA JE, TAM V DIŠEČEM GAJU, S CVETJEM ME POSIPALA, DJAL SEM DA SEM V RAJU. VEJE RAZTEZAVALA K NEBU JE VISOKO, MENI PA JE DO SRCA SEGALA GLOBOKO.</a:t>
            </a:r>
          </a:p>
          <a:p>
            <a:r>
              <a:rPr lang="sl-SI" sz="4100" dirty="0"/>
              <a:t>TIČICE JE MILJENA V SENČICO VABILA, KADAR LEŽAL SEM POD NJO, ME JE OHLADILA. ZDAJ PA ŽE JE REVICA SKORO OVENELA, CVETJE, PERJE LJUBLJENO, ZIMA JE ODVZELA.</a:t>
            </a:r>
          </a:p>
          <a:p>
            <a:r>
              <a:rPr lang="sl-SI" sz="4100" dirty="0"/>
              <a:t>SPAVAJ, DRAGA LIPICA, VEČNO NE BOŠ SPALA, NOVA POMLAD ZELENA NOV BO CVET POGNALA. ZOPET BODO PTIČICE, PTIČICE VESELE, PESMI NAM PREPEVALE, PESMI ŽVRGOLELE.</a:t>
            </a:r>
          </a:p>
          <a:p>
            <a:r>
              <a:rPr lang="sl-SI" sz="4100" dirty="0"/>
              <a:t> </a:t>
            </a:r>
          </a:p>
          <a:p>
            <a:endParaRPr lang="sl-SI" dirty="0"/>
          </a:p>
        </p:txBody>
      </p:sp>
    </p:spTree>
    <p:extLst>
      <p:ext uri="{BB962C8B-B14F-4D97-AF65-F5344CB8AC3E}">
        <p14:creationId xmlns:p14="http://schemas.microsoft.com/office/powerpoint/2010/main" val="369246644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POTRKAN PLES</a:t>
            </a:r>
            <a:r>
              <a:rPr lang="sl-SI" dirty="0"/>
              <a:t/>
            </a:r>
            <a:br>
              <a:rPr lang="sl-SI" dirty="0"/>
            </a:br>
            <a:endParaRPr lang="sl-SI" dirty="0"/>
          </a:p>
        </p:txBody>
      </p:sp>
      <p:sp>
        <p:nvSpPr>
          <p:cNvPr id="3" name="Ograda vsebine 2"/>
          <p:cNvSpPr>
            <a:spLocks noGrp="1"/>
          </p:cNvSpPr>
          <p:nvPr>
            <p:ph idx="1"/>
          </p:nvPr>
        </p:nvSpPr>
        <p:spPr/>
        <p:txBody>
          <a:bodyPr>
            <a:normAutofit fontScale="85000" lnSpcReduction="20000"/>
          </a:bodyPr>
          <a:lstStyle/>
          <a:p>
            <a:pPr lvl="0"/>
            <a:r>
              <a:rPr lang="sl-SI" dirty="0"/>
              <a:t>POLKA JE UKAZANA, TLA SO NAMAZANA,</a:t>
            </a:r>
          </a:p>
          <a:p>
            <a:r>
              <a:rPr lang="sl-SI" dirty="0"/>
              <a:t>HOJ, HEJ, HOJ, HEJ, KAJ BO PA ZDEJ?</a:t>
            </a:r>
          </a:p>
          <a:p>
            <a:r>
              <a:rPr lang="sl-SI" dirty="0"/>
              <a:t>HOJ HEJ, HOJ HEJ, KAJ BO PA ZDEJ?</a:t>
            </a:r>
          </a:p>
          <a:p>
            <a:pPr lvl="0"/>
            <a:r>
              <a:rPr lang="sl-SI" dirty="0"/>
              <a:t>IGRA JE UKAZANA, TLA SO NAMAZANA,</a:t>
            </a:r>
          </a:p>
          <a:p>
            <a:r>
              <a:rPr lang="sl-SI" dirty="0"/>
              <a:t>HOJ HEJ, HOJ HEJ, POD SE OGREJ,</a:t>
            </a:r>
          </a:p>
          <a:p>
            <a:r>
              <a:rPr lang="sl-SI" dirty="0"/>
              <a:t>HOJ HEJ, HOJ HEJ, POD SE OGREJ.</a:t>
            </a:r>
          </a:p>
          <a:p>
            <a:pPr lvl="0"/>
            <a:r>
              <a:rPr lang="sl-SI" dirty="0"/>
              <a:t>FANTJE, DEKLIČI VI, BAS ŽE HUDO RENČI,</a:t>
            </a:r>
          </a:p>
          <a:p>
            <a:r>
              <a:rPr lang="sl-SI" dirty="0"/>
              <a:t>HOJ, HEJ, HOJ HEJ, KRI SE OGREJ,</a:t>
            </a:r>
          </a:p>
          <a:p>
            <a:r>
              <a:rPr lang="sl-SI" dirty="0"/>
              <a:t>HOJ HEJ, HOJ, HEJ, KRI SE OGREJ.</a:t>
            </a:r>
          </a:p>
          <a:p>
            <a:r>
              <a:rPr lang="sl-SI" dirty="0"/>
              <a:t> </a:t>
            </a:r>
          </a:p>
          <a:p>
            <a:endParaRPr lang="sl-SI" dirty="0"/>
          </a:p>
        </p:txBody>
      </p:sp>
    </p:spTree>
    <p:extLst>
      <p:ext uri="{BB962C8B-B14F-4D97-AF65-F5344CB8AC3E}">
        <p14:creationId xmlns:p14="http://schemas.microsoft.com/office/powerpoint/2010/main" val="424682530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a:solidFill>
            <a:srgbClr val="92D050"/>
          </a:solidFill>
        </p:spPr>
        <p:txBody>
          <a:bodyPr>
            <a:normAutofit fontScale="90000"/>
          </a:bodyPr>
          <a:lstStyle/>
          <a:p>
            <a:r>
              <a:rPr lang="sl-SI" sz="3200" dirty="0" smtClean="0"/>
              <a:t>VRTEC OGRADILA BODEM ( ljudska )</a:t>
            </a:r>
            <a:endParaRPr lang="sl-SI" sz="3200" dirty="0"/>
          </a:p>
        </p:txBody>
      </p:sp>
      <p:sp>
        <p:nvSpPr>
          <p:cNvPr id="3" name="Označba mesta vsebine 2"/>
          <p:cNvSpPr>
            <a:spLocks noGrp="1"/>
          </p:cNvSpPr>
          <p:nvPr>
            <p:ph idx="1"/>
          </p:nvPr>
        </p:nvSpPr>
        <p:spPr>
          <a:xfrm>
            <a:off x="457200" y="1124744"/>
            <a:ext cx="8229600" cy="5001419"/>
          </a:xfrm>
        </p:spPr>
        <p:txBody>
          <a:bodyPr>
            <a:normAutofit/>
          </a:bodyPr>
          <a:lstStyle/>
          <a:p>
            <a:pPr marL="514350" indent="-514350">
              <a:buAutoNum type="arabicPeriod"/>
            </a:pPr>
            <a:r>
              <a:rPr lang="sl-SI" sz="2400" b="1" dirty="0" smtClean="0"/>
              <a:t>VRTEC OGRADILA BODEM, ROŽCE NASADILA BODEM, </a:t>
            </a:r>
            <a:r>
              <a:rPr lang="sl-SI" sz="2400" b="1" u="sng" dirty="0" smtClean="0">
                <a:solidFill>
                  <a:srgbClr val="FF0000"/>
                </a:solidFill>
              </a:rPr>
              <a:t>VMES PA NAGELJ, ROŽMARIN, DA BOM GOLJFALA FANTE Ž NJIM.</a:t>
            </a:r>
          </a:p>
          <a:p>
            <a:pPr marL="514350" indent="-514350">
              <a:buAutoNum type="arabicPeriod"/>
            </a:pPr>
            <a:r>
              <a:rPr lang="sl-SI" sz="2400" b="1" dirty="0" smtClean="0"/>
              <a:t>KAJ BOŠ REVCA TI GOLJFALA, NISI LEPA, NISI ZALA. </a:t>
            </a:r>
            <a:r>
              <a:rPr lang="sl-SI" sz="2400" b="1" u="sng" dirty="0" smtClean="0">
                <a:solidFill>
                  <a:srgbClr val="FF0000"/>
                </a:solidFill>
              </a:rPr>
              <a:t>GREM SKOZ MESTA IN VASI, POVSOD SO LEPŠE KAKOR TI.</a:t>
            </a:r>
          </a:p>
          <a:p>
            <a:pPr marL="514350" indent="-514350">
              <a:buAutoNum type="arabicPeriod"/>
            </a:pPr>
            <a:r>
              <a:rPr lang="sl-SI" sz="2400" b="1" dirty="0" smtClean="0"/>
              <a:t>V LJUBLJANCI SO PA TAKE, DA IMAJO RINČKE ZLATE, </a:t>
            </a:r>
            <a:r>
              <a:rPr lang="sl-SI" sz="2400" b="1" u="sng" dirty="0" smtClean="0">
                <a:solidFill>
                  <a:srgbClr val="FF0000"/>
                </a:solidFill>
              </a:rPr>
              <a:t>DA SE SVETJO KAKOR LUČ, DA VIDJO FANTJE V TEMNO NOČ.</a:t>
            </a:r>
          </a:p>
          <a:p>
            <a:pPr marL="514350" indent="-514350">
              <a:buAutoNum type="arabicPeriod"/>
            </a:pPr>
            <a:r>
              <a:rPr lang="sl-SI" sz="2400" b="1" smtClean="0"/>
              <a:t>ROŽ*CE V </a:t>
            </a:r>
            <a:r>
              <a:rPr lang="sl-SI" sz="2400" b="1" dirty="0" smtClean="0"/>
              <a:t>ŠOPEK BOM POVILA, DA BOM OKNO OKRASILA, </a:t>
            </a:r>
            <a:r>
              <a:rPr lang="sl-SI" sz="2400" b="1" u="sng" dirty="0" smtClean="0">
                <a:solidFill>
                  <a:srgbClr val="FF0000"/>
                </a:solidFill>
              </a:rPr>
              <a:t>ZRAVEN PELA PESMICE, PRELEPO KAKOR PTIČICE</a:t>
            </a:r>
            <a:r>
              <a:rPr lang="sl-SI" sz="2400" b="1" u="sng" dirty="0" smtClean="0"/>
              <a:t>.</a:t>
            </a:r>
          </a:p>
          <a:p>
            <a:pPr marL="514350" indent="-514350">
              <a:buAutoNum type="arabicPeriod"/>
            </a:pPr>
            <a:r>
              <a:rPr lang="sl-SI" sz="2400" b="1" dirty="0" smtClean="0"/>
              <a:t>MOJ FANTIČ PA PO SVETU HODI, ZA KLOBUČKOM PUŠELJC NOSI, </a:t>
            </a:r>
            <a:r>
              <a:rPr lang="sl-SI" sz="2400" b="1" u="sng" dirty="0" smtClean="0">
                <a:solidFill>
                  <a:srgbClr val="FF0000"/>
                </a:solidFill>
              </a:rPr>
              <a:t>JAZ PA SAMA GODRNJAM, PA DRUGE FANTE RADA IMAM.</a:t>
            </a:r>
          </a:p>
          <a:p>
            <a:pPr marL="514350" indent="-514350">
              <a:buAutoNum type="arabicPeriod"/>
            </a:pPr>
            <a:endParaRPr lang="sl-SI" dirty="0"/>
          </a:p>
        </p:txBody>
      </p:sp>
    </p:spTree>
    <p:extLst>
      <p:ext uri="{BB962C8B-B14F-4D97-AF65-F5344CB8AC3E}">
        <p14:creationId xmlns:p14="http://schemas.microsoft.com/office/powerpoint/2010/main" val="318557205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346050"/>
          </a:xfrm>
          <a:solidFill>
            <a:srgbClr val="00B050"/>
          </a:solidFill>
        </p:spPr>
        <p:txBody>
          <a:bodyPr>
            <a:normAutofit fontScale="90000"/>
          </a:bodyPr>
          <a:lstStyle/>
          <a:p>
            <a:r>
              <a:rPr lang="sl-SI" dirty="0" smtClean="0"/>
              <a:t>FLOSARSKA ( ljudska )</a:t>
            </a:r>
            <a:endParaRPr lang="sl-SI" dirty="0"/>
          </a:p>
        </p:txBody>
      </p:sp>
      <p:sp>
        <p:nvSpPr>
          <p:cNvPr id="3" name="Označba mesta vsebine 2"/>
          <p:cNvSpPr>
            <a:spLocks noGrp="1"/>
          </p:cNvSpPr>
          <p:nvPr>
            <p:ph idx="1"/>
          </p:nvPr>
        </p:nvSpPr>
        <p:spPr>
          <a:xfrm>
            <a:off x="457200" y="764704"/>
            <a:ext cx="8229600" cy="5361459"/>
          </a:xfrm>
        </p:spPr>
        <p:txBody>
          <a:bodyPr>
            <a:noAutofit/>
          </a:bodyPr>
          <a:lstStyle/>
          <a:p>
            <a:pPr marL="514350" indent="-514350">
              <a:buAutoNum type="arabicPeriod"/>
            </a:pPr>
            <a:r>
              <a:rPr lang="sl-SI" sz="2800" b="1" dirty="0" smtClean="0"/>
              <a:t>Hitite trte vit, sneg se že zlo tali, voda s planine nam jadrno dol </a:t>
            </a:r>
            <a:r>
              <a:rPr lang="sl-SI" sz="2800" b="1" dirty="0" err="1" smtClean="0"/>
              <a:t>svrši</a:t>
            </a:r>
            <a:r>
              <a:rPr lang="sl-SI" sz="2800" b="1" dirty="0" smtClean="0"/>
              <a:t>, bomo zvezali, urno peljali, bratec le hit!</a:t>
            </a:r>
          </a:p>
          <a:p>
            <a:pPr marL="514350" indent="-514350">
              <a:buAutoNum type="arabicPeriod"/>
            </a:pPr>
            <a:r>
              <a:rPr lang="sl-SI" sz="2800" b="1" dirty="0" err="1" smtClean="0"/>
              <a:t>Vezovnik</a:t>
            </a:r>
            <a:r>
              <a:rPr lang="sl-SI" sz="2800" b="1" dirty="0" smtClean="0"/>
              <a:t> zdelan glej, </a:t>
            </a:r>
            <a:r>
              <a:rPr lang="sl-SI" sz="2800" b="1" dirty="0" err="1" smtClean="0"/>
              <a:t>rivc</a:t>
            </a:r>
            <a:r>
              <a:rPr lang="sl-SI" sz="2800" b="1" dirty="0" smtClean="0"/>
              <a:t> že na viš moli, flosarski stol se na fazah že košati, deske so suhe, ko zimske muhe, le trte dej!</a:t>
            </a:r>
          </a:p>
          <a:p>
            <a:pPr marL="514350" indent="-514350">
              <a:buAutoNum type="arabicPeriod"/>
            </a:pPr>
            <a:r>
              <a:rPr lang="sl-SI" sz="2800" b="1" dirty="0" smtClean="0"/>
              <a:t>Jedli in pili zadosti smo že! Na flos! Jurko na prvega, ti si mu najbolj kos, Jož* naj bo </a:t>
            </a:r>
            <a:r>
              <a:rPr lang="sl-SI" sz="2800" b="1" dirty="0"/>
              <a:t>v</a:t>
            </a:r>
            <a:r>
              <a:rPr lang="sl-SI" sz="2800" b="1" dirty="0" smtClean="0"/>
              <a:t>adi, se šele vadi, mlada je kost!</a:t>
            </a:r>
          </a:p>
          <a:p>
            <a:pPr marL="514350" indent="-514350">
              <a:buAutoNum type="arabicPeriod"/>
            </a:pPr>
            <a:r>
              <a:rPr lang="sl-SI" sz="2800" b="1" dirty="0" smtClean="0"/>
              <a:t>Zdaj le odrini, kak olje bo smučalo, da le kje </a:t>
            </a:r>
            <a:r>
              <a:rPr lang="sl-SI" sz="2800" b="1" dirty="0" err="1" smtClean="0"/>
              <a:t>sprednik</a:t>
            </a:r>
            <a:r>
              <a:rPr lang="sl-SI" sz="2800" b="1" dirty="0" smtClean="0"/>
              <a:t> </a:t>
            </a:r>
            <a:r>
              <a:rPr lang="sl-SI" sz="2800" b="1" dirty="0" err="1" smtClean="0"/>
              <a:t>opiknil</a:t>
            </a:r>
            <a:r>
              <a:rPr lang="sl-SI" sz="2800" b="1" dirty="0" smtClean="0"/>
              <a:t> na kleč ne bo, zadnjik zaviraj, dobro upiraj, </a:t>
            </a:r>
            <a:r>
              <a:rPr lang="sl-SI" sz="2800" b="1" dirty="0" err="1" smtClean="0"/>
              <a:t>humplaj</a:t>
            </a:r>
            <a:r>
              <a:rPr lang="sl-SI" sz="2800" b="1" dirty="0" smtClean="0"/>
              <a:t> po </a:t>
            </a:r>
            <a:r>
              <a:rPr lang="sl-SI" sz="2800" b="1" dirty="0" err="1" smtClean="0"/>
              <a:t>žnur</a:t>
            </a:r>
            <a:r>
              <a:rPr lang="sl-SI" sz="2800" b="1" dirty="0" smtClean="0"/>
              <a:t>!</a:t>
            </a:r>
          </a:p>
          <a:p>
            <a:pPr marL="514350" indent="-514350">
              <a:buAutoNum type="arabicPeriod"/>
            </a:pPr>
            <a:endParaRPr lang="sl-SI" sz="2800" b="1" dirty="0"/>
          </a:p>
        </p:txBody>
      </p:sp>
    </p:spTree>
    <p:extLst>
      <p:ext uri="{BB962C8B-B14F-4D97-AF65-F5344CB8AC3E}">
        <p14:creationId xmlns:p14="http://schemas.microsoft.com/office/powerpoint/2010/main" val="299472400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OBLAKI SO RDEČI ( ljudska )</a:t>
            </a:r>
            <a:endParaRPr lang="sl-SI" dirty="0"/>
          </a:p>
        </p:txBody>
      </p:sp>
      <p:sp>
        <p:nvSpPr>
          <p:cNvPr id="3" name="Označba mesta vsebine 2"/>
          <p:cNvSpPr>
            <a:spLocks noGrp="1"/>
          </p:cNvSpPr>
          <p:nvPr>
            <p:ph idx="1"/>
          </p:nvPr>
        </p:nvSpPr>
        <p:spPr/>
        <p:txBody>
          <a:bodyPr/>
          <a:lstStyle/>
          <a:p>
            <a:pPr marL="514350" indent="-514350">
              <a:buAutoNum type="arabicPeriod"/>
            </a:pPr>
            <a:r>
              <a:rPr lang="sl-SI" dirty="0" smtClean="0"/>
              <a:t>Oblaki so rdeči, kaj nek* pomenijo? Da vsi ti mladi fantje na vojsko pojdejo.</a:t>
            </a:r>
          </a:p>
          <a:p>
            <a:pPr marL="514350" indent="-514350">
              <a:buAutoNum type="arabicPeriod"/>
            </a:pPr>
            <a:r>
              <a:rPr lang="sl-SI" dirty="0" smtClean="0"/>
              <a:t>Pa kdo bo listje grabil, pa kdo bo praprot žel, pa kdo bo dekle ljubil, ko bom na vojsko šel?</a:t>
            </a:r>
          </a:p>
          <a:p>
            <a:pPr marL="514350" indent="-514350">
              <a:buAutoNum type="arabicPeriod"/>
            </a:pPr>
            <a:r>
              <a:rPr lang="sl-SI" dirty="0" smtClean="0"/>
              <a:t>Jaz sam bom listje grabil, jaz sam bom praprot žel, jaz sam bom dekle ljubil ko bom nazaj prišel.</a:t>
            </a:r>
            <a:endParaRPr lang="sl-SI" dirty="0"/>
          </a:p>
        </p:txBody>
      </p:sp>
    </p:spTree>
    <p:extLst>
      <p:ext uri="{BB962C8B-B14F-4D97-AF65-F5344CB8AC3E}">
        <p14:creationId xmlns:p14="http://schemas.microsoft.com/office/powerpoint/2010/main" val="1489128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RAD IMEL BI JABUKO</a:t>
            </a:r>
            <a:endParaRPr lang="sl-SI" dirty="0"/>
          </a:p>
        </p:txBody>
      </p:sp>
      <p:sp>
        <p:nvSpPr>
          <p:cNvPr id="3" name="Označba mesta vsebine 2"/>
          <p:cNvSpPr>
            <a:spLocks noGrp="1"/>
          </p:cNvSpPr>
          <p:nvPr>
            <p:ph idx="1"/>
          </p:nvPr>
        </p:nvSpPr>
        <p:spPr/>
        <p:txBody>
          <a:bodyPr/>
          <a:lstStyle/>
          <a:p>
            <a:pPr marL="514350" indent="-514350">
              <a:buAutoNum type="arabicPeriod"/>
            </a:pPr>
            <a:r>
              <a:rPr lang="sl-SI" b="1" dirty="0" smtClean="0"/>
              <a:t>Rad imel bi </a:t>
            </a:r>
            <a:r>
              <a:rPr lang="sl-SI" b="1" dirty="0" err="1" smtClean="0"/>
              <a:t>jabuko</a:t>
            </a:r>
            <a:r>
              <a:rPr lang="sl-SI" b="1" dirty="0" smtClean="0"/>
              <a:t>, </a:t>
            </a:r>
            <a:r>
              <a:rPr lang="sl-SI" b="1" dirty="0" err="1" smtClean="0"/>
              <a:t>jabuko</a:t>
            </a:r>
            <a:r>
              <a:rPr lang="sl-SI" b="1" dirty="0" smtClean="0"/>
              <a:t> </a:t>
            </a:r>
            <a:r>
              <a:rPr lang="sl-SI" b="1" dirty="0" err="1" smtClean="0"/>
              <a:t>rudeče</a:t>
            </a:r>
            <a:r>
              <a:rPr lang="sl-SI" b="1" dirty="0" smtClean="0"/>
              <a:t>,</a:t>
            </a:r>
          </a:p>
          <a:p>
            <a:pPr marL="0" indent="0">
              <a:buNone/>
            </a:pPr>
            <a:r>
              <a:rPr lang="sl-SI" b="1" dirty="0" smtClean="0"/>
              <a:t> rad imel bi </a:t>
            </a:r>
            <a:r>
              <a:rPr lang="sl-SI" b="1" dirty="0" err="1" smtClean="0"/>
              <a:t>jabuko</a:t>
            </a:r>
            <a:r>
              <a:rPr lang="sl-SI" b="1" dirty="0" smtClean="0"/>
              <a:t>, ali k meni </a:t>
            </a:r>
            <a:r>
              <a:rPr lang="sl-SI" b="1" dirty="0" err="1" smtClean="0"/>
              <a:t>neče</a:t>
            </a:r>
            <a:r>
              <a:rPr lang="sl-SI" b="1" dirty="0" smtClean="0"/>
              <a:t>.</a:t>
            </a:r>
          </a:p>
          <a:p>
            <a:pPr marL="0" indent="0">
              <a:buNone/>
            </a:pPr>
            <a:r>
              <a:rPr lang="sl-SI" b="1" dirty="0" smtClean="0"/>
              <a:t>2. Zatrkljaj se, </a:t>
            </a:r>
            <a:r>
              <a:rPr lang="sl-SI" b="1" dirty="0" err="1" smtClean="0"/>
              <a:t>jabuko</a:t>
            </a:r>
            <a:r>
              <a:rPr lang="sl-SI" b="1" dirty="0" smtClean="0"/>
              <a:t>, kamor tebi drago, </a:t>
            </a:r>
          </a:p>
          <a:p>
            <a:pPr marL="0" indent="0">
              <a:buNone/>
            </a:pPr>
            <a:r>
              <a:rPr lang="sl-SI" b="1" dirty="0" smtClean="0"/>
              <a:t>samo k temu ne trkljaj, koga </a:t>
            </a:r>
            <a:r>
              <a:rPr lang="sl-SI" b="1" dirty="0" err="1" smtClean="0"/>
              <a:t>nemaš</a:t>
            </a:r>
            <a:r>
              <a:rPr lang="sl-SI" b="1" dirty="0" smtClean="0"/>
              <a:t> rado.</a:t>
            </a:r>
          </a:p>
          <a:p>
            <a:pPr marL="0" indent="0">
              <a:buNone/>
            </a:pPr>
            <a:r>
              <a:rPr lang="sl-SI" b="1" dirty="0" smtClean="0"/>
              <a:t>3. </a:t>
            </a:r>
            <a:r>
              <a:rPr lang="sl-SI" b="1" dirty="0" err="1" smtClean="0"/>
              <a:t>Jabuko</a:t>
            </a:r>
            <a:r>
              <a:rPr lang="sl-SI" b="1" dirty="0" smtClean="0"/>
              <a:t> se k meni je zatrkljalo rdeče, in       prineslo meni je tri </a:t>
            </a:r>
            <a:r>
              <a:rPr lang="sl-SI" b="1" dirty="0" err="1" smtClean="0"/>
              <a:t>pehara</a:t>
            </a:r>
            <a:r>
              <a:rPr lang="sl-SI" b="1" dirty="0" smtClean="0"/>
              <a:t> sreče.</a:t>
            </a:r>
            <a:endParaRPr lang="sl-SI" b="1" dirty="0"/>
          </a:p>
        </p:txBody>
      </p:sp>
    </p:spTree>
    <p:extLst>
      <p:ext uri="{BB962C8B-B14F-4D97-AF65-F5344CB8AC3E}">
        <p14:creationId xmlns:p14="http://schemas.microsoft.com/office/powerpoint/2010/main" val="356573096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TRI TIČICE ( BELA KRAJINA )</a:t>
            </a:r>
            <a:r>
              <a:rPr lang="sl-SI" dirty="0"/>
              <a:t/>
            </a:r>
            <a:br>
              <a:rPr lang="sl-SI" dirty="0"/>
            </a:br>
            <a:endParaRPr lang="sl-SI" dirty="0"/>
          </a:p>
        </p:txBody>
      </p:sp>
      <p:sp>
        <p:nvSpPr>
          <p:cNvPr id="3" name="Ograda vsebine 2"/>
          <p:cNvSpPr>
            <a:spLocks noGrp="1"/>
          </p:cNvSpPr>
          <p:nvPr>
            <p:ph idx="1"/>
          </p:nvPr>
        </p:nvSpPr>
        <p:spPr/>
        <p:txBody>
          <a:bodyPr>
            <a:normAutofit fontScale="62500" lnSpcReduction="20000"/>
          </a:bodyPr>
          <a:lstStyle/>
          <a:p>
            <a:r>
              <a:rPr lang="sl-SI" dirty="0"/>
              <a:t>TRI TIČICE, TRI TIČICE SO MORJE OBLETELE, TRI TIČICE, TRI TIČICE SO MORJE OBLETELE. PRVA NOSI, PRVA NOSI KLASEK OD PŠENICE,</a:t>
            </a:r>
          </a:p>
          <a:p>
            <a:r>
              <a:rPr lang="sl-SI" dirty="0"/>
              <a:t>DA B* GA BOG DAJ, DA B* GA BOG DAJ V NAŠE POLJE DELA.</a:t>
            </a:r>
          </a:p>
          <a:p>
            <a:r>
              <a:rPr lang="sl-SI" dirty="0"/>
              <a:t>ONA GA JE, ONA GA JE V NAŠE POLJE DELA, </a:t>
            </a:r>
          </a:p>
          <a:p>
            <a:r>
              <a:rPr lang="sl-SI" dirty="0"/>
              <a:t>NAŠE POLJE, NAŠE POLJE JAKO OBRODILO.</a:t>
            </a:r>
          </a:p>
          <a:p>
            <a:r>
              <a:rPr lang="sl-SI" dirty="0"/>
              <a:t>DRUGA NOSI, DRUGA NOSI JAGODO OD GROZDJA,</a:t>
            </a:r>
          </a:p>
          <a:p>
            <a:r>
              <a:rPr lang="sl-SI" dirty="0"/>
              <a:t>DA B* JO BOG DAJ, DA B* JO BOG DAJ V NAŠE GORE DELA.</a:t>
            </a:r>
          </a:p>
          <a:p>
            <a:r>
              <a:rPr lang="sl-SI" dirty="0"/>
              <a:t>ONA JO JE, ONA JO JE V NAŠE GORE DELA,</a:t>
            </a:r>
          </a:p>
          <a:p>
            <a:r>
              <a:rPr lang="sl-SI" dirty="0"/>
              <a:t>NAŠE GORE, NAŠE GORE JAKO OBRODILE.</a:t>
            </a:r>
          </a:p>
          <a:p>
            <a:r>
              <a:rPr lang="sl-SI" dirty="0"/>
              <a:t>TRETJA NOSI, TRETJA NOSI ZDRAVJA IN VESELJA,</a:t>
            </a:r>
          </a:p>
          <a:p>
            <a:r>
              <a:rPr lang="sl-SI" dirty="0"/>
              <a:t>DA B* GA BOG DAJ, DA B* GA BOG DAJ V NAŠE SELO DELA.</a:t>
            </a:r>
          </a:p>
          <a:p>
            <a:r>
              <a:rPr lang="sl-SI" dirty="0"/>
              <a:t>ONA GA JE, ONA GA JE V NAŠE SELO DELA,</a:t>
            </a:r>
          </a:p>
          <a:p>
            <a:r>
              <a:rPr lang="sl-SI" dirty="0"/>
              <a:t>NAŠE SELO, NAŠE SELO ZDRAVO IN VESELO!</a:t>
            </a:r>
          </a:p>
          <a:p>
            <a:r>
              <a:rPr lang="sl-SI" dirty="0"/>
              <a:t> </a:t>
            </a:r>
          </a:p>
          <a:p>
            <a:endParaRPr lang="sl-SI" dirty="0"/>
          </a:p>
        </p:txBody>
      </p:sp>
    </p:spTree>
    <p:extLst>
      <p:ext uri="{BB962C8B-B14F-4D97-AF65-F5344CB8AC3E}">
        <p14:creationId xmlns:p14="http://schemas.microsoft.com/office/powerpoint/2010/main" val="388286151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OD </a:t>
            </a:r>
            <a:r>
              <a:rPr lang="sl-SI" b="1" u="sng" dirty="0" smtClean="0"/>
              <a:t>RIBENCE </a:t>
            </a:r>
            <a:r>
              <a:rPr lang="sl-SI" b="1" u="sng" dirty="0"/>
              <a:t>DO RAKITENCE</a:t>
            </a:r>
            <a:r>
              <a:rPr lang="sl-SI" dirty="0"/>
              <a:t/>
            </a:r>
            <a:br>
              <a:rPr lang="sl-SI" dirty="0"/>
            </a:br>
            <a:endParaRPr lang="sl-SI" dirty="0"/>
          </a:p>
        </p:txBody>
      </p:sp>
      <p:sp>
        <p:nvSpPr>
          <p:cNvPr id="3" name="Ograda vsebine 2"/>
          <p:cNvSpPr>
            <a:spLocks noGrp="1"/>
          </p:cNvSpPr>
          <p:nvPr>
            <p:ph idx="1"/>
          </p:nvPr>
        </p:nvSpPr>
        <p:spPr/>
        <p:txBody>
          <a:bodyPr>
            <a:normAutofit fontScale="70000" lnSpcReduction="20000"/>
          </a:bodyPr>
          <a:lstStyle/>
          <a:p>
            <a:r>
              <a:rPr lang="sl-SI" dirty="0"/>
              <a:t>OD RIBENCE DO RAKITENCE NE RASTE DRUZGA KOT LEŠČEVJE;</a:t>
            </a:r>
          </a:p>
          <a:p>
            <a:r>
              <a:rPr lang="sl-SI" dirty="0"/>
              <a:t>SMO LEŠČEVJE BRALI, REŠETA NAR*JALI PO RIBENŠKI ŠEGI, URSK, URSK.</a:t>
            </a:r>
          </a:p>
          <a:p>
            <a:r>
              <a:rPr lang="sl-SI" dirty="0"/>
              <a:t> </a:t>
            </a:r>
          </a:p>
          <a:p>
            <a:r>
              <a:rPr lang="sl-SI" dirty="0"/>
              <a:t>LEPI SO FANTJE RIBENŠKI</a:t>
            </a:r>
            <a:r>
              <a:rPr lang="sl-SI" dirty="0" smtClean="0"/>
              <a:t>, </a:t>
            </a:r>
            <a:r>
              <a:rPr lang="sl-SI" dirty="0"/>
              <a:t>ŠE LEPŠI SO RAKITENŠKI,</a:t>
            </a:r>
          </a:p>
          <a:p>
            <a:r>
              <a:rPr lang="sl-SI" dirty="0"/>
              <a:t>PRED CERKVIJO STALI, SO SE </a:t>
            </a:r>
            <a:r>
              <a:rPr lang="sl-SI" dirty="0" smtClean="0"/>
              <a:t>PRETEPALI, PO </a:t>
            </a:r>
            <a:r>
              <a:rPr lang="sl-SI" dirty="0"/>
              <a:t>RIBENŠKI ŠEGI, URSK, URSK.</a:t>
            </a:r>
          </a:p>
          <a:p>
            <a:r>
              <a:rPr lang="sl-SI" dirty="0"/>
              <a:t> </a:t>
            </a:r>
          </a:p>
          <a:p>
            <a:r>
              <a:rPr lang="sl-SI" dirty="0"/>
              <a:t>U RIBENCI IMAMO VELIK </a:t>
            </a:r>
            <a:r>
              <a:rPr lang="sl-SI" dirty="0" smtClean="0"/>
              <a:t>ŠPAS,NARED*LI </a:t>
            </a:r>
            <a:r>
              <a:rPr lang="sl-SI" dirty="0"/>
              <a:t>SMO LONČENI BAS,</a:t>
            </a:r>
          </a:p>
          <a:p>
            <a:r>
              <a:rPr lang="sl-SI" dirty="0"/>
              <a:t>SMO STRUNE NAPELI, SMO CITRAT </a:t>
            </a:r>
            <a:r>
              <a:rPr lang="sl-SI" dirty="0" smtClean="0"/>
              <a:t>ZAČELI, PO </a:t>
            </a:r>
            <a:r>
              <a:rPr lang="sl-SI" dirty="0"/>
              <a:t>RIBENŠKI ŠEGI, URSK, URSK.</a:t>
            </a:r>
          </a:p>
          <a:p>
            <a:r>
              <a:rPr lang="sl-SI" dirty="0"/>
              <a:t> </a:t>
            </a:r>
          </a:p>
          <a:p>
            <a:endParaRPr lang="sl-SI" dirty="0"/>
          </a:p>
        </p:txBody>
      </p:sp>
    </p:spTree>
    <p:extLst>
      <p:ext uri="{BB962C8B-B14F-4D97-AF65-F5344CB8AC3E}">
        <p14:creationId xmlns:p14="http://schemas.microsoft.com/office/powerpoint/2010/main" val="334257109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KOMAR SE JE OŽENIL</a:t>
            </a:r>
            <a:r>
              <a:rPr lang="sl-SI" dirty="0"/>
              <a:t/>
            </a:r>
            <a:br>
              <a:rPr lang="sl-SI" dirty="0"/>
            </a:br>
            <a:endParaRPr lang="sl-SI" dirty="0"/>
          </a:p>
        </p:txBody>
      </p:sp>
      <p:sp>
        <p:nvSpPr>
          <p:cNvPr id="3" name="Ograda vsebine 2"/>
          <p:cNvSpPr>
            <a:spLocks noGrp="1"/>
          </p:cNvSpPr>
          <p:nvPr>
            <p:ph idx="1"/>
          </p:nvPr>
        </p:nvSpPr>
        <p:spPr/>
        <p:txBody>
          <a:bodyPr>
            <a:normAutofit fontScale="77500" lnSpcReduction="20000"/>
          </a:bodyPr>
          <a:lstStyle/>
          <a:p>
            <a:r>
              <a:rPr lang="sl-SI" dirty="0"/>
              <a:t>KOMAR SE JE OŽENIL, MUHO VZEL ZA ŽENO,</a:t>
            </a:r>
          </a:p>
          <a:p>
            <a:r>
              <a:rPr lang="sl-SI" dirty="0"/>
              <a:t>KOMAR JE MOŽ, KOMAR JE MOŽ, KOMAR JE MOŠKA GLAVA!</a:t>
            </a:r>
          </a:p>
          <a:p>
            <a:r>
              <a:rPr lang="sl-SI" dirty="0"/>
              <a:t> </a:t>
            </a:r>
          </a:p>
          <a:p>
            <a:r>
              <a:rPr lang="sl-SI" dirty="0"/>
              <a:t>PRIŠLA BOTRA BOLHA, PRINESLA KOŠ KRUHA,</a:t>
            </a:r>
          </a:p>
          <a:p>
            <a:r>
              <a:rPr lang="sl-SI" dirty="0"/>
              <a:t>KOMAR JE MOŽ……</a:t>
            </a:r>
          </a:p>
          <a:p>
            <a:r>
              <a:rPr lang="sl-SI" dirty="0"/>
              <a:t>PRIŠEL BOTER KEBER, PRINESEL KOŠ REBER,</a:t>
            </a:r>
          </a:p>
          <a:p>
            <a:r>
              <a:rPr lang="sl-SI" dirty="0"/>
              <a:t>KOMAR JE MOŽ…..</a:t>
            </a:r>
          </a:p>
          <a:p>
            <a:r>
              <a:rPr lang="sl-SI" dirty="0"/>
              <a:t>OBAD BIL JE GODEC, KER *MA OSTER GOBEC,</a:t>
            </a:r>
          </a:p>
          <a:p>
            <a:r>
              <a:rPr lang="sl-SI" dirty="0"/>
              <a:t>KOMAR JE MOŽ…..</a:t>
            </a:r>
          </a:p>
          <a:p>
            <a:pPr marL="0" indent="0">
              <a:buNone/>
            </a:pPr>
            <a:r>
              <a:rPr lang="sl-SI" dirty="0"/>
              <a:t> </a:t>
            </a:r>
          </a:p>
          <a:p>
            <a:pPr marL="0" indent="0">
              <a:buNone/>
            </a:pPr>
            <a:r>
              <a:rPr lang="sl-SI" dirty="0"/>
              <a:t> </a:t>
            </a:r>
          </a:p>
          <a:p>
            <a:endParaRPr lang="sl-SI" dirty="0"/>
          </a:p>
        </p:txBody>
      </p:sp>
    </p:spTree>
    <p:extLst>
      <p:ext uri="{BB962C8B-B14F-4D97-AF65-F5344CB8AC3E}">
        <p14:creationId xmlns:p14="http://schemas.microsoft.com/office/powerpoint/2010/main" val="404937341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MOŽ POSEJE REPO</a:t>
            </a:r>
            <a:r>
              <a:rPr lang="sl-SI" dirty="0"/>
              <a:t/>
            </a:r>
            <a:br>
              <a:rPr lang="sl-SI" dirty="0"/>
            </a:br>
            <a:endParaRPr lang="sl-SI" dirty="0"/>
          </a:p>
        </p:txBody>
      </p:sp>
      <p:sp>
        <p:nvSpPr>
          <p:cNvPr id="3" name="Ograda vsebine 2"/>
          <p:cNvSpPr>
            <a:spLocks noGrp="1"/>
          </p:cNvSpPr>
          <p:nvPr>
            <p:ph idx="1"/>
          </p:nvPr>
        </p:nvSpPr>
        <p:spPr>
          <a:xfrm>
            <a:off x="457200" y="1132200"/>
            <a:ext cx="8229600" cy="4993963"/>
          </a:xfrm>
        </p:spPr>
        <p:txBody>
          <a:bodyPr>
            <a:normAutofit fontScale="85000" lnSpcReduction="20000"/>
          </a:bodyPr>
          <a:lstStyle/>
          <a:p>
            <a:pPr marL="0" lvl="0" indent="0">
              <a:buNone/>
            </a:pPr>
            <a:r>
              <a:rPr lang="sl-SI" dirty="0" smtClean="0"/>
              <a:t>1. MOŽ </a:t>
            </a:r>
            <a:r>
              <a:rPr lang="sl-SI" dirty="0"/>
              <a:t>POSEJE REPO, ŽENA PRAVI: MAK !( 2X )</a:t>
            </a:r>
          </a:p>
          <a:p>
            <a:r>
              <a:rPr lang="sl-SI" dirty="0"/>
              <a:t>HOJ </a:t>
            </a:r>
            <a:r>
              <a:rPr lang="sl-SI" dirty="0" err="1"/>
              <a:t>HOJ</a:t>
            </a:r>
            <a:r>
              <a:rPr lang="sl-SI" dirty="0"/>
              <a:t>, ŽENKA MOJA, NAJ PA BODE VOLJA TVOJA, HOJ </a:t>
            </a:r>
            <a:r>
              <a:rPr lang="sl-SI" dirty="0" err="1"/>
              <a:t>HOJ</a:t>
            </a:r>
            <a:r>
              <a:rPr lang="sl-SI" dirty="0"/>
              <a:t>, TIKA TAK</a:t>
            </a:r>
            <a:r>
              <a:rPr lang="sl-SI" dirty="0" smtClean="0"/>
              <a:t>, NAJ </a:t>
            </a:r>
            <a:r>
              <a:rPr lang="sl-SI" dirty="0"/>
              <a:t>PA BO IZ REPE MAK!</a:t>
            </a:r>
          </a:p>
          <a:p>
            <a:pPr marL="0" lvl="0" indent="0">
              <a:buNone/>
            </a:pPr>
            <a:r>
              <a:rPr lang="sl-SI" dirty="0" smtClean="0"/>
              <a:t>2. MOŽ </a:t>
            </a:r>
            <a:r>
              <a:rPr lang="sl-SI" dirty="0"/>
              <a:t>PRIPELJE KRAVO, ŽENA PRAVI: BIK! ( 2X )</a:t>
            </a:r>
          </a:p>
          <a:p>
            <a:r>
              <a:rPr lang="sl-SI" dirty="0"/>
              <a:t>HOJ </a:t>
            </a:r>
            <a:r>
              <a:rPr lang="sl-SI" dirty="0" err="1"/>
              <a:t>HOJ</a:t>
            </a:r>
            <a:r>
              <a:rPr lang="sl-SI" dirty="0"/>
              <a:t>, ŽENKA MOJA, NAJ PA BODE VOLJA TVOJA, HOJ </a:t>
            </a:r>
            <a:r>
              <a:rPr lang="sl-SI" dirty="0" err="1"/>
              <a:t>HOJ</a:t>
            </a:r>
            <a:r>
              <a:rPr lang="sl-SI" dirty="0"/>
              <a:t>, TIKA TIK, </a:t>
            </a:r>
            <a:r>
              <a:rPr lang="sl-SI" dirty="0" smtClean="0"/>
              <a:t>NAJ </a:t>
            </a:r>
            <a:r>
              <a:rPr lang="sl-SI" dirty="0"/>
              <a:t>PA BO IZ KRAVE BIK!</a:t>
            </a:r>
          </a:p>
          <a:p>
            <a:pPr lvl="0"/>
            <a:r>
              <a:rPr lang="sl-SI" dirty="0" smtClean="0"/>
              <a:t>3. MOŽ </a:t>
            </a:r>
            <a:r>
              <a:rPr lang="sl-SI" dirty="0"/>
              <a:t>SI KUPI SUKNJO, ŽENA PRAVI: FRAK! ( 2X)</a:t>
            </a:r>
          </a:p>
          <a:p>
            <a:r>
              <a:rPr lang="sl-SI" dirty="0"/>
              <a:t>HOJ </a:t>
            </a:r>
            <a:r>
              <a:rPr lang="sl-SI" dirty="0" err="1"/>
              <a:t>HOJ</a:t>
            </a:r>
            <a:r>
              <a:rPr lang="sl-SI" dirty="0"/>
              <a:t>, ŽENKA MOJA, NAJ PA BODE VOLJA TVOJA, HOJ </a:t>
            </a:r>
            <a:r>
              <a:rPr lang="sl-SI" dirty="0" err="1"/>
              <a:t>HOJ</a:t>
            </a:r>
            <a:r>
              <a:rPr lang="sl-SI" dirty="0"/>
              <a:t> TIKA TAK, NAJ PA BO IZ SUKNJE FRAK!</a:t>
            </a:r>
          </a:p>
          <a:p>
            <a:pPr marL="0" lvl="0" indent="0">
              <a:buNone/>
            </a:pPr>
            <a:r>
              <a:rPr lang="sl-SI" dirty="0" smtClean="0"/>
              <a:t>4. MOŽ </a:t>
            </a:r>
            <a:r>
              <a:rPr lang="sl-SI" dirty="0"/>
              <a:t>PRIPELJE DEKLE, ŽENA PRAVI: VRAG! (2X)</a:t>
            </a:r>
          </a:p>
          <a:p>
            <a:r>
              <a:rPr lang="sl-SI" dirty="0"/>
              <a:t>HOJ </a:t>
            </a:r>
            <a:r>
              <a:rPr lang="sl-SI" dirty="0" err="1"/>
              <a:t>HOJ</a:t>
            </a:r>
            <a:r>
              <a:rPr lang="sl-SI" dirty="0"/>
              <a:t>, ŽENKA MOJA, NAJ PA BODE VOLJA TVOJA, HOJ </a:t>
            </a:r>
            <a:r>
              <a:rPr lang="sl-SI" dirty="0" err="1"/>
              <a:t>HOJ</a:t>
            </a:r>
            <a:r>
              <a:rPr lang="sl-SI" dirty="0"/>
              <a:t>, TIKA TAK, MOJ BO DEKLE, TVOJ PA VRAG!</a:t>
            </a:r>
          </a:p>
          <a:p>
            <a:endParaRPr lang="sl-SI" dirty="0"/>
          </a:p>
        </p:txBody>
      </p:sp>
      <mc:AlternateContent xmlns:mc="http://schemas.openxmlformats.org/markup-compatibility/2006" xmlns:p14="http://schemas.microsoft.com/office/powerpoint/2010/main">
        <mc:Choice Requires="p14">
          <p:contentPart p14:bwMode="auto" r:id="rId2">
            <p14:nvContentPartPr>
              <p14:cNvPr id="4" name="Rokopis 3"/>
              <p14:cNvContentPartPr/>
              <p14:nvPr/>
            </p14:nvContentPartPr>
            <p14:xfrm>
              <a:off x="6747120" y="1109520"/>
              <a:ext cx="866160" cy="555120"/>
            </p14:xfrm>
          </p:contentPart>
        </mc:Choice>
        <mc:Fallback xmlns="">
          <p:pic>
            <p:nvPicPr>
              <p:cNvPr id="4" name="Rokopis 3"/>
              <p:cNvPicPr/>
              <p:nvPr/>
            </p:nvPicPr>
            <p:blipFill>
              <a:blip r:embed="rId3"/>
              <a:stretch>
                <a:fillRect/>
              </a:stretch>
            </p:blipFill>
            <p:spPr>
              <a:xfrm>
                <a:off x="6731280" y="1046160"/>
                <a:ext cx="897840" cy="6822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Rokopis 4"/>
              <p14:cNvContentPartPr/>
              <p14:nvPr/>
            </p14:nvContentPartPr>
            <p14:xfrm>
              <a:off x="7179840" y="543600"/>
              <a:ext cx="588600" cy="510840"/>
            </p14:xfrm>
          </p:contentPart>
        </mc:Choice>
        <mc:Fallback xmlns="">
          <p:pic>
            <p:nvPicPr>
              <p:cNvPr id="5" name="Rokopis 4"/>
              <p:cNvPicPr/>
              <p:nvPr/>
            </p:nvPicPr>
            <p:blipFill>
              <a:blip r:embed="rId5"/>
              <a:stretch>
                <a:fillRect/>
              </a:stretch>
            </p:blipFill>
            <p:spPr>
              <a:xfrm>
                <a:off x="7164000" y="480240"/>
                <a:ext cx="620280" cy="6375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Rokopis 5"/>
              <p14:cNvContentPartPr/>
              <p14:nvPr/>
            </p14:nvContentPartPr>
            <p14:xfrm>
              <a:off x="7213320" y="454680"/>
              <a:ext cx="189000" cy="411120"/>
            </p14:xfrm>
          </p:contentPart>
        </mc:Choice>
        <mc:Fallback xmlns="">
          <p:pic>
            <p:nvPicPr>
              <p:cNvPr id="6" name="Rokopis 5"/>
              <p:cNvPicPr/>
              <p:nvPr/>
            </p:nvPicPr>
            <p:blipFill>
              <a:blip r:embed="rId7"/>
              <a:stretch>
                <a:fillRect/>
              </a:stretch>
            </p:blipFill>
            <p:spPr>
              <a:xfrm>
                <a:off x="7197480" y="391320"/>
                <a:ext cx="220680" cy="5378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Rokopis 6"/>
              <p14:cNvContentPartPr/>
              <p14:nvPr/>
            </p14:nvContentPartPr>
            <p14:xfrm>
              <a:off x="6647400" y="454680"/>
              <a:ext cx="421920" cy="444240"/>
            </p14:xfrm>
          </p:contentPart>
        </mc:Choice>
        <mc:Fallback xmlns="">
          <p:pic>
            <p:nvPicPr>
              <p:cNvPr id="7" name="Rokopis 6"/>
              <p:cNvPicPr/>
              <p:nvPr/>
            </p:nvPicPr>
            <p:blipFill>
              <a:blip r:embed="rId9"/>
              <a:stretch>
                <a:fillRect/>
              </a:stretch>
            </p:blipFill>
            <p:spPr>
              <a:xfrm>
                <a:off x="6631560" y="391320"/>
                <a:ext cx="453600" cy="5713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8" name="Rokopis 7"/>
              <p14:cNvContentPartPr/>
              <p14:nvPr/>
            </p14:nvContentPartPr>
            <p14:xfrm>
              <a:off x="6369840" y="854280"/>
              <a:ext cx="821520" cy="66960"/>
            </p14:xfrm>
          </p:contentPart>
        </mc:Choice>
        <mc:Fallback xmlns="">
          <p:pic>
            <p:nvPicPr>
              <p:cNvPr id="8" name="Rokopis 7"/>
              <p:cNvPicPr/>
              <p:nvPr/>
            </p:nvPicPr>
            <p:blipFill>
              <a:blip r:embed="rId11"/>
              <a:stretch>
                <a:fillRect/>
              </a:stretch>
            </p:blipFill>
            <p:spPr>
              <a:xfrm>
                <a:off x="6354000" y="790920"/>
                <a:ext cx="853200" cy="1936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9" name="Rokopis 8"/>
              <p14:cNvContentPartPr/>
              <p14:nvPr/>
            </p14:nvContentPartPr>
            <p14:xfrm>
              <a:off x="7113240" y="432720"/>
              <a:ext cx="100440" cy="510840"/>
            </p14:xfrm>
          </p:contentPart>
        </mc:Choice>
        <mc:Fallback xmlns="">
          <p:pic>
            <p:nvPicPr>
              <p:cNvPr id="9" name="Rokopis 8"/>
              <p:cNvPicPr/>
              <p:nvPr/>
            </p:nvPicPr>
            <p:blipFill>
              <a:blip r:embed="rId13"/>
              <a:stretch>
                <a:fillRect/>
              </a:stretch>
            </p:blipFill>
            <p:spPr>
              <a:xfrm>
                <a:off x="7097400" y="369000"/>
                <a:ext cx="132120" cy="6379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 name="Rokopis 9"/>
              <p14:cNvContentPartPr/>
              <p14:nvPr/>
            </p14:nvContentPartPr>
            <p14:xfrm>
              <a:off x="7124400" y="343800"/>
              <a:ext cx="111240" cy="444240"/>
            </p14:xfrm>
          </p:contentPart>
        </mc:Choice>
        <mc:Fallback xmlns="">
          <p:pic>
            <p:nvPicPr>
              <p:cNvPr id="10" name="Rokopis 9"/>
              <p:cNvPicPr/>
              <p:nvPr/>
            </p:nvPicPr>
            <p:blipFill>
              <a:blip r:embed="rId15"/>
              <a:stretch>
                <a:fillRect/>
              </a:stretch>
            </p:blipFill>
            <p:spPr>
              <a:xfrm>
                <a:off x="7108560" y="280440"/>
                <a:ext cx="143280" cy="57132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1" name="Rokopis 10"/>
              <p14:cNvContentPartPr/>
              <p14:nvPr/>
            </p14:nvContentPartPr>
            <p14:xfrm>
              <a:off x="6680520" y="898560"/>
              <a:ext cx="444240" cy="155880"/>
            </p14:xfrm>
          </p:contentPart>
        </mc:Choice>
        <mc:Fallback xmlns="">
          <p:pic>
            <p:nvPicPr>
              <p:cNvPr id="11" name="Rokopis 10"/>
              <p:cNvPicPr/>
              <p:nvPr/>
            </p:nvPicPr>
            <p:blipFill>
              <a:blip r:embed="rId17"/>
              <a:stretch>
                <a:fillRect/>
              </a:stretch>
            </p:blipFill>
            <p:spPr>
              <a:xfrm>
                <a:off x="6664680" y="835200"/>
                <a:ext cx="475920" cy="2826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2" name="Rokopis 11"/>
              <p14:cNvContentPartPr/>
              <p14:nvPr/>
            </p14:nvContentPartPr>
            <p14:xfrm>
              <a:off x="7057800" y="831960"/>
              <a:ext cx="266760" cy="277920"/>
            </p14:xfrm>
          </p:contentPart>
        </mc:Choice>
        <mc:Fallback xmlns="">
          <p:pic>
            <p:nvPicPr>
              <p:cNvPr id="12" name="Rokopis 11"/>
              <p:cNvPicPr/>
              <p:nvPr/>
            </p:nvPicPr>
            <p:blipFill>
              <a:blip r:embed="rId19"/>
              <a:stretch>
                <a:fillRect/>
              </a:stretch>
            </p:blipFill>
            <p:spPr>
              <a:xfrm>
                <a:off x="7041960" y="768600"/>
                <a:ext cx="298440" cy="40464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3" name="Rokopis 12"/>
              <p14:cNvContentPartPr/>
              <p14:nvPr/>
            </p14:nvContentPartPr>
            <p14:xfrm>
              <a:off x="7546320" y="2496600"/>
              <a:ext cx="210960" cy="422280"/>
            </p14:xfrm>
          </p:contentPart>
        </mc:Choice>
        <mc:Fallback xmlns="">
          <p:pic>
            <p:nvPicPr>
              <p:cNvPr id="13" name="Rokopis 12"/>
              <p:cNvPicPr/>
              <p:nvPr/>
            </p:nvPicPr>
            <p:blipFill>
              <a:blip r:embed="rId21"/>
              <a:stretch>
                <a:fillRect/>
              </a:stretch>
            </p:blipFill>
            <p:spPr>
              <a:xfrm>
                <a:off x="7530120" y="2433240"/>
                <a:ext cx="243000" cy="5490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4" name="Rokopis 13"/>
              <p14:cNvContentPartPr/>
              <p14:nvPr/>
            </p14:nvContentPartPr>
            <p14:xfrm>
              <a:off x="7734960" y="2441160"/>
              <a:ext cx="399600" cy="200160"/>
            </p14:xfrm>
          </p:contentPart>
        </mc:Choice>
        <mc:Fallback xmlns="">
          <p:pic>
            <p:nvPicPr>
              <p:cNvPr id="14" name="Rokopis 13"/>
              <p:cNvPicPr/>
              <p:nvPr/>
            </p:nvPicPr>
            <p:blipFill>
              <a:blip r:embed="rId23"/>
              <a:stretch>
                <a:fillRect/>
              </a:stretch>
            </p:blipFill>
            <p:spPr>
              <a:xfrm>
                <a:off x="7718760" y="2377800"/>
                <a:ext cx="431640" cy="32688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5" name="Rokopis 14"/>
              <p14:cNvContentPartPr/>
              <p14:nvPr/>
            </p14:nvContentPartPr>
            <p14:xfrm>
              <a:off x="7335360" y="2296800"/>
              <a:ext cx="189000" cy="311040"/>
            </p14:xfrm>
          </p:contentPart>
        </mc:Choice>
        <mc:Fallback xmlns="">
          <p:pic>
            <p:nvPicPr>
              <p:cNvPr id="15" name="Rokopis 14"/>
              <p:cNvPicPr/>
              <p:nvPr/>
            </p:nvPicPr>
            <p:blipFill>
              <a:blip r:embed="rId25"/>
              <a:stretch>
                <a:fillRect/>
              </a:stretch>
            </p:blipFill>
            <p:spPr>
              <a:xfrm>
                <a:off x="7319520" y="2233440"/>
                <a:ext cx="2206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6" name="Rokopis 15"/>
              <p14:cNvContentPartPr/>
              <p14:nvPr/>
            </p14:nvContentPartPr>
            <p14:xfrm>
              <a:off x="7435080" y="2873880"/>
              <a:ext cx="444240" cy="222480"/>
            </p14:xfrm>
          </p:contentPart>
        </mc:Choice>
        <mc:Fallback xmlns="">
          <p:pic>
            <p:nvPicPr>
              <p:cNvPr id="16" name="Rokopis 15"/>
              <p:cNvPicPr/>
              <p:nvPr/>
            </p:nvPicPr>
            <p:blipFill>
              <a:blip r:embed="rId27"/>
              <a:stretch>
                <a:fillRect/>
              </a:stretch>
            </p:blipFill>
            <p:spPr>
              <a:xfrm>
                <a:off x="7419240" y="2810520"/>
                <a:ext cx="475920" cy="3492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7" name="Rokopis 16"/>
              <p14:cNvContentPartPr/>
              <p14:nvPr/>
            </p14:nvContentPartPr>
            <p14:xfrm>
              <a:off x="7590600" y="2585520"/>
              <a:ext cx="166680" cy="266760"/>
            </p14:xfrm>
          </p:contentPart>
        </mc:Choice>
        <mc:Fallback xmlns="">
          <p:pic>
            <p:nvPicPr>
              <p:cNvPr id="17" name="Rokopis 16"/>
              <p:cNvPicPr/>
              <p:nvPr/>
            </p:nvPicPr>
            <p:blipFill>
              <a:blip r:embed="rId29"/>
              <a:stretch>
                <a:fillRect/>
              </a:stretch>
            </p:blipFill>
            <p:spPr>
              <a:xfrm>
                <a:off x="7574760" y="2521800"/>
                <a:ext cx="198360" cy="39384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18" name="Rokopis 17"/>
              <p14:cNvContentPartPr/>
              <p14:nvPr/>
            </p14:nvContentPartPr>
            <p14:xfrm>
              <a:off x="7191000" y="3850560"/>
              <a:ext cx="100440" cy="366480"/>
            </p14:xfrm>
          </p:contentPart>
        </mc:Choice>
        <mc:Fallback xmlns="">
          <p:pic>
            <p:nvPicPr>
              <p:cNvPr id="18" name="Rokopis 17"/>
              <p:cNvPicPr/>
              <p:nvPr/>
            </p:nvPicPr>
            <p:blipFill>
              <a:blip r:embed="rId31"/>
              <a:stretch>
                <a:fillRect/>
              </a:stretch>
            </p:blipFill>
            <p:spPr>
              <a:xfrm>
                <a:off x="7175160" y="3787200"/>
                <a:ext cx="132120" cy="49356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19" name="Rokopis 18"/>
              <p14:cNvContentPartPr/>
              <p14:nvPr/>
            </p14:nvContentPartPr>
            <p14:xfrm>
              <a:off x="7468560" y="3894840"/>
              <a:ext cx="133560" cy="344520"/>
            </p14:xfrm>
          </p:contentPart>
        </mc:Choice>
        <mc:Fallback xmlns="">
          <p:pic>
            <p:nvPicPr>
              <p:cNvPr id="19" name="Rokopis 18"/>
              <p:cNvPicPr/>
              <p:nvPr/>
            </p:nvPicPr>
            <p:blipFill>
              <a:blip r:embed="rId33"/>
              <a:stretch>
                <a:fillRect/>
              </a:stretch>
            </p:blipFill>
            <p:spPr>
              <a:xfrm>
                <a:off x="7452720" y="3831480"/>
                <a:ext cx="165240" cy="47124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0" name="Rokopis 19"/>
              <p14:cNvContentPartPr/>
              <p14:nvPr/>
            </p14:nvContentPartPr>
            <p14:xfrm>
              <a:off x="7324200" y="3772800"/>
              <a:ext cx="266760" cy="55800"/>
            </p14:xfrm>
          </p:contentPart>
        </mc:Choice>
        <mc:Fallback xmlns="">
          <p:pic>
            <p:nvPicPr>
              <p:cNvPr id="20" name="Rokopis 19"/>
              <p:cNvPicPr/>
              <p:nvPr/>
            </p:nvPicPr>
            <p:blipFill>
              <a:blip r:embed="rId35"/>
              <a:stretch>
                <a:fillRect/>
              </a:stretch>
            </p:blipFill>
            <p:spPr>
              <a:xfrm>
                <a:off x="7308360" y="3709440"/>
                <a:ext cx="298440" cy="18288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21" name="Rokopis 20"/>
              <p14:cNvContentPartPr/>
              <p14:nvPr/>
            </p14:nvContentPartPr>
            <p14:xfrm>
              <a:off x="7301880" y="4050360"/>
              <a:ext cx="122400" cy="55800"/>
            </p14:xfrm>
          </p:contentPart>
        </mc:Choice>
        <mc:Fallback xmlns="">
          <p:pic>
            <p:nvPicPr>
              <p:cNvPr id="21" name="Rokopis 20"/>
              <p:cNvPicPr/>
              <p:nvPr/>
            </p:nvPicPr>
            <p:blipFill>
              <a:blip r:embed="rId37"/>
              <a:stretch>
                <a:fillRect/>
              </a:stretch>
            </p:blipFill>
            <p:spPr>
              <a:xfrm>
                <a:off x="7286040" y="3986640"/>
                <a:ext cx="154440" cy="182880"/>
              </a:xfrm>
              <a:prstGeom prst="rect">
                <a:avLst/>
              </a:prstGeom>
            </p:spPr>
          </p:pic>
        </mc:Fallback>
      </mc:AlternateContent>
    </p:spTree>
    <p:extLst>
      <p:ext uri="{BB962C8B-B14F-4D97-AF65-F5344CB8AC3E}">
        <p14:creationId xmlns:p14="http://schemas.microsoft.com/office/powerpoint/2010/main" val="83848513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fontScale="90000"/>
          </a:bodyPr>
          <a:lstStyle/>
          <a:p>
            <a:r>
              <a:rPr lang="sl-SI" dirty="0" smtClean="0"/>
              <a:t>Preljubi svet* Lenart</a:t>
            </a:r>
            <a:endParaRPr lang="sl-SI" dirty="0"/>
          </a:p>
        </p:txBody>
      </p:sp>
      <p:sp>
        <p:nvSpPr>
          <p:cNvPr id="3" name="Označba mesta vsebine 2"/>
          <p:cNvSpPr>
            <a:spLocks noGrp="1"/>
          </p:cNvSpPr>
          <p:nvPr>
            <p:ph idx="1"/>
          </p:nvPr>
        </p:nvSpPr>
        <p:spPr>
          <a:xfrm>
            <a:off x="457200" y="1052736"/>
            <a:ext cx="8229600" cy="5073427"/>
          </a:xfrm>
        </p:spPr>
        <p:txBody>
          <a:bodyPr>
            <a:normAutofit fontScale="92500" lnSpcReduction="20000"/>
          </a:bodyPr>
          <a:lstStyle/>
          <a:p>
            <a:pPr marL="0" indent="0">
              <a:buNone/>
            </a:pPr>
            <a:r>
              <a:rPr lang="sl-SI" dirty="0" smtClean="0"/>
              <a:t>1. Preljubi </a:t>
            </a:r>
            <a:r>
              <a:rPr lang="sl-SI" dirty="0"/>
              <a:t>svet´ Lenart kako si ti svet, ´maš majčkeno faro, pa dosti deklet</a:t>
            </a:r>
            <a:r>
              <a:rPr lang="sl-SI" dirty="0" smtClean="0"/>
              <a:t>.</a:t>
            </a:r>
          </a:p>
          <a:p>
            <a:r>
              <a:rPr lang="sl-SI" dirty="0" smtClean="0"/>
              <a:t> </a:t>
            </a:r>
            <a:r>
              <a:rPr lang="sl-SI" dirty="0"/>
              <a:t>Pa nikoli več, pa nikoli več ne grem od Lenarta preč</a:t>
            </a:r>
            <a:r>
              <a:rPr lang="sl-SI" dirty="0" smtClean="0"/>
              <a:t>.</a:t>
            </a:r>
          </a:p>
          <a:p>
            <a:pPr marL="0" indent="0">
              <a:buNone/>
            </a:pPr>
            <a:r>
              <a:rPr lang="sl-SI" dirty="0" smtClean="0"/>
              <a:t>2. Je </a:t>
            </a:r>
            <a:r>
              <a:rPr lang="sl-SI" dirty="0"/>
              <a:t>lepa in mlada pa nima moža, je stara in grda, ima kar po dva</a:t>
            </a:r>
            <a:r>
              <a:rPr lang="sl-SI" dirty="0" smtClean="0"/>
              <a:t>.</a:t>
            </a:r>
          </a:p>
          <a:p>
            <a:r>
              <a:rPr lang="sl-SI" dirty="0" smtClean="0"/>
              <a:t> </a:t>
            </a:r>
            <a:r>
              <a:rPr lang="sl-SI" dirty="0"/>
              <a:t>Pa nikoli več, pa nikoli več ne grem od Lenarta preč</a:t>
            </a:r>
            <a:r>
              <a:rPr lang="sl-SI" dirty="0" smtClean="0"/>
              <a:t>.</a:t>
            </a:r>
          </a:p>
          <a:p>
            <a:pPr marL="0" indent="0">
              <a:buNone/>
            </a:pPr>
            <a:r>
              <a:rPr lang="sl-SI" dirty="0" smtClean="0"/>
              <a:t>3.  </a:t>
            </a:r>
            <a:r>
              <a:rPr lang="sl-SI" dirty="0"/>
              <a:t>Zato, Sveti Lenart, mi želja je ta, da ti mi pomagaš, da najdem moža</a:t>
            </a:r>
            <a:r>
              <a:rPr lang="sl-SI" dirty="0" smtClean="0"/>
              <a:t>.</a:t>
            </a:r>
          </a:p>
          <a:p>
            <a:r>
              <a:rPr lang="sl-SI" dirty="0" smtClean="0"/>
              <a:t> </a:t>
            </a:r>
            <a:r>
              <a:rPr lang="sl-SI" dirty="0"/>
              <a:t>Pa nikoli več, pa nikoli več ne grem od Lenarta preč.</a:t>
            </a:r>
          </a:p>
        </p:txBody>
      </p:sp>
    </p:spTree>
    <p:extLst>
      <p:ext uri="{BB962C8B-B14F-4D97-AF65-F5344CB8AC3E}">
        <p14:creationId xmlns:p14="http://schemas.microsoft.com/office/powerpoint/2010/main" val="30192075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N*MAU ČEZ IZARO ( KOROŠKA )</a:t>
            </a:r>
            <a:r>
              <a:rPr lang="sl-SI" dirty="0"/>
              <a:t/>
            </a:r>
            <a:br>
              <a:rPr lang="sl-SI" dirty="0"/>
            </a:br>
            <a:r>
              <a:rPr lang="sl-SI" dirty="0"/>
              <a:t> </a:t>
            </a:r>
            <a:br>
              <a:rPr lang="sl-SI" dirty="0"/>
            </a:br>
            <a:endParaRPr lang="sl-SI" dirty="0"/>
          </a:p>
        </p:txBody>
      </p:sp>
      <p:sp>
        <p:nvSpPr>
          <p:cNvPr id="3" name="Ograda vsebine 2"/>
          <p:cNvSpPr>
            <a:spLocks noGrp="1"/>
          </p:cNvSpPr>
          <p:nvPr>
            <p:ph idx="1"/>
          </p:nvPr>
        </p:nvSpPr>
        <p:spPr/>
        <p:txBody>
          <a:bodyPr>
            <a:normAutofit fontScale="70000" lnSpcReduction="20000"/>
          </a:bodyPr>
          <a:lstStyle/>
          <a:p>
            <a:r>
              <a:rPr lang="sl-SI" dirty="0"/>
              <a:t>N*MAU ČER IZARO, N+MAU ČEZ GMAJNICO, KJER JE DRAGI DOM Z MOJO ZIBELKO,</a:t>
            </a:r>
          </a:p>
          <a:p>
            <a:r>
              <a:rPr lang="sl-SI" dirty="0"/>
              <a:t>KJER SO ME ZIBALI MAMICA MOJA IN PREPEVALI HAJI, HAJO.</a:t>
            </a:r>
          </a:p>
          <a:p>
            <a:r>
              <a:rPr lang="sl-SI" dirty="0"/>
              <a:t> </a:t>
            </a:r>
          </a:p>
          <a:p>
            <a:r>
              <a:rPr lang="sl-SI" dirty="0"/>
              <a:t>K* S*M ŠE MIHEN BIL, S*M BIL ZLO VESEL, S*M VEČ BARTI, K*TERO PESEM PEL,</a:t>
            </a:r>
          </a:p>
          <a:p>
            <a:r>
              <a:rPr lang="sl-SI" dirty="0"/>
              <a:t>ZDAJ VSE MINULO JE, NIČ VEČ PEL NE BOM,ZDAJ NI VEČ MOJ LJUBI, DRAGI DOM.</a:t>
            </a:r>
          </a:p>
          <a:p>
            <a:r>
              <a:rPr lang="sl-SI" dirty="0"/>
              <a:t> </a:t>
            </a:r>
          </a:p>
          <a:p>
            <a:r>
              <a:rPr lang="sl-SI" dirty="0"/>
              <a:t>HIŠA OČINA, LJUBA MAMICA,DA BI NAŠEL ŠE EN BART OBA,</a:t>
            </a:r>
          </a:p>
          <a:p>
            <a:r>
              <a:rPr lang="sl-SI" dirty="0"/>
              <a:t>DA BI NAŠEL JO, MAMICO MOJO,PA BI SPET ZAPEL, HAJI HAJO.</a:t>
            </a:r>
          </a:p>
          <a:p>
            <a:r>
              <a:rPr lang="sl-SI" dirty="0"/>
              <a:t> </a:t>
            </a:r>
          </a:p>
          <a:p>
            <a:endParaRPr lang="sl-SI" dirty="0"/>
          </a:p>
        </p:txBody>
      </p:sp>
    </p:spTree>
    <p:extLst>
      <p:ext uri="{BB962C8B-B14F-4D97-AF65-F5344CB8AC3E}">
        <p14:creationId xmlns:p14="http://schemas.microsoft.com/office/powerpoint/2010/main" val="36908377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POZIMI PA ROŽICE NE CVETO</a:t>
            </a:r>
            <a:r>
              <a:rPr lang="sl-SI" dirty="0"/>
              <a:t/>
            </a:r>
            <a:br>
              <a:rPr lang="sl-SI" dirty="0"/>
            </a:br>
            <a:endParaRPr lang="sl-SI" dirty="0"/>
          </a:p>
        </p:txBody>
      </p:sp>
      <p:sp>
        <p:nvSpPr>
          <p:cNvPr id="3" name="Ograda vsebine 2"/>
          <p:cNvSpPr>
            <a:spLocks noGrp="1"/>
          </p:cNvSpPr>
          <p:nvPr>
            <p:ph idx="1"/>
          </p:nvPr>
        </p:nvSpPr>
        <p:spPr>
          <a:solidFill>
            <a:srgbClr val="00B0F0"/>
          </a:solidFill>
        </p:spPr>
        <p:txBody>
          <a:bodyPr>
            <a:normAutofit fontScale="85000" lnSpcReduction="20000"/>
          </a:bodyPr>
          <a:lstStyle/>
          <a:p>
            <a:r>
              <a:rPr lang="sl-SI" dirty="0"/>
              <a:t>POZIMI PA ROŽICE NE CVETO, DEKLE OJ KAJ PA ZA PUŠELJČEK BO? </a:t>
            </a:r>
            <a:r>
              <a:rPr lang="sl-SI" u="sng" dirty="0"/>
              <a:t>PUŠELJC PAČ MORA BIT, ZELEN AL PLAV, Z NJIM BOM SLOVO JEMAL.</a:t>
            </a:r>
            <a:endParaRPr lang="sl-SI" dirty="0"/>
          </a:p>
          <a:p>
            <a:r>
              <a:rPr lang="sl-SI" dirty="0"/>
              <a:t>PUŠELJC TI ŽE NAREDILA BOM, S PLAVO GA ŽIDO POVILA BOM, </a:t>
            </a:r>
            <a:r>
              <a:rPr lang="sl-SI" u="sng" dirty="0"/>
              <a:t>DA GA BOŠ NOSIL ZA SPOMIN, DA SE BOŠ TROŠTAL Z NJIM.</a:t>
            </a:r>
            <a:endParaRPr lang="sl-SI" dirty="0"/>
          </a:p>
          <a:p>
            <a:r>
              <a:rPr lang="sl-SI" dirty="0"/>
              <a:t>TI BOŠ V LJUBLJANCI NA STARŽI STAL, DRUZGA DEKLETA SI BODEŠ IZBRAL. </a:t>
            </a:r>
            <a:r>
              <a:rPr lang="sl-SI" u="sng" dirty="0"/>
              <a:t>TI BOŠ POZABIL ČISTO NA ME, JAZ PA NIKOLI NA TE.</a:t>
            </a:r>
            <a:endParaRPr lang="sl-SI" dirty="0"/>
          </a:p>
          <a:p>
            <a:r>
              <a:rPr lang="sl-SI" dirty="0"/>
              <a:t>DEKLE, OJ KAJ PA TI GOVORIŠ, GLEJ, DA SE MI NE ZAGOVORIŠ. </a:t>
            </a:r>
            <a:r>
              <a:rPr lang="sl-SI" u="sng" dirty="0"/>
              <a:t>KOMAJ BOM STORIL MARŠ ALI DVA, IMELA BOŠ DRUGEGA.</a:t>
            </a:r>
            <a:endParaRPr lang="sl-SI" dirty="0"/>
          </a:p>
          <a:p>
            <a:endParaRPr lang="sl-SI" dirty="0"/>
          </a:p>
        </p:txBody>
      </p:sp>
    </p:spTree>
    <p:extLst>
      <p:ext uri="{BB962C8B-B14F-4D97-AF65-F5344CB8AC3E}">
        <p14:creationId xmlns:p14="http://schemas.microsoft.com/office/powerpoint/2010/main" val="56212319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PA TA ŠEPASTA KRAVA ( GORENJSKA )</a:t>
            </a:r>
            <a:r>
              <a:rPr lang="sl-SI" dirty="0"/>
              <a:t/>
            </a:r>
            <a:br>
              <a:rPr lang="sl-SI" dirty="0"/>
            </a:br>
            <a:endParaRPr lang="sl-SI" dirty="0"/>
          </a:p>
        </p:txBody>
      </p:sp>
      <p:sp>
        <p:nvSpPr>
          <p:cNvPr id="3" name="Ograda vsebine 2"/>
          <p:cNvSpPr>
            <a:spLocks noGrp="1"/>
          </p:cNvSpPr>
          <p:nvPr>
            <p:ph idx="1"/>
          </p:nvPr>
        </p:nvSpPr>
        <p:spPr/>
        <p:txBody>
          <a:bodyPr>
            <a:normAutofit fontScale="85000" lnSpcReduction="20000"/>
          </a:bodyPr>
          <a:lstStyle/>
          <a:p>
            <a:r>
              <a:rPr lang="sl-SI" dirty="0"/>
              <a:t>PA TA ŠEPASTA KRAVA, TA ŠEPASTI VOL,</a:t>
            </a:r>
          </a:p>
          <a:p>
            <a:r>
              <a:rPr lang="sl-SI" dirty="0"/>
              <a:t>PA OBA STA PLESALA, NOBEDEN NE PROV.</a:t>
            </a:r>
          </a:p>
          <a:p>
            <a:r>
              <a:rPr lang="sl-SI" dirty="0"/>
              <a:t>HOJLA RIJA, HOJLA RIJA, HOJLA RIJA </a:t>
            </a:r>
            <a:r>
              <a:rPr lang="sl-SI" dirty="0" err="1"/>
              <a:t>RIJA</a:t>
            </a:r>
            <a:r>
              <a:rPr lang="sl-SI" dirty="0"/>
              <a:t> ROM,</a:t>
            </a:r>
          </a:p>
          <a:p>
            <a:r>
              <a:rPr lang="sl-SI" dirty="0"/>
              <a:t>HOJLA RIJA </a:t>
            </a:r>
            <a:r>
              <a:rPr lang="sl-SI" dirty="0" err="1"/>
              <a:t>RIJA</a:t>
            </a:r>
            <a:r>
              <a:rPr lang="sl-SI" dirty="0"/>
              <a:t> </a:t>
            </a:r>
            <a:r>
              <a:rPr lang="sl-SI" dirty="0" err="1"/>
              <a:t>RIJA</a:t>
            </a:r>
            <a:r>
              <a:rPr lang="sl-SI" dirty="0"/>
              <a:t> </a:t>
            </a:r>
            <a:r>
              <a:rPr lang="sl-SI" dirty="0" err="1"/>
              <a:t>RIJA</a:t>
            </a:r>
            <a:r>
              <a:rPr lang="sl-SI" dirty="0"/>
              <a:t> ROM.</a:t>
            </a:r>
          </a:p>
          <a:p>
            <a:r>
              <a:rPr lang="sl-SI" dirty="0"/>
              <a:t> </a:t>
            </a:r>
          </a:p>
          <a:p>
            <a:r>
              <a:rPr lang="sl-SI" dirty="0"/>
              <a:t>PA TA VIŽA DROBIŽA, TE PESMI NI VEČ, </a:t>
            </a:r>
          </a:p>
          <a:p>
            <a:r>
              <a:rPr lang="sl-SI" dirty="0"/>
              <a:t>PA ČE HOČ*MO ZAPET, MOR*MO DRUGO ZAČET.</a:t>
            </a:r>
          </a:p>
          <a:p>
            <a:r>
              <a:rPr lang="sl-SI" dirty="0"/>
              <a:t>HOJLA RIJA, ……</a:t>
            </a:r>
          </a:p>
          <a:p>
            <a:r>
              <a:rPr lang="sl-SI" dirty="0"/>
              <a:t> </a:t>
            </a:r>
          </a:p>
          <a:p>
            <a:r>
              <a:rPr lang="sl-SI" dirty="0"/>
              <a:t> </a:t>
            </a:r>
          </a:p>
          <a:p>
            <a:endParaRPr lang="sl-SI" dirty="0"/>
          </a:p>
        </p:txBody>
      </p:sp>
    </p:spTree>
    <p:extLst>
      <p:ext uri="{BB962C8B-B14F-4D97-AF65-F5344CB8AC3E}">
        <p14:creationId xmlns:p14="http://schemas.microsoft.com/office/powerpoint/2010/main" val="272153044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404664"/>
            <a:ext cx="8229600" cy="1944216"/>
          </a:xfrm>
        </p:spPr>
        <p:txBody>
          <a:bodyPr>
            <a:normAutofit fontScale="90000"/>
          </a:bodyPr>
          <a:lstStyle/>
          <a:p>
            <a:r>
              <a:rPr lang="sl-SI" b="1" u="sng" dirty="0"/>
              <a:t>BRATOVŠČINA SINJEGA GALEBA ( Tone Pavček, Marjan Vodopivec )</a:t>
            </a:r>
            <a:r>
              <a:rPr lang="sl-SI" dirty="0"/>
              <a:t/>
            </a:r>
            <a:br>
              <a:rPr lang="sl-SI" dirty="0"/>
            </a:br>
            <a:r>
              <a:rPr lang="sl-SI" dirty="0"/>
              <a:t> </a:t>
            </a:r>
            <a:br>
              <a:rPr lang="sl-SI" dirty="0"/>
            </a:br>
            <a:endParaRPr lang="sl-SI" dirty="0"/>
          </a:p>
        </p:txBody>
      </p:sp>
      <p:sp>
        <p:nvSpPr>
          <p:cNvPr id="3" name="Ograda vsebine 2"/>
          <p:cNvSpPr>
            <a:spLocks noGrp="1"/>
          </p:cNvSpPr>
          <p:nvPr>
            <p:ph idx="1"/>
          </p:nvPr>
        </p:nvSpPr>
        <p:spPr/>
        <p:txBody>
          <a:bodyPr>
            <a:normAutofit fontScale="85000" lnSpcReduction="20000"/>
          </a:bodyPr>
          <a:lstStyle/>
          <a:p>
            <a:r>
              <a:rPr lang="sl-SI" dirty="0"/>
              <a:t>PESEM, V VODAH IZGUBLJENO, PLIMA PRINAŠA NA PLAN,</a:t>
            </a:r>
          </a:p>
          <a:p>
            <a:r>
              <a:rPr lang="sl-SI" dirty="0"/>
              <a:t>TRKA NA SRCA, DA GREMO  POSLUŠAT JO NOČ IN DAN.</a:t>
            </a:r>
          </a:p>
          <a:p>
            <a:r>
              <a:rPr lang="sl-SI" dirty="0"/>
              <a:t>MORJE SE ZGODAJ PREBUJA, PREDEN RODI SE SVIT,</a:t>
            </a:r>
          </a:p>
          <a:p>
            <a:r>
              <a:rPr lang="sl-SI" dirty="0"/>
              <a:t>RIBICE ZLATE PONUJA, PRIDI JIH, SREČNEŽ, LOVIT!</a:t>
            </a:r>
          </a:p>
          <a:p>
            <a:r>
              <a:rPr lang="sl-SI" dirty="0"/>
              <a:t>MI VSTAJAMO, JADRAMO KAKOR GALEBI NA POT,</a:t>
            </a:r>
          </a:p>
          <a:p>
            <a:r>
              <a:rPr lang="sl-SI" dirty="0"/>
              <a:t>V DALJI OSTAJAJO PUSTI OTOKI ZMOT,</a:t>
            </a:r>
          </a:p>
          <a:p>
            <a:r>
              <a:rPr lang="sl-SI" dirty="0"/>
              <a:t>MOSTOVE POSTAVLJAMO DRUŽNO OD BREGA NA BREG,</a:t>
            </a:r>
          </a:p>
          <a:p>
            <a:r>
              <a:rPr lang="sl-SI" dirty="0"/>
              <a:t>K SREČI, KI VSI JO SANJAMO, PLOVE NAŠ SINJI GALEB!</a:t>
            </a:r>
          </a:p>
          <a:p>
            <a:pPr marL="0" indent="0">
              <a:buNone/>
            </a:pPr>
            <a:r>
              <a:rPr lang="sl-SI" dirty="0"/>
              <a:t> </a:t>
            </a:r>
          </a:p>
          <a:p>
            <a:endParaRPr lang="sl-SI" dirty="0"/>
          </a:p>
          <a:p>
            <a:endParaRPr lang="sl-SI" dirty="0"/>
          </a:p>
        </p:txBody>
      </p:sp>
    </p:spTree>
    <p:extLst>
      <p:ext uri="{BB962C8B-B14F-4D97-AF65-F5344CB8AC3E}">
        <p14:creationId xmlns:p14="http://schemas.microsoft.com/office/powerpoint/2010/main" val="201911249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548680"/>
            <a:ext cx="8229600" cy="1143000"/>
          </a:xfrm>
        </p:spPr>
        <p:txBody>
          <a:bodyPr>
            <a:normAutofit fontScale="90000"/>
          </a:bodyPr>
          <a:lstStyle/>
          <a:p>
            <a:r>
              <a:rPr lang="sl-SI" b="1" u="sng" dirty="0"/>
              <a:t>KEKČEVA </a:t>
            </a:r>
            <a:r>
              <a:rPr lang="sl-SI" b="1" u="sng" dirty="0" smtClean="0"/>
              <a:t>PESEM</a:t>
            </a:r>
            <a:br>
              <a:rPr lang="sl-SI" b="1" u="sng" dirty="0" smtClean="0"/>
            </a:br>
            <a:r>
              <a:rPr lang="sl-SI" b="1" u="sng" dirty="0" smtClean="0"/>
              <a:t> </a:t>
            </a:r>
            <a:r>
              <a:rPr lang="sl-SI" b="1" u="sng" dirty="0"/>
              <a:t>( MARJAN VODOPIVEC )</a:t>
            </a:r>
            <a:r>
              <a:rPr lang="sl-SI" dirty="0"/>
              <a:t/>
            </a:r>
            <a:br>
              <a:rPr lang="sl-SI" dirty="0"/>
            </a:br>
            <a:endParaRPr lang="sl-SI" dirty="0"/>
          </a:p>
        </p:txBody>
      </p:sp>
      <p:sp>
        <p:nvSpPr>
          <p:cNvPr id="3" name="Ograda vsebine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85000" lnSpcReduction="10000"/>
          </a:bodyPr>
          <a:lstStyle/>
          <a:p>
            <a:r>
              <a:rPr lang="sl-SI" b="1" dirty="0"/>
              <a:t>KDOR VESELE PESMI POJE, GRE PO SVETU LAHKIH NOG,</a:t>
            </a:r>
            <a:endParaRPr lang="sl-SI" dirty="0"/>
          </a:p>
          <a:p>
            <a:pPr marL="0" indent="0">
              <a:buNone/>
            </a:pPr>
            <a:r>
              <a:rPr lang="sl-SI" b="1" dirty="0" smtClean="0"/>
              <a:t>ČE </a:t>
            </a:r>
            <a:r>
              <a:rPr lang="sl-SI" b="1" dirty="0"/>
              <a:t>MU KDO NASTAVI ZANKO, GA UŽENE V KOZJI ROG.</a:t>
            </a:r>
            <a:endParaRPr lang="sl-SI" dirty="0"/>
          </a:p>
          <a:p>
            <a:r>
              <a:rPr lang="sl-SI" b="1" dirty="0"/>
              <a:t>JAZ PA POJDEM IN ZASEJEM,  DOBRO VOLJO PRI LJUDEH,</a:t>
            </a:r>
            <a:endParaRPr lang="sl-SI" dirty="0"/>
          </a:p>
          <a:p>
            <a:pPr marL="0" indent="0">
              <a:buNone/>
            </a:pPr>
            <a:r>
              <a:rPr lang="sl-SI" b="1" dirty="0"/>
              <a:t>V ENI ROKI NOSIM SONCE, V DRUGI ROKI ZLATI SMEH!</a:t>
            </a:r>
            <a:endParaRPr lang="sl-SI" dirty="0"/>
          </a:p>
          <a:p>
            <a:r>
              <a:rPr lang="sl-SI" b="1" dirty="0"/>
              <a:t> </a:t>
            </a:r>
            <a:endParaRPr lang="sl-SI" dirty="0"/>
          </a:p>
          <a:p>
            <a:r>
              <a:rPr lang="sl-SI" b="1" dirty="0"/>
              <a:t>BISTRI POTOK, HITRI VETER, BELE ZVEZDE VRH GORA,</a:t>
            </a:r>
            <a:endParaRPr lang="sl-SI" dirty="0"/>
          </a:p>
          <a:p>
            <a:pPr marL="0" indent="0">
              <a:buNone/>
            </a:pPr>
            <a:r>
              <a:rPr lang="sl-SI" b="1" dirty="0"/>
              <a:t>GREDO Z MANO TJA DO KONCA TEGA ŠIRNEGA SVETA. </a:t>
            </a:r>
            <a:endParaRPr lang="sl-SI" dirty="0"/>
          </a:p>
          <a:p>
            <a:pPr marL="0" indent="0">
              <a:buNone/>
            </a:pPr>
            <a:r>
              <a:rPr lang="sl-SI" b="1" dirty="0"/>
              <a:t>JAZ PA POJDEM,……</a:t>
            </a:r>
            <a:endParaRPr lang="sl-SI" dirty="0"/>
          </a:p>
          <a:p>
            <a:endParaRPr lang="sl-SI" dirty="0"/>
          </a:p>
          <a:p>
            <a:endParaRPr lang="sl-SI" dirty="0"/>
          </a:p>
        </p:txBody>
      </p:sp>
    </p:spTree>
    <p:extLst>
      <p:ext uri="{BB962C8B-B14F-4D97-AF65-F5344CB8AC3E}">
        <p14:creationId xmlns:p14="http://schemas.microsoft.com/office/powerpoint/2010/main" val="6113819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ENA PTIČKA PRILETELA</a:t>
            </a:r>
            <a:endParaRPr lang="sl-SI" dirty="0"/>
          </a:p>
        </p:txBody>
      </p:sp>
      <p:sp>
        <p:nvSpPr>
          <p:cNvPr id="3" name="Označba mesta vsebine 2"/>
          <p:cNvSpPr>
            <a:spLocks noGrp="1"/>
          </p:cNvSpPr>
          <p:nvPr>
            <p:ph idx="1"/>
          </p:nvPr>
        </p:nvSpPr>
        <p:spPr/>
        <p:txBody>
          <a:bodyPr/>
          <a:lstStyle/>
          <a:p>
            <a:pPr marL="0" indent="0">
              <a:buNone/>
            </a:pPr>
            <a:r>
              <a:rPr lang="sl-SI" dirty="0" smtClean="0"/>
              <a:t>1. ENA PTIČKA PRILETELA, ENA DROBNA PTIČICA IN JE PRAV LEPO ZAPELA, ENA DROBNA PTIČICA.</a:t>
            </a:r>
          </a:p>
          <a:p>
            <a:endParaRPr lang="sl-SI" dirty="0"/>
          </a:p>
          <a:p>
            <a:pPr marL="0" indent="0">
              <a:buNone/>
            </a:pPr>
            <a:r>
              <a:rPr lang="sl-SI" dirty="0" smtClean="0"/>
              <a:t>2. O POMLADI JE ZAPELA, KO BO GNEZDO SPLETALA,</a:t>
            </a:r>
          </a:p>
          <a:p>
            <a:pPr marL="0" indent="0">
              <a:buNone/>
            </a:pPr>
            <a:r>
              <a:rPr lang="sl-SI" dirty="0" smtClean="0"/>
              <a:t>KO BO TRAVCA ZELENELA, ZELENELA LIPICA.</a:t>
            </a:r>
            <a:endParaRPr lang="sl-SI" dirty="0"/>
          </a:p>
        </p:txBody>
      </p:sp>
    </p:spTree>
    <p:extLst>
      <p:ext uri="{BB962C8B-B14F-4D97-AF65-F5344CB8AC3E}">
        <p14:creationId xmlns:p14="http://schemas.microsoft.com/office/powerpoint/2010/main" val="1250605865"/>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ZAKRIVLJENO PALICO V ROKI </a:t>
            </a:r>
            <a:r>
              <a:rPr lang="sl-SI" dirty="0"/>
              <a:t/>
            </a:r>
            <a:br>
              <a:rPr lang="sl-SI" dirty="0"/>
            </a:br>
            <a:endParaRPr lang="sl-SI" dirty="0"/>
          </a:p>
        </p:txBody>
      </p:sp>
      <p:sp>
        <p:nvSpPr>
          <p:cNvPr id="3" name="Ograda vsebine 2"/>
          <p:cNvSpPr>
            <a:spLocks noGrp="1"/>
          </p:cNvSpPr>
          <p:nvPr>
            <p:ph idx="1"/>
          </p:nvPr>
        </p:nvSpPr>
        <p:spPr/>
        <p:txBody>
          <a:bodyPr>
            <a:normAutofit fontScale="62500" lnSpcReduction="20000"/>
          </a:bodyPr>
          <a:lstStyle/>
          <a:p>
            <a:pPr lvl="0"/>
            <a:r>
              <a:rPr lang="sl-SI" b="1" dirty="0"/>
              <a:t>ZAKRIVLJENO PALICO V ROKI, ZA TRAKOM PA ŠOPEK CVETLIC,</a:t>
            </a:r>
            <a:endParaRPr lang="sl-SI" dirty="0"/>
          </a:p>
          <a:p>
            <a:pPr marL="0" indent="0">
              <a:buNone/>
            </a:pPr>
            <a:r>
              <a:rPr lang="sl-SI" b="1" dirty="0"/>
              <a:t>KO KRALJ PO PLANINI VISOKI, POHAJAM ZA TROPOM OVČIC.</a:t>
            </a:r>
            <a:endParaRPr lang="sl-SI" dirty="0"/>
          </a:p>
          <a:p>
            <a:pPr lvl="0"/>
            <a:r>
              <a:rPr lang="sl-SI" b="1" dirty="0"/>
              <a:t>SAJ TUKAJ NA SONČNI VIŠAVI, LE SAMSEM, LE SAM GOSPODAR,</a:t>
            </a:r>
            <a:endParaRPr lang="sl-SI" dirty="0"/>
          </a:p>
          <a:p>
            <a:pPr marL="0" indent="0">
              <a:buNone/>
            </a:pPr>
            <a:r>
              <a:rPr lang="sl-SI" b="1" dirty="0"/>
              <a:t>ŽIVEJEM PO PAMETI ZDRAVI, ZA MUHE MI LJUDSKE NI MAR.</a:t>
            </a:r>
            <a:endParaRPr lang="sl-SI" dirty="0"/>
          </a:p>
          <a:p>
            <a:pPr lvl="0"/>
            <a:r>
              <a:rPr lang="sl-SI" b="1" dirty="0"/>
              <a:t>NIKOMUR TU NISEM NA POTI, NA POTI NI MENI NIKDO,</a:t>
            </a:r>
            <a:endParaRPr lang="sl-SI" dirty="0"/>
          </a:p>
          <a:p>
            <a:pPr marL="0" indent="0">
              <a:buNone/>
            </a:pPr>
            <a:r>
              <a:rPr lang="sl-SI" b="1" dirty="0"/>
              <a:t>KDO ČISTO VESELJE MI MOTI, KDO MOTI ŽIVLJENJE MIRNO?</a:t>
            </a:r>
            <a:endParaRPr lang="sl-SI" dirty="0"/>
          </a:p>
          <a:p>
            <a:pPr lvl="0"/>
            <a:r>
              <a:rPr lang="sl-SI" b="1" dirty="0"/>
              <a:t>NIKDAR NE ZMRAČI SE MI ČELO, NIKDAR NE STEMNE SE OČI,</a:t>
            </a:r>
            <a:endParaRPr lang="sl-SI" dirty="0"/>
          </a:p>
          <a:p>
            <a:pPr marL="0" indent="0">
              <a:buNone/>
            </a:pPr>
            <a:r>
              <a:rPr lang="sl-SI" b="1" dirty="0"/>
              <a:t>IN POJEM IN UKAM VESELO, DA Z GORE V GORO SE GLASI.</a:t>
            </a:r>
            <a:endParaRPr lang="sl-SI" dirty="0"/>
          </a:p>
          <a:p>
            <a:pPr lvl="0"/>
            <a:r>
              <a:rPr lang="sl-SI" b="1" dirty="0"/>
              <a:t>NAJ DRUGI OKOLI PO SVETI, SI IŠČEJO SLAVE, BLAGA,</a:t>
            </a:r>
            <a:endParaRPr lang="sl-SI" dirty="0"/>
          </a:p>
          <a:p>
            <a:pPr marL="0" indent="0">
              <a:buNone/>
            </a:pPr>
            <a:r>
              <a:rPr lang="sl-SI" b="1" dirty="0"/>
              <a:t>JAZ HOČEM NA GORI ŽIVETI, TU SREČA, TU MIR JE DOMA.</a:t>
            </a:r>
            <a:endParaRPr lang="sl-SI" dirty="0"/>
          </a:p>
          <a:p>
            <a:pPr lvl="0"/>
            <a:r>
              <a:rPr lang="sl-SI" b="1" dirty="0"/>
              <a:t>ZA ČREDICO KROTKO POPEVAL BOM PSEMICE SVOJE SLADKE,</a:t>
            </a:r>
            <a:endParaRPr lang="sl-SI" dirty="0"/>
          </a:p>
          <a:p>
            <a:pPr marL="0" indent="0">
              <a:buNone/>
            </a:pPr>
            <a:r>
              <a:rPr lang="sl-SI" b="1" dirty="0"/>
              <a:t>DOLINCEM GLASNO RAZODEVAL, KAR POLNI MI SREČNO SRCE.</a:t>
            </a:r>
            <a:endParaRPr lang="sl-SI" dirty="0"/>
          </a:p>
          <a:p>
            <a:pPr lvl="0"/>
            <a:r>
              <a:rPr lang="sl-SI" b="1" dirty="0"/>
              <a:t>NE, PALICE SVOJE OVČARSKE ZA ŽEZLO KRALJEVO NE DAM,</a:t>
            </a:r>
            <a:endParaRPr lang="sl-SI" dirty="0"/>
          </a:p>
          <a:p>
            <a:pPr marL="0" indent="0">
              <a:buNone/>
            </a:pPr>
            <a:r>
              <a:rPr lang="sl-SI" b="1" dirty="0"/>
              <a:t>IN RAJŠI KO KRONE CESARSKE CVETICE NA GLAVI IMAM.</a:t>
            </a:r>
            <a:endParaRPr lang="sl-SI" dirty="0"/>
          </a:p>
          <a:p>
            <a:endParaRPr lang="sl-SI" dirty="0"/>
          </a:p>
        </p:txBody>
      </p:sp>
    </p:spTree>
    <p:extLst>
      <p:ext uri="{BB962C8B-B14F-4D97-AF65-F5344CB8AC3E}">
        <p14:creationId xmlns:p14="http://schemas.microsoft.com/office/powerpoint/2010/main" val="259590715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3568" y="764704"/>
            <a:ext cx="8229600" cy="1143000"/>
          </a:xfrm>
        </p:spPr>
        <p:txBody>
          <a:bodyPr>
            <a:normAutofit fontScale="90000"/>
          </a:bodyPr>
          <a:lstStyle/>
          <a:p>
            <a:r>
              <a:rPr lang="sl-SI" b="1" dirty="0"/>
              <a:t>OJ,  TRIGLAV, MOJ DOM ( Jakob Aljaž )</a:t>
            </a:r>
            <a:r>
              <a:rPr lang="sl-SI" dirty="0"/>
              <a:t/>
            </a:r>
            <a:br>
              <a:rPr lang="sl-SI" dirty="0"/>
            </a:br>
            <a:r>
              <a:rPr lang="sl-SI" dirty="0"/>
              <a:t> </a:t>
            </a:r>
            <a:br>
              <a:rPr lang="sl-SI" dirty="0"/>
            </a:br>
            <a:endParaRPr lang="sl-SI" dirty="0"/>
          </a:p>
        </p:txBody>
      </p:sp>
      <p:sp>
        <p:nvSpPr>
          <p:cNvPr id="3" name="Ograda vsebine 2"/>
          <p:cNvSpPr>
            <a:spLocks noGrp="1"/>
          </p:cNvSpPr>
          <p:nvPr>
            <p:ph idx="1"/>
          </p:nvPr>
        </p:nvSpPr>
        <p:spPr/>
        <p:txBody>
          <a:bodyPr>
            <a:normAutofit fontScale="55000" lnSpcReduction="20000"/>
          </a:bodyPr>
          <a:lstStyle/>
          <a:p>
            <a:pPr lvl="0"/>
            <a:r>
              <a:rPr lang="sl-SI" b="1" dirty="0"/>
              <a:t>OJ TRIGLAV, MOJ DOM, KAKO SI KRASAN, KAKO ME IZVABLJAŠ IZ NIZKIH RAVAN</a:t>
            </a:r>
            <a:endParaRPr lang="sl-SI" dirty="0"/>
          </a:p>
          <a:p>
            <a:pPr marL="0" indent="0">
              <a:buNone/>
            </a:pPr>
            <a:r>
              <a:rPr lang="sl-SI" b="1" dirty="0"/>
              <a:t>V POLETNI VROČINI NA STRME VRHE, DA TAM SI SPOČIJE V SAMOTI SRCE.</a:t>
            </a:r>
            <a:endParaRPr lang="sl-SI" dirty="0"/>
          </a:p>
          <a:p>
            <a:r>
              <a:rPr lang="sl-SI" b="1" dirty="0"/>
              <a:t>KJER POTOK IZVIRA V SKALOVJU HLADAN: OJ TRIGLAV MOJ DOM, KAKO SI KRASAN!</a:t>
            </a:r>
            <a:endParaRPr lang="sl-SI" dirty="0"/>
          </a:p>
          <a:p>
            <a:pPr marL="0" indent="0">
              <a:buNone/>
            </a:pPr>
            <a:r>
              <a:rPr lang="sl-SI" b="1" u="sng" dirty="0"/>
              <a:t> OJ TRIGLAV MOJ DOM, OJ TRIGLAV MOJ DOM, OJ TRIGLAV MOJ DOM, KAKO SI KRASAN, KAKO SI KRASAN!</a:t>
            </a:r>
            <a:endParaRPr lang="sl-SI" dirty="0"/>
          </a:p>
          <a:p>
            <a:pPr marL="0" indent="0">
              <a:buNone/>
            </a:pPr>
            <a:r>
              <a:rPr lang="sl-SI" b="1" dirty="0"/>
              <a:t> </a:t>
            </a:r>
            <a:endParaRPr lang="sl-SI" dirty="0"/>
          </a:p>
          <a:p>
            <a:pPr lvl="0"/>
            <a:r>
              <a:rPr lang="sl-SI" b="1" dirty="0"/>
              <a:t>OJ TRIGLAV, MOJ DOM, ČETUDI JE SVET ZAČARAL S ČUDESI MI VEČKRAT POGLED, TUJINA SMEHLJAJE KAZALA MI KRAS, LE NATE SEM MISLIL LJUBEČE VSAK ČAS.</a:t>
            </a:r>
            <a:endParaRPr lang="sl-SI" dirty="0"/>
          </a:p>
          <a:p>
            <a:pPr marL="0" indent="0">
              <a:buNone/>
            </a:pPr>
            <a:r>
              <a:rPr lang="sl-SI" b="1" dirty="0"/>
              <a:t>O TEBI SEM SANJAL SRED SVETLIH DVORAN: OJ TRIGLAV MOJ DOM, KAKO SI KRASAN! </a:t>
            </a:r>
            <a:r>
              <a:rPr lang="sl-SI" b="1" u="sng" dirty="0"/>
              <a:t>OJ TRIGLAV, MOJ DOM, …..</a:t>
            </a:r>
            <a:endParaRPr lang="sl-SI" dirty="0"/>
          </a:p>
          <a:p>
            <a:pPr marL="0" indent="0">
              <a:buNone/>
            </a:pPr>
            <a:r>
              <a:rPr lang="sl-SI" b="1" dirty="0"/>
              <a:t> </a:t>
            </a:r>
            <a:endParaRPr lang="sl-SI" dirty="0"/>
          </a:p>
          <a:p>
            <a:pPr lvl="0"/>
            <a:r>
              <a:rPr lang="sl-SI" b="1" dirty="0"/>
              <a:t>OJ TRIGLAV, V SPOMINU MI JE TVOJ ČAR, ZATO PA TE LJUBIM IN BOM TE VSEKDAR IN ZADNJA KO URA ODBILA MI BO, POD TVOJIM OBZORJEM NAJ SPAVA TELO, KJER PTIČKI RADOSTNO OZNANJAJO DAN: OJ TRIGLAV MOJ DOM, KAKO SI KRASAN! </a:t>
            </a:r>
            <a:r>
              <a:rPr lang="sl-SI" b="1" u="sng" dirty="0"/>
              <a:t>OJ TRIGLAV MOJ DOM……</a:t>
            </a:r>
            <a:endParaRPr lang="sl-SI" dirty="0"/>
          </a:p>
          <a:p>
            <a:pPr marL="0" indent="0">
              <a:buNone/>
            </a:pPr>
            <a:r>
              <a:rPr lang="sl-SI" b="1" dirty="0"/>
              <a:t> </a:t>
            </a:r>
            <a:endParaRPr lang="sl-SI" dirty="0"/>
          </a:p>
          <a:p>
            <a:endParaRPr lang="sl-SI" dirty="0"/>
          </a:p>
        </p:txBody>
      </p:sp>
    </p:spTree>
    <p:extLst>
      <p:ext uri="{BB962C8B-B14F-4D97-AF65-F5344CB8AC3E}">
        <p14:creationId xmlns:p14="http://schemas.microsoft.com/office/powerpoint/2010/main" val="164249369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332656"/>
            <a:ext cx="8229600" cy="1143000"/>
          </a:xfrm>
        </p:spPr>
        <p:txBody>
          <a:bodyPr>
            <a:normAutofit fontScale="90000"/>
          </a:bodyPr>
          <a:lstStyle/>
          <a:p>
            <a:r>
              <a:rPr lang="sl-SI" b="1" dirty="0"/>
              <a:t>ZAGORSKI ZVONOVI </a:t>
            </a:r>
            <a:r>
              <a:rPr lang="sl-SI" b="1" dirty="0" smtClean="0"/>
              <a:t>- </a:t>
            </a:r>
            <a:r>
              <a:rPr lang="sl-SI" b="1" dirty="0"/>
              <a:t>Miroslav Vilhar </a:t>
            </a:r>
            <a:r>
              <a:rPr lang="sl-SI" dirty="0"/>
              <a:t/>
            </a:r>
            <a:br>
              <a:rPr lang="sl-SI" dirty="0"/>
            </a:br>
            <a:endParaRPr lang="sl-SI" dirty="0"/>
          </a:p>
        </p:txBody>
      </p:sp>
      <p:sp>
        <p:nvSpPr>
          <p:cNvPr id="3" name="Ograda vsebine 2"/>
          <p:cNvSpPr>
            <a:spLocks noGrp="1"/>
          </p:cNvSpPr>
          <p:nvPr>
            <p:ph idx="1"/>
          </p:nvPr>
        </p:nvSpPr>
        <p:spPr/>
        <p:txBody>
          <a:bodyPr>
            <a:normAutofit fontScale="70000" lnSpcReduction="20000"/>
          </a:bodyPr>
          <a:lstStyle/>
          <a:p>
            <a:pPr lvl="0"/>
            <a:r>
              <a:rPr lang="sl-SI" b="1" dirty="0"/>
              <a:t>BOM ŠEL NA PLANINCE, NA STRME GORE, BOM SLIŠAL OD DALEČ ZAGORSKE ZVONE, BOM SLIŠAL ZVONITI  ZAGORSKE ZVONE.</a:t>
            </a:r>
            <a:endParaRPr lang="sl-SI" dirty="0"/>
          </a:p>
          <a:p>
            <a:pPr marL="0" indent="0">
              <a:buNone/>
            </a:pPr>
            <a:r>
              <a:rPr lang="sl-SI" b="1" dirty="0"/>
              <a:t> </a:t>
            </a:r>
            <a:endParaRPr lang="sl-SI" dirty="0"/>
          </a:p>
          <a:p>
            <a:pPr lvl="0"/>
            <a:r>
              <a:rPr lang="sl-SI" b="1" dirty="0"/>
              <a:t>ZAGORSKI ZVONOVI PREMILO POJO, NEMARA PRELJUBO K POGREBU NESO,</a:t>
            </a:r>
            <a:endParaRPr lang="sl-SI" dirty="0"/>
          </a:p>
          <a:p>
            <a:pPr marL="0" indent="0">
              <a:buNone/>
            </a:pPr>
            <a:r>
              <a:rPr lang="sl-SI" b="1" dirty="0"/>
              <a:t> NEMARA PRELJUBO K POGREBU NESO.</a:t>
            </a:r>
            <a:endParaRPr lang="sl-SI" dirty="0"/>
          </a:p>
          <a:p>
            <a:pPr marL="0" indent="0">
              <a:buNone/>
            </a:pPr>
            <a:r>
              <a:rPr lang="sl-SI" b="1" dirty="0"/>
              <a:t> </a:t>
            </a:r>
            <a:endParaRPr lang="sl-SI" dirty="0"/>
          </a:p>
          <a:p>
            <a:pPr lvl="0"/>
            <a:r>
              <a:rPr lang="sl-SI" b="1" dirty="0"/>
              <a:t>PA ČE JO NESEJO, LE NAJ JO NESO, SAJ DOLGO NE BODE, SAM POJDEM ZA NJO,</a:t>
            </a:r>
            <a:endParaRPr lang="sl-SI" dirty="0"/>
          </a:p>
          <a:p>
            <a:pPr marL="0" indent="0">
              <a:buNone/>
            </a:pPr>
            <a:r>
              <a:rPr lang="sl-SI" b="1" dirty="0"/>
              <a:t> SAJ DOLGO NE BODE, SAM POJDEM ZA NJO.</a:t>
            </a:r>
            <a:endParaRPr lang="sl-SI" dirty="0"/>
          </a:p>
          <a:p>
            <a:pPr marL="0" indent="0">
              <a:buNone/>
            </a:pPr>
            <a:r>
              <a:rPr lang="sl-SI" b="1" dirty="0"/>
              <a:t> </a:t>
            </a:r>
            <a:endParaRPr lang="sl-SI" dirty="0"/>
          </a:p>
          <a:p>
            <a:pPr lvl="0"/>
            <a:r>
              <a:rPr lang="sl-SI" b="1" dirty="0"/>
              <a:t>ZVONITI BOM PUSTIL, KROPITI PA NE, SAJ KROPILE JO BODO LE MOJE SOLZE, SAJ KROPILE JO BODO LE MOJE SOLZE.</a:t>
            </a:r>
            <a:endParaRPr lang="sl-SI" dirty="0"/>
          </a:p>
          <a:p>
            <a:pPr marL="0" indent="0">
              <a:buNone/>
            </a:pPr>
            <a:r>
              <a:rPr lang="sl-SI" b="1" dirty="0"/>
              <a:t> </a:t>
            </a:r>
            <a:endParaRPr lang="sl-SI" dirty="0"/>
          </a:p>
          <a:p>
            <a:endParaRPr lang="sl-SI" dirty="0"/>
          </a:p>
        </p:txBody>
      </p:sp>
    </p:spTree>
    <p:extLst>
      <p:ext uri="{BB962C8B-B14F-4D97-AF65-F5344CB8AC3E}">
        <p14:creationId xmlns:p14="http://schemas.microsoft.com/office/powerpoint/2010/main" val="55727484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u="sng" dirty="0"/>
              <a:t>ŠIVALA JE DEKLICA ZVEZDO</a:t>
            </a:r>
            <a:endParaRPr lang="sl-SI" dirty="0"/>
          </a:p>
        </p:txBody>
      </p:sp>
      <p:sp>
        <p:nvSpPr>
          <p:cNvPr id="3" name="Ograda vsebine 2"/>
          <p:cNvSpPr>
            <a:spLocks noGrp="1"/>
          </p:cNvSpPr>
          <p:nvPr>
            <p:ph idx="1"/>
          </p:nvPr>
        </p:nvSpPr>
        <p:spPr/>
        <p:txBody>
          <a:bodyPr>
            <a:normAutofit/>
          </a:bodyPr>
          <a:lstStyle/>
          <a:p>
            <a:r>
              <a:rPr lang="sl-SI" sz="2400" u="sng" dirty="0"/>
              <a:t>ŠIVALA JE DEKLICA ZVEZDO</a:t>
            </a:r>
            <a:r>
              <a:rPr lang="sl-SI" sz="2400" b="1" dirty="0"/>
              <a:t>, OJ ZVEZDO RDEČO KOT KRI</a:t>
            </a:r>
            <a:endParaRPr lang="sl-SI" sz="2400" dirty="0"/>
          </a:p>
          <a:p>
            <a:pPr marL="0" indent="0">
              <a:buNone/>
            </a:pPr>
            <a:r>
              <a:rPr lang="sl-SI" sz="2400" b="1" dirty="0"/>
              <a:t>IN ZRAVEN SI PELA JE PESEM, OJ PESEM SVOBODNIH JE DNI.</a:t>
            </a:r>
            <a:endParaRPr lang="sl-SI" sz="2400" dirty="0"/>
          </a:p>
          <a:p>
            <a:r>
              <a:rPr lang="sl-SI" sz="2400" b="1" dirty="0"/>
              <a:t>SI PELA JE DEKLICA PESEM, JO SLIŠAL JE MLAD PARTIZAN, </a:t>
            </a:r>
            <a:endParaRPr lang="sl-SI" sz="2400" dirty="0"/>
          </a:p>
          <a:p>
            <a:pPr marL="0" indent="0">
              <a:buNone/>
            </a:pPr>
            <a:r>
              <a:rPr lang="sl-SI" sz="2400" b="1" dirty="0"/>
              <a:t>KI BORIL SE ZA ZLATO SVOBODO, ZA DELAVSKI KMEČKI JE STAN.</a:t>
            </a:r>
            <a:endParaRPr lang="sl-SI" sz="2400" dirty="0"/>
          </a:p>
          <a:p>
            <a:r>
              <a:rPr lang="sl-SI" sz="2400" b="1" dirty="0"/>
              <a:t>LE ŠIVAJ SI DEKLICA ZVEZDO IN ZRAVEN VESELO ZAPOJ,</a:t>
            </a:r>
            <a:endParaRPr lang="sl-SI" sz="2400" dirty="0"/>
          </a:p>
          <a:p>
            <a:pPr marL="0" indent="0">
              <a:buNone/>
            </a:pPr>
            <a:r>
              <a:rPr lang="sl-SI" sz="2400" b="1" dirty="0"/>
              <a:t>SAJ ČRNIM FAŠISTOM GESTAPU PRISEGLI KRVAVI SMO BOJ.</a:t>
            </a:r>
            <a:endParaRPr lang="sl-SI" sz="2400" dirty="0"/>
          </a:p>
          <a:p>
            <a:pPr marL="0" indent="0">
              <a:buNone/>
            </a:pPr>
            <a:r>
              <a:rPr lang="sl-SI" sz="2400" b="1" dirty="0"/>
              <a:t> </a:t>
            </a:r>
            <a:endParaRPr lang="sl-SI" sz="2400" dirty="0"/>
          </a:p>
          <a:p>
            <a:pPr marL="0" indent="0">
              <a:buNone/>
            </a:pPr>
            <a:r>
              <a:rPr lang="sl-SI" sz="2400" b="1" dirty="0"/>
              <a:t> </a:t>
            </a:r>
            <a:endParaRPr lang="sl-SI" sz="2400" dirty="0"/>
          </a:p>
          <a:p>
            <a:endParaRPr lang="sl-SI" sz="2400" dirty="0"/>
          </a:p>
        </p:txBody>
      </p:sp>
    </p:spTree>
    <p:extLst>
      <p:ext uri="{BB962C8B-B14F-4D97-AF65-F5344CB8AC3E}">
        <p14:creationId xmlns:p14="http://schemas.microsoft.com/office/powerpoint/2010/main" val="91014889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764704"/>
            <a:ext cx="8229600" cy="1143000"/>
          </a:xfrm>
        </p:spPr>
        <p:txBody>
          <a:bodyPr>
            <a:normAutofit fontScale="90000"/>
          </a:bodyPr>
          <a:lstStyle/>
          <a:p>
            <a:r>
              <a:rPr lang="sl-SI" b="1" u="sng" dirty="0"/>
              <a:t>SLOVENEC SEM ( Gustav Ipavec, Jakob Gomilšek )</a:t>
            </a:r>
            <a:r>
              <a:rPr lang="sl-SI" dirty="0"/>
              <a:t/>
            </a:r>
            <a:br>
              <a:rPr lang="sl-SI" dirty="0"/>
            </a:br>
            <a:endParaRPr lang="sl-SI" dirty="0"/>
          </a:p>
        </p:txBody>
      </p:sp>
      <p:sp>
        <p:nvSpPr>
          <p:cNvPr id="3" name="Ograda vsebine 2"/>
          <p:cNvSpPr>
            <a:spLocks noGrp="1"/>
          </p:cNvSpPr>
          <p:nvPr>
            <p:ph idx="1"/>
          </p:nvPr>
        </p:nvSpPr>
        <p:spPr/>
        <p:txBody>
          <a:bodyPr>
            <a:normAutofit fontScale="62500" lnSpcReduction="20000"/>
          </a:bodyPr>
          <a:lstStyle/>
          <a:p>
            <a:pPr marL="0" indent="0">
              <a:buNone/>
            </a:pPr>
            <a:r>
              <a:rPr lang="sl-SI" b="1" dirty="0" smtClean="0"/>
              <a:t>1. SLOVENEC </a:t>
            </a:r>
            <a:r>
              <a:rPr lang="sl-SI" b="1" dirty="0"/>
              <a:t>SEM, SLOVENEC SEM, TAKO JE MATI D*JALA,</a:t>
            </a:r>
            <a:endParaRPr lang="sl-SI" dirty="0"/>
          </a:p>
          <a:p>
            <a:r>
              <a:rPr lang="sl-SI" b="1" dirty="0"/>
              <a:t>KO ME JE DETE PESTOVALA, KO ME JE DETE PESTOVALA.</a:t>
            </a:r>
            <a:endParaRPr lang="sl-SI" dirty="0"/>
          </a:p>
          <a:p>
            <a:r>
              <a:rPr lang="sl-SI" b="1" dirty="0"/>
              <a:t>ZATOREJ DOBRO VEM, SLOVENEC SEM, SLOVENEC SEM,</a:t>
            </a:r>
            <a:endParaRPr lang="sl-SI" dirty="0"/>
          </a:p>
          <a:p>
            <a:r>
              <a:rPr lang="sl-SI" b="1" dirty="0"/>
              <a:t>ZATOREJ DOBRO VEM, SLOVENEC SEM, SLOVENEC SEM!</a:t>
            </a:r>
            <a:endParaRPr lang="sl-SI" dirty="0"/>
          </a:p>
          <a:p>
            <a:r>
              <a:rPr lang="sl-SI" b="1" dirty="0"/>
              <a:t> </a:t>
            </a:r>
            <a:endParaRPr lang="sl-SI" dirty="0"/>
          </a:p>
          <a:p>
            <a:pPr marL="0" indent="0">
              <a:buNone/>
            </a:pPr>
            <a:r>
              <a:rPr lang="sl-SI" b="1" dirty="0" smtClean="0"/>
              <a:t>2. SLOVENEC </a:t>
            </a:r>
            <a:r>
              <a:rPr lang="sl-SI" b="1" dirty="0"/>
              <a:t>SEM, SLOVENEC SEM, JAZ LJUBIM OČETNJAVO,</a:t>
            </a:r>
            <a:endParaRPr lang="sl-SI" dirty="0"/>
          </a:p>
          <a:p>
            <a:r>
              <a:rPr lang="sl-SI" b="1" dirty="0"/>
              <a:t>GORIM ZA NJENO ČAST IN SLAVO, GORIM ZA NJENO ČAST IN SLAVO!</a:t>
            </a:r>
            <a:endParaRPr lang="sl-SI" dirty="0"/>
          </a:p>
          <a:p>
            <a:r>
              <a:rPr lang="sl-SI" b="1" dirty="0"/>
              <a:t>KAR ČUTIM, TO POVEM, SLOVENEC SEM, SLOVENEC SEM,</a:t>
            </a:r>
            <a:endParaRPr lang="sl-SI" dirty="0"/>
          </a:p>
          <a:p>
            <a:r>
              <a:rPr lang="sl-SI" b="1" dirty="0"/>
              <a:t>KAR ČUTIM, TO POVEM, SLOVENEC SEM, SLOVENEC SEM.</a:t>
            </a:r>
            <a:endParaRPr lang="sl-SI" dirty="0"/>
          </a:p>
          <a:p>
            <a:r>
              <a:rPr lang="sl-SI" b="1" dirty="0"/>
              <a:t> </a:t>
            </a:r>
            <a:endParaRPr lang="sl-SI" dirty="0"/>
          </a:p>
          <a:p>
            <a:pPr marL="0" indent="0">
              <a:buNone/>
            </a:pPr>
            <a:r>
              <a:rPr lang="sl-SI" b="1" dirty="0" smtClean="0"/>
              <a:t>3. SLOVENEC </a:t>
            </a:r>
            <a:r>
              <a:rPr lang="sl-SI" b="1" dirty="0"/>
              <a:t>SEM, SLOVENEC SEM, OD ZIBELI DO GROBA</a:t>
            </a:r>
            <a:endParaRPr lang="sl-SI" dirty="0"/>
          </a:p>
          <a:p>
            <a:r>
              <a:rPr lang="sl-SI" b="1" dirty="0"/>
              <a:t>NE GANE MOJA SE ZVESTOBA, NE GANE MOJA SE ZVESTOBA!</a:t>
            </a:r>
            <a:endParaRPr lang="sl-SI" dirty="0"/>
          </a:p>
          <a:p>
            <a:r>
              <a:rPr lang="sl-SI" b="1" dirty="0"/>
              <a:t>DA VSEKDAR REČI SMEM, SLOVENEC SEM, SLOVENEC SEM,</a:t>
            </a:r>
            <a:endParaRPr lang="sl-SI" dirty="0"/>
          </a:p>
          <a:p>
            <a:r>
              <a:rPr lang="sl-SI" b="1" dirty="0"/>
              <a:t>DA VSEKDAR REČI SMEM, SLOVENEC SEM, SLOVENEC SEM.</a:t>
            </a:r>
            <a:endParaRPr lang="sl-SI" dirty="0"/>
          </a:p>
          <a:p>
            <a:endParaRPr lang="sl-SI" dirty="0"/>
          </a:p>
        </p:txBody>
      </p:sp>
    </p:spTree>
    <p:extLst>
      <p:ext uri="{BB962C8B-B14F-4D97-AF65-F5344CB8AC3E}">
        <p14:creationId xmlns:p14="http://schemas.microsoft.com/office/powerpoint/2010/main" val="184255339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a:solidFill>
            <a:srgbClr val="92D050"/>
          </a:solidFill>
        </p:spPr>
        <p:txBody>
          <a:bodyPr>
            <a:normAutofit/>
          </a:bodyPr>
          <a:lstStyle/>
          <a:p>
            <a:r>
              <a:rPr lang="sl-SI" sz="3200" dirty="0" smtClean="0"/>
              <a:t>MRZEL VETER TEBE ŽENE ( ljudska )</a:t>
            </a:r>
            <a:endParaRPr lang="sl-SI" sz="3200" dirty="0"/>
          </a:p>
        </p:txBody>
      </p:sp>
      <p:sp>
        <p:nvSpPr>
          <p:cNvPr id="3" name="Označba mesta vsebine 2"/>
          <p:cNvSpPr>
            <a:spLocks noGrp="1"/>
          </p:cNvSpPr>
          <p:nvPr>
            <p:ph idx="1"/>
          </p:nvPr>
        </p:nvSpPr>
        <p:spPr/>
        <p:txBody>
          <a:bodyPr>
            <a:normAutofit fontScale="92500" lnSpcReduction="10000"/>
          </a:bodyPr>
          <a:lstStyle/>
          <a:p>
            <a:pPr marL="514350" indent="-514350">
              <a:buAutoNum type="arabicPeriod"/>
            </a:pPr>
            <a:r>
              <a:rPr lang="sl-SI" dirty="0" smtClean="0"/>
              <a:t>MRZEL VETER TEBE ŽENE DROBNA PTIČICA OD NAS, KI *ZNAD LIPICE ZELENE SI NAM PELA KRATEK ČAS. VSAKO JUTRO, PTIČKA MOJA, ZGODAJ SI PREPEVALA, VSAKO NOČ JE PESEM TVOJA SLADKO ME ZAZIBALA.</a:t>
            </a:r>
          </a:p>
          <a:p>
            <a:pPr marL="514350" indent="-514350">
              <a:buAutoNum type="arabicPeriod"/>
            </a:pPr>
            <a:r>
              <a:rPr lang="sl-SI" dirty="0" smtClean="0"/>
              <a:t>KADARKOLI SI ZLETELA V SVOJE MALO GNEZDECE, VSAKOKRAT SI MI ZAPELA MILO PESEM SRČECE. </a:t>
            </a:r>
            <a:r>
              <a:rPr lang="sl-SI" smtClean="0"/>
              <a:t>ZDAJ BOŠ ZAPUSTILA MENE, OJ KAK SRCE ME BOLI, MRZEL VETER TEBE ŽENE, POJDI, KJER TE VESELI.</a:t>
            </a:r>
            <a:endParaRPr lang="sl-SI" dirty="0" smtClean="0"/>
          </a:p>
        </p:txBody>
      </p:sp>
    </p:spTree>
    <p:extLst>
      <p:ext uri="{BB962C8B-B14F-4D97-AF65-F5344CB8AC3E}">
        <p14:creationId xmlns:p14="http://schemas.microsoft.com/office/powerpoint/2010/main" val="354357965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548680"/>
            <a:ext cx="8229600" cy="1143000"/>
          </a:xfrm>
        </p:spPr>
        <p:txBody>
          <a:bodyPr>
            <a:normAutofit fontScale="90000"/>
          </a:bodyPr>
          <a:lstStyle/>
          <a:p>
            <a:r>
              <a:rPr lang="sl-SI" b="1" u="sng" dirty="0"/>
              <a:t>DOMOVINI ( Benjamin Ipavec, Jakob Razlag )</a:t>
            </a:r>
            <a:r>
              <a:rPr lang="sl-SI" dirty="0"/>
              <a:t/>
            </a:r>
            <a:br>
              <a:rPr lang="sl-SI" dirty="0"/>
            </a:br>
            <a:endParaRPr lang="sl-SI" dirty="0"/>
          </a:p>
        </p:txBody>
      </p:sp>
      <p:sp>
        <p:nvSpPr>
          <p:cNvPr id="3" name="Ograda vsebine 2"/>
          <p:cNvSpPr>
            <a:spLocks noGrp="1"/>
          </p:cNvSpPr>
          <p:nvPr>
            <p:ph idx="1"/>
          </p:nvPr>
        </p:nvSpPr>
        <p:spPr/>
        <p:txBody>
          <a:bodyPr>
            <a:normAutofit fontScale="85000" lnSpcReduction="10000"/>
          </a:bodyPr>
          <a:lstStyle/>
          <a:p>
            <a:endParaRPr lang="sl-SI" dirty="0"/>
          </a:p>
          <a:p>
            <a:pPr marL="0" indent="0">
              <a:buNone/>
            </a:pPr>
            <a:r>
              <a:rPr lang="sl-SI" b="1" dirty="0" smtClean="0"/>
              <a:t>1. BODI </a:t>
            </a:r>
            <a:r>
              <a:rPr lang="sl-SI" b="1" dirty="0"/>
              <a:t>ZDRAVA DOMOVINA, MILI MOJ SLOVENSKI KRAJ!</a:t>
            </a:r>
            <a:endParaRPr lang="sl-SI" dirty="0"/>
          </a:p>
          <a:p>
            <a:r>
              <a:rPr lang="sl-SI" b="1" dirty="0"/>
              <a:t>TI PREKRASNA, TI EDINA, MENI SI ZEMELJSKI RAJ!</a:t>
            </a:r>
            <a:endParaRPr lang="sl-SI" dirty="0"/>
          </a:p>
          <a:p>
            <a:r>
              <a:rPr lang="sl-SI" b="1" dirty="0"/>
              <a:t>TUJE ŠEGE, TUJE LJUDSTVO, SO PRIJATLI, BRATJE NE, </a:t>
            </a:r>
            <a:endParaRPr lang="sl-SI" dirty="0"/>
          </a:p>
          <a:p>
            <a:r>
              <a:rPr lang="sl-SI" b="1" dirty="0"/>
              <a:t>SLAVA LE, SLOVANSKO ČUSTVO SRCE MOJE VESELI,</a:t>
            </a:r>
            <a:endParaRPr lang="sl-SI" dirty="0"/>
          </a:p>
          <a:p>
            <a:r>
              <a:rPr lang="sl-SI" b="1" dirty="0"/>
              <a:t>SRCE MOJE VESELI!</a:t>
            </a:r>
            <a:endParaRPr lang="sl-SI" dirty="0"/>
          </a:p>
          <a:p>
            <a:pPr marL="0" indent="0">
              <a:buNone/>
            </a:pPr>
            <a:r>
              <a:rPr lang="sl-SI" b="1" dirty="0" smtClean="0"/>
              <a:t>2. PRIMI </a:t>
            </a:r>
            <a:r>
              <a:rPr lang="sl-SI" b="1" dirty="0"/>
              <a:t>CELOV, ZEMLJA MILA, PRIMI SRCE MOJE V DAR,</a:t>
            </a:r>
            <a:endParaRPr lang="sl-SI" dirty="0"/>
          </a:p>
          <a:p>
            <a:r>
              <a:rPr lang="sl-SI" b="1" dirty="0"/>
              <a:t>DA BI VEDNO MATKA BILA, NEPOZABLJENA NIKDAR,</a:t>
            </a:r>
            <a:endParaRPr lang="sl-SI" dirty="0"/>
          </a:p>
          <a:p>
            <a:r>
              <a:rPr lang="sl-SI" b="1" dirty="0"/>
              <a:t>DA BI VEDNO MATKA BILA, NEPOZABLJENA NIKDAR!</a:t>
            </a:r>
            <a:endParaRPr lang="sl-SI" dirty="0"/>
          </a:p>
          <a:p>
            <a:endParaRPr lang="sl-SI" dirty="0"/>
          </a:p>
        </p:txBody>
      </p:sp>
    </p:spTree>
    <p:extLst>
      <p:ext uri="{BB962C8B-B14F-4D97-AF65-F5344CB8AC3E}">
        <p14:creationId xmlns:p14="http://schemas.microsoft.com/office/powerpoint/2010/main" val="292064651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a:solidFill>
            <a:srgbClr val="92D050"/>
          </a:solidFill>
        </p:spPr>
        <p:txBody>
          <a:bodyPr>
            <a:normAutofit/>
          </a:bodyPr>
          <a:lstStyle/>
          <a:p>
            <a:r>
              <a:rPr lang="sl-SI" sz="2800" b="1" dirty="0" smtClean="0"/>
              <a:t>SEM FANTIČ Z ZELENEGA ŠTAJERJA ( ljudska )</a:t>
            </a:r>
            <a:endParaRPr lang="sl-SI" sz="2800" b="1" dirty="0"/>
          </a:p>
        </p:txBody>
      </p:sp>
      <p:sp>
        <p:nvSpPr>
          <p:cNvPr id="3" name="Označba mesta vsebine 2"/>
          <p:cNvSpPr>
            <a:spLocks noGrp="1"/>
          </p:cNvSpPr>
          <p:nvPr>
            <p:ph idx="1"/>
          </p:nvPr>
        </p:nvSpPr>
        <p:spPr>
          <a:xfrm>
            <a:off x="457200" y="908720"/>
            <a:ext cx="8229600" cy="5217443"/>
          </a:xfrm>
        </p:spPr>
        <p:txBody>
          <a:bodyPr>
            <a:normAutofit/>
          </a:bodyPr>
          <a:lstStyle/>
          <a:p>
            <a:pPr marL="514350" indent="-514350">
              <a:buAutoNum type="arabicPeriod"/>
            </a:pPr>
            <a:r>
              <a:rPr lang="sl-SI" sz="4000" b="1" dirty="0" smtClean="0"/>
              <a:t>Sem fantič z zelenega Štajerja, sem vedno korajžen vesel. </a:t>
            </a:r>
            <a:r>
              <a:rPr lang="sl-SI" sz="4000" b="1" dirty="0" err="1" smtClean="0"/>
              <a:t>Kedor</a:t>
            </a:r>
            <a:r>
              <a:rPr lang="sl-SI" sz="4000" b="1" dirty="0" smtClean="0"/>
              <a:t> se pa jezno in kislo drži, te štajerski fantič pač ni.</a:t>
            </a:r>
          </a:p>
          <a:p>
            <a:pPr marL="514350" indent="-514350">
              <a:buAutoNum type="arabicPeriod"/>
            </a:pPr>
            <a:r>
              <a:rPr lang="sl-SI" sz="4000" b="1" dirty="0" smtClean="0"/>
              <a:t>Še ptice v grmovju veselo pojo in rože cvetijo lepo. Zakaj pa bi štajerski fantič ne pel, ko lahko je najbolj vesel.</a:t>
            </a:r>
            <a:endParaRPr lang="sl-SI" sz="4000" b="1" dirty="0"/>
          </a:p>
        </p:txBody>
      </p:sp>
    </p:spTree>
    <p:extLst>
      <p:ext uri="{BB962C8B-B14F-4D97-AF65-F5344CB8AC3E}">
        <p14:creationId xmlns:p14="http://schemas.microsoft.com/office/powerpoint/2010/main" val="172770729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764704"/>
            <a:ext cx="8229600" cy="1143000"/>
          </a:xfrm>
        </p:spPr>
        <p:txBody>
          <a:bodyPr>
            <a:normAutofit fontScale="90000"/>
          </a:bodyPr>
          <a:lstStyle/>
          <a:p>
            <a:r>
              <a:rPr lang="sl-SI" b="1" u="sng" dirty="0"/>
              <a:t>NE OURI, NE SEJAJ ( PREKMURSKA LJUDSKA )</a:t>
            </a:r>
            <a:r>
              <a:rPr lang="sl-SI" dirty="0"/>
              <a:t/>
            </a:r>
            <a:br>
              <a:rPr lang="sl-SI" dirty="0"/>
            </a:br>
            <a:endParaRPr lang="sl-SI" dirty="0"/>
          </a:p>
        </p:txBody>
      </p:sp>
      <p:sp>
        <p:nvSpPr>
          <p:cNvPr id="3" name="Ograda vsebine 2"/>
          <p:cNvSpPr>
            <a:spLocks noGrp="1"/>
          </p:cNvSpPr>
          <p:nvPr>
            <p:ph idx="1"/>
          </p:nvPr>
        </p:nvSpPr>
        <p:spPr>
          <a:xfrm>
            <a:off x="457200" y="1600200"/>
            <a:ext cx="8229600" cy="5069160"/>
          </a:xfrm>
        </p:spPr>
        <p:txBody>
          <a:bodyPr>
            <a:normAutofit/>
          </a:bodyPr>
          <a:lstStyle/>
          <a:p>
            <a:pPr marL="0" lvl="0" indent="0">
              <a:buNone/>
            </a:pPr>
            <a:r>
              <a:rPr lang="sl-SI" dirty="0" smtClean="0"/>
              <a:t>1. NE </a:t>
            </a:r>
            <a:r>
              <a:rPr lang="sl-SI" dirty="0"/>
              <a:t>OURI, NE SEJAJ, RASI MI PŠENICA, ČARNI OUČI DEKLA, ZAKAJ SI GIZDAVA?</a:t>
            </a:r>
          </a:p>
          <a:p>
            <a:pPr marL="0" lvl="0" indent="0">
              <a:buNone/>
            </a:pPr>
            <a:r>
              <a:rPr lang="sl-SI" dirty="0" smtClean="0"/>
              <a:t>2. NEJSAN </a:t>
            </a:r>
            <a:r>
              <a:rPr lang="sl-SI" dirty="0"/>
              <a:t>JAZ GIZDAVA, SAKŠA DEKLA TAKŠA, ŠTERA MA LUBIJA PRSTANEK NA PRSTI.</a:t>
            </a:r>
          </a:p>
          <a:p>
            <a:pPr marL="0" lvl="0" indent="0">
              <a:buNone/>
            </a:pPr>
            <a:r>
              <a:rPr lang="sl-SI" dirty="0" smtClean="0"/>
              <a:t>3. NEISO </a:t>
            </a:r>
            <a:r>
              <a:rPr lang="sl-SI" dirty="0"/>
              <a:t>TISTO ROUŽE ŠTERE SO F PUNGRADI, AR SO TISTO ROUŽE, ŠTERE SE LUBIJO.</a:t>
            </a:r>
          </a:p>
          <a:p>
            <a:pPr marL="0" lvl="0" indent="0">
              <a:buNone/>
            </a:pPr>
            <a:r>
              <a:rPr lang="sl-SI" dirty="0" smtClean="0"/>
              <a:t>4. MUVA </a:t>
            </a:r>
            <a:r>
              <a:rPr lang="sl-SI" dirty="0"/>
              <a:t>SVA SI ROUŽE, MUVA SE LUBIVA, MUVA SVA SI ROUŽE, MUVA SE LUBIVA.</a:t>
            </a:r>
          </a:p>
          <a:p>
            <a:pPr marL="0" indent="0">
              <a:buNone/>
            </a:pPr>
            <a:r>
              <a:rPr lang="sl-SI" dirty="0"/>
              <a:t> </a:t>
            </a:r>
          </a:p>
          <a:p>
            <a:endParaRPr lang="sl-SI" dirty="0"/>
          </a:p>
        </p:txBody>
      </p:sp>
    </p:spTree>
    <p:extLst>
      <p:ext uri="{BB962C8B-B14F-4D97-AF65-F5344CB8AC3E}">
        <p14:creationId xmlns:p14="http://schemas.microsoft.com/office/powerpoint/2010/main" val="6883269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490066"/>
          </a:xfrm>
          <a:solidFill>
            <a:srgbClr val="00B0F0"/>
          </a:solidFill>
        </p:spPr>
        <p:txBody>
          <a:bodyPr>
            <a:normAutofit/>
          </a:bodyPr>
          <a:lstStyle/>
          <a:p>
            <a:r>
              <a:rPr lang="sl-SI" sz="2400" dirty="0" smtClean="0"/>
              <a:t>OJ, LEPO JE RES NA DEŽELI</a:t>
            </a:r>
            <a:endParaRPr lang="sl-SI" sz="2400" dirty="0"/>
          </a:p>
        </p:txBody>
      </p:sp>
      <p:sp>
        <p:nvSpPr>
          <p:cNvPr id="3" name="Označba mesta vsebine 2"/>
          <p:cNvSpPr>
            <a:spLocks noGrp="1"/>
          </p:cNvSpPr>
          <p:nvPr>
            <p:ph idx="1"/>
          </p:nvPr>
        </p:nvSpPr>
        <p:spPr>
          <a:xfrm>
            <a:off x="457200" y="1052736"/>
            <a:ext cx="8229600" cy="5073427"/>
          </a:xfrm>
        </p:spPr>
        <p:txBody>
          <a:bodyPr>
            <a:normAutofit fontScale="92500"/>
          </a:bodyPr>
          <a:lstStyle/>
          <a:p>
            <a:pPr marL="514350" indent="-514350">
              <a:buAutoNum type="arabicPeriod"/>
            </a:pPr>
            <a:r>
              <a:rPr lang="sl-SI" b="1" dirty="0" smtClean="0"/>
              <a:t>Oj lepo je res na deželi, deželi, deželi, oj lepo je res na deželi, kjer hiš*ca na samem stoji.</a:t>
            </a:r>
          </a:p>
          <a:p>
            <a:pPr marL="514350" indent="-514350">
              <a:buAutoNum type="arabicPeriod"/>
            </a:pPr>
            <a:r>
              <a:rPr lang="sl-SI" b="1" dirty="0" err="1" smtClean="0"/>
              <a:t>Okol</a:t>
            </a:r>
            <a:r>
              <a:rPr lang="sl-SI" b="1" dirty="0" smtClean="0"/>
              <a:t>* so pa </a:t>
            </a:r>
            <a:r>
              <a:rPr lang="sl-SI" b="1" dirty="0" err="1" smtClean="0"/>
              <a:t>travn</a:t>
            </a:r>
            <a:r>
              <a:rPr lang="sl-SI" b="1" dirty="0" smtClean="0"/>
              <a:t>*ki zeleni, zeleni, zeleni, </a:t>
            </a:r>
            <a:r>
              <a:rPr lang="sl-SI" b="1" dirty="0" err="1" smtClean="0"/>
              <a:t>okol</a:t>
            </a:r>
            <a:r>
              <a:rPr lang="sl-SI" b="1" dirty="0" smtClean="0"/>
              <a:t>* so pa </a:t>
            </a:r>
            <a:r>
              <a:rPr lang="sl-SI" b="1" dirty="0" err="1" smtClean="0"/>
              <a:t>travn</a:t>
            </a:r>
            <a:r>
              <a:rPr lang="sl-SI" b="1" dirty="0" smtClean="0"/>
              <a:t>*ki zeleni, to mene najbolj veseli.</a:t>
            </a:r>
          </a:p>
          <a:p>
            <a:pPr marL="514350" indent="-514350">
              <a:buAutoNum type="arabicPeriod"/>
            </a:pPr>
            <a:r>
              <a:rPr lang="sl-SI" b="1" dirty="0" smtClean="0"/>
              <a:t>Vsak kmetič *ma svoje veselje, veselje, veselje, vsak kmetič *ma svoje veselje, če vedno pošteno živi.</a:t>
            </a:r>
          </a:p>
          <a:p>
            <a:pPr marL="514350" indent="-514350">
              <a:buAutoNum type="arabicPeriod"/>
            </a:pPr>
            <a:r>
              <a:rPr lang="sl-SI" b="1" dirty="0" smtClean="0"/>
              <a:t>Čez dan si zažvižga, zapoje, zapoje, zapoje, čez dan si zažvižga, zapoje, zvečer pa prav sladko zaspi.</a:t>
            </a:r>
            <a:endParaRPr lang="sl-SI" b="1" dirty="0"/>
          </a:p>
        </p:txBody>
      </p:sp>
    </p:spTree>
    <p:extLst>
      <p:ext uri="{BB962C8B-B14F-4D97-AF65-F5344CB8AC3E}">
        <p14:creationId xmlns:p14="http://schemas.microsoft.com/office/powerpoint/2010/main" val="879321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fontScale="90000"/>
          </a:bodyPr>
          <a:lstStyle/>
          <a:p>
            <a:r>
              <a:rPr lang="sl-SI" dirty="0" smtClean="0"/>
              <a:t>ZLATA JABUKA</a:t>
            </a:r>
            <a:endParaRPr lang="sl-SI" dirty="0"/>
          </a:p>
        </p:txBody>
      </p:sp>
      <p:sp>
        <p:nvSpPr>
          <p:cNvPr id="3" name="Označba mesta vsebine 2"/>
          <p:cNvSpPr>
            <a:spLocks noGrp="1"/>
          </p:cNvSpPr>
          <p:nvPr>
            <p:ph idx="1"/>
          </p:nvPr>
        </p:nvSpPr>
        <p:spPr>
          <a:xfrm>
            <a:off x="457200" y="1124744"/>
            <a:ext cx="8229600" cy="5001419"/>
          </a:xfrm>
        </p:spPr>
        <p:txBody>
          <a:bodyPr>
            <a:normAutofit lnSpcReduction="10000"/>
          </a:bodyPr>
          <a:lstStyle/>
          <a:p>
            <a:r>
              <a:rPr lang="sl-SI" b="1" dirty="0" smtClean="0"/>
              <a:t>Našla sem jo, našla sem jo zlato </a:t>
            </a:r>
            <a:r>
              <a:rPr lang="sl-SI" b="1" dirty="0" err="1" smtClean="0"/>
              <a:t>jabuko</a:t>
            </a:r>
            <a:r>
              <a:rPr lang="sl-SI" b="1" dirty="0" smtClean="0"/>
              <a:t>,</a:t>
            </a:r>
          </a:p>
          <a:p>
            <a:pPr marL="0" indent="0">
              <a:buNone/>
            </a:pPr>
            <a:r>
              <a:rPr lang="sl-SI" b="1" dirty="0" smtClean="0"/>
              <a:t> </a:t>
            </a:r>
            <a:r>
              <a:rPr lang="sl-SI" b="1" dirty="0"/>
              <a:t>d</a:t>
            </a:r>
            <a:r>
              <a:rPr lang="sl-SI" b="1" dirty="0" smtClean="0"/>
              <a:t>ala sem jo, dala sem jo </a:t>
            </a:r>
            <a:r>
              <a:rPr lang="sl-SI" b="1" dirty="0" err="1" smtClean="0"/>
              <a:t>ocu</a:t>
            </a:r>
            <a:r>
              <a:rPr lang="sl-SI" b="1" dirty="0" smtClean="0"/>
              <a:t> talati.</a:t>
            </a:r>
          </a:p>
          <a:p>
            <a:r>
              <a:rPr lang="sl-SI" b="1" dirty="0" err="1" smtClean="0"/>
              <a:t>Otac</a:t>
            </a:r>
            <a:r>
              <a:rPr lang="sl-SI" b="1" dirty="0" smtClean="0"/>
              <a:t> ne zna, </a:t>
            </a:r>
            <a:r>
              <a:rPr lang="sl-SI" b="1" dirty="0" err="1" smtClean="0"/>
              <a:t>otac</a:t>
            </a:r>
            <a:r>
              <a:rPr lang="sl-SI" b="1" dirty="0" smtClean="0"/>
              <a:t> ne zna pravo talati,</a:t>
            </a:r>
          </a:p>
          <a:p>
            <a:pPr marL="0" indent="0">
              <a:buNone/>
            </a:pPr>
            <a:r>
              <a:rPr lang="sl-SI" b="1" dirty="0" smtClean="0"/>
              <a:t> sebi više, sebi više nego meni da. </a:t>
            </a:r>
            <a:endParaRPr lang="sl-SI" b="1" dirty="0"/>
          </a:p>
          <a:p>
            <a:r>
              <a:rPr lang="sl-SI" b="1" dirty="0" err="1" smtClean="0"/>
              <a:t>Majka</a:t>
            </a:r>
            <a:r>
              <a:rPr lang="sl-SI" b="1" dirty="0" smtClean="0"/>
              <a:t> ne zna,….</a:t>
            </a:r>
          </a:p>
          <a:p>
            <a:r>
              <a:rPr lang="sl-SI" b="1" dirty="0" smtClean="0"/>
              <a:t>Bratec ne zna, ….</a:t>
            </a:r>
          </a:p>
          <a:p>
            <a:r>
              <a:rPr lang="sl-SI" b="1" dirty="0" smtClean="0"/>
              <a:t>Sestra ne zna….</a:t>
            </a:r>
          </a:p>
          <a:p>
            <a:r>
              <a:rPr lang="sl-SI" b="1" dirty="0" smtClean="0"/>
              <a:t>Dragi </a:t>
            </a:r>
            <a:r>
              <a:rPr lang="sl-SI" b="1" dirty="0" err="1" smtClean="0"/>
              <a:t>znade</a:t>
            </a:r>
            <a:r>
              <a:rPr lang="sl-SI" b="1" dirty="0" smtClean="0"/>
              <a:t>, dragi </a:t>
            </a:r>
            <a:r>
              <a:rPr lang="sl-SI" b="1" dirty="0" err="1" smtClean="0"/>
              <a:t>znade</a:t>
            </a:r>
            <a:r>
              <a:rPr lang="sl-SI" b="1" dirty="0" smtClean="0"/>
              <a:t> pravo talati, meni više, meni više nego on ima.</a:t>
            </a:r>
            <a:endParaRPr lang="sl-SI" b="1" dirty="0"/>
          </a:p>
        </p:txBody>
      </p:sp>
    </p:spTree>
    <p:extLst>
      <p:ext uri="{BB962C8B-B14F-4D97-AF65-F5344CB8AC3E}">
        <p14:creationId xmlns:p14="http://schemas.microsoft.com/office/powerpoint/2010/main" val="284458700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a:solidFill>
            <a:srgbClr val="FFFF00"/>
          </a:solidFill>
        </p:spPr>
        <p:txBody>
          <a:bodyPr>
            <a:normAutofit/>
          </a:bodyPr>
          <a:lstStyle/>
          <a:p>
            <a:r>
              <a:rPr lang="sl-SI" sz="2800" b="1" dirty="0" smtClean="0"/>
              <a:t>DOLENJSKI FURMANI</a:t>
            </a:r>
            <a:endParaRPr lang="sl-SI" sz="2800" b="1" dirty="0"/>
          </a:p>
        </p:txBody>
      </p:sp>
      <p:sp>
        <p:nvSpPr>
          <p:cNvPr id="3" name="Označba mesta vsebine 2"/>
          <p:cNvSpPr>
            <a:spLocks noGrp="1"/>
          </p:cNvSpPr>
          <p:nvPr>
            <p:ph idx="1"/>
          </p:nvPr>
        </p:nvSpPr>
        <p:spPr>
          <a:xfrm>
            <a:off x="457200" y="1196752"/>
            <a:ext cx="8229600" cy="4929411"/>
          </a:xfrm>
        </p:spPr>
        <p:txBody>
          <a:bodyPr/>
          <a:lstStyle/>
          <a:p>
            <a:pPr marL="514350" indent="-514350">
              <a:buAutoNum type="arabicPeriod"/>
            </a:pPr>
            <a:r>
              <a:rPr lang="sl-SI" b="1" dirty="0" smtClean="0"/>
              <a:t>Gorših fantov na svetu ni kak so ti mladi furmani, kak so ti mladi furmani, kak so ti mladi furmani.</a:t>
            </a:r>
          </a:p>
          <a:p>
            <a:pPr marL="514350" indent="-514350">
              <a:buAutoNum type="arabicPeriod"/>
            </a:pPr>
            <a:r>
              <a:rPr lang="sl-SI" b="1" dirty="0" smtClean="0"/>
              <a:t>Po š*rokih cestah vozijo in težke voze vozijo in……</a:t>
            </a:r>
          </a:p>
          <a:p>
            <a:pPr marL="514350" indent="-514350">
              <a:buAutoNum type="arabicPeriod"/>
            </a:pPr>
            <a:r>
              <a:rPr lang="sl-SI" b="1" dirty="0" smtClean="0"/>
              <a:t>Večerja je pripravljena, na mizo je postavljena,…..</a:t>
            </a:r>
          </a:p>
          <a:p>
            <a:pPr marL="514350" indent="-514350">
              <a:buAutoNum type="arabicPeriod"/>
            </a:pPr>
            <a:r>
              <a:rPr lang="sl-SI" b="1" dirty="0" smtClean="0"/>
              <a:t>Prelepa Urška, </a:t>
            </a:r>
            <a:r>
              <a:rPr lang="sl-SI" b="1" dirty="0" err="1" smtClean="0"/>
              <a:t>kelnarca</a:t>
            </a:r>
            <a:r>
              <a:rPr lang="sl-SI" b="1" dirty="0" smtClean="0"/>
              <a:t>, kol*</a:t>
            </a:r>
            <a:r>
              <a:rPr lang="sl-SI" b="1" dirty="0" err="1" smtClean="0"/>
              <a:t>ka</a:t>
            </a:r>
            <a:r>
              <a:rPr lang="sl-SI" b="1" dirty="0" smtClean="0"/>
              <a:t> je naj*na </a:t>
            </a:r>
            <a:r>
              <a:rPr lang="sl-SI" b="1" dirty="0" err="1" smtClean="0"/>
              <a:t>rajtnga</a:t>
            </a:r>
            <a:r>
              <a:rPr lang="sl-SI" b="1" dirty="0" smtClean="0"/>
              <a:t>, ….</a:t>
            </a:r>
            <a:endParaRPr lang="sl-SI" b="1" dirty="0"/>
          </a:p>
        </p:txBody>
      </p:sp>
    </p:spTree>
    <p:extLst>
      <p:ext uri="{BB962C8B-B14F-4D97-AF65-F5344CB8AC3E}">
        <p14:creationId xmlns:p14="http://schemas.microsoft.com/office/powerpoint/2010/main" val="1188037607"/>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ČE ŠTUDENT NA RAJŽE GRE </a:t>
            </a:r>
            <a:br>
              <a:rPr lang="sl-SI" dirty="0"/>
            </a:br>
            <a:endParaRPr lang="sl-SI" dirty="0"/>
          </a:p>
        </p:txBody>
      </p:sp>
      <p:sp>
        <p:nvSpPr>
          <p:cNvPr id="3" name="Ograda vsebine 2"/>
          <p:cNvSpPr>
            <a:spLocks noGrp="1"/>
          </p:cNvSpPr>
          <p:nvPr>
            <p:ph idx="1"/>
          </p:nvPr>
        </p:nvSpPr>
        <p:spPr>
          <a:xfrm>
            <a:off x="457200" y="1600200"/>
            <a:ext cx="8229600" cy="4925144"/>
          </a:xfrm>
        </p:spPr>
        <p:txBody>
          <a:bodyPr>
            <a:normAutofit fontScale="85000" lnSpcReduction="20000"/>
          </a:bodyPr>
          <a:lstStyle/>
          <a:p>
            <a:pPr marL="0" indent="0">
              <a:buNone/>
            </a:pPr>
            <a:r>
              <a:rPr lang="sl-SI" dirty="0" smtClean="0"/>
              <a:t>1. ČE </a:t>
            </a:r>
            <a:r>
              <a:rPr lang="sl-SI" dirty="0"/>
              <a:t>ŠTUDENT NA RAJŽO GRE, JUPAJDI, JUPAJDA, DOBRO PIJE, DOBRO JE, JUPAJDIJADA.</a:t>
            </a:r>
          </a:p>
          <a:p>
            <a:r>
              <a:rPr lang="sl-SI" dirty="0"/>
              <a:t>HAHA, HAHA, HAHAHAHAHAHA. OJ, JUPAJDIJA, JUPAJDA,……</a:t>
            </a:r>
          </a:p>
          <a:p>
            <a:pPr marL="0" indent="0">
              <a:buNone/>
            </a:pPr>
            <a:r>
              <a:rPr lang="sl-SI" dirty="0" smtClean="0"/>
              <a:t>2. ČE </a:t>
            </a:r>
            <a:r>
              <a:rPr lang="sl-SI" dirty="0"/>
              <a:t>ŠTIDENT NA RAJŽO GRE, JUPAJDI, JUPAJDA, PENEZ NIMA NIČ KRAJ SE, JUPAJDIJADA. HAHA, …..</a:t>
            </a:r>
          </a:p>
          <a:p>
            <a:pPr marL="0" indent="0">
              <a:buNone/>
            </a:pPr>
            <a:r>
              <a:rPr lang="sl-SI" dirty="0" smtClean="0"/>
              <a:t>3. ON </a:t>
            </a:r>
            <a:r>
              <a:rPr lang="sl-SI" dirty="0"/>
              <a:t>NE VPRAŠA: IMAM S ČIM, JUPAJDI, JUPAJDA, PA SI UPA PRITI V RIM, JUPAJDIJADA…..</a:t>
            </a:r>
          </a:p>
          <a:p>
            <a:pPr marL="0" indent="0">
              <a:buNone/>
            </a:pPr>
            <a:r>
              <a:rPr lang="sl-SI" dirty="0" smtClean="0"/>
              <a:t>4. KRČEM </a:t>
            </a:r>
            <a:r>
              <a:rPr lang="sl-SI" dirty="0"/>
              <a:t>STRAŠNO SE BOJI, JUPAJDI, JUPAJDA, TAM BI MORAL PLAČATI, JUPAJDIJADA.</a:t>
            </a:r>
          </a:p>
          <a:p>
            <a:pPr marL="0" indent="0">
              <a:buNone/>
            </a:pPr>
            <a:r>
              <a:rPr lang="sl-SI" dirty="0" smtClean="0"/>
              <a:t>5. DOBRE </a:t>
            </a:r>
            <a:r>
              <a:rPr lang="sl-SI" dirty="0"/>
              <a:t>VOLJE JE POVSOD,……VSI MU PRAVIJO GOSPOD,…..HAHA…..</a:t>
            </a:r>
          </a:p>
          <a:p>
            <a:pPr marL="0" indent="0">
              <a:buNone/>
            </a:pPr>
            <a:r>
              <a:rPr lang="sl-SI" dirty="0"/>
              <a:t> </a:t>
            </a:r>
          </a:p>
          <a:p>
            <a:endParaRPr lang="sl-SI" dirty="0"/>
          </a:p>
        </p:txBody>
      </p:sp>
    </p:spTree>
    <p:extLst>
      <p:ext uri="{BB962C8B-B14F-4D97-AF65-F5344CB8AC3E}">
        <p14:creationId xmlns:p14="http://schemas.microsoft.com/office/powerpoint/2010/main" val="287343671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u="sng" dirty="0"/>
              <a:t>PUNTARSKA ( 16. STOLETJE )</a:t>
            </a:r>
            <a:r>
              <a:rPr lang="sl-SI" dirty="0"/>
              <a:t/>
            </a:r>
            <a:br>
              <a:rPr lang="sl-SI" dirty="0"/>
            </a:br>
            <a:endParaRPr lang="sl-SI" dirty="0"/>
          </a:p>
        </p:txBody>
      </p:sp>
      <p:sp>
        <p:nvSpPr>
          <p:cNvPr id="3" name="Ograda vsebine 2"/>
          <p:cNvSpPr>
            <a:spLocks noGrp="1"/>
          </p:cNvSpPr>
          <p:nvPr>
            <p:ph idx="1"/>
          </p:nvPr>
        </p:nvSpPr>
        <p:spPr>
          <a:xfrm>
            <a:off x="395536" y="1124744"/>
            <a:ext cx="8229600" cy="5472608"/>
          </a:xfrm>
        </p:spPr>
        <p:txBody>
          <a:bodyPr>
            <a:normAutofit fontScale="70000" lnSpcReduction="20000"/>
          </a:bodyPr>
          <a:lstStyle/>
          <a:p>
            <a:pPr marL="514350" lvl="0" indent="-514350">
              <a:buAutoNum type="arabicPeriod"/>
            </a:pPr>
            <a:r>
              <a:rPr lang="sl-SI" dirty="0" smtClean="0"/>
              <a:t>LE </a:t>
            </a:r>
            <a:r>
              <a:rPr lang="sl-SI" dirty="0"/>
              <a:t>VKUP, LE VKUP UBOGA GMAJNA, HEJA, HEJO</a:t>
            </a:r>
            <a:r>
              <a:rPr lang="sl-SI" dirty="0" smtClean="0"/>
              <a:t>,</a:t>
            </a:r>
          </a:p>
          <a:p>
            <a:pPr marL="0" lvl="0" indent="0">
              <a:buNone/>
            </a:pPr>
            <a:r>
              <a:rPr lang="sl-SI" dirty="0" smtClean="0"/>
              <a:t> </a:t>
            </a:r>
            <a:r>
              <a:rPr lang="sl-SI" dirty="0"/>
              <a:t>ZA STARO PRAVDO ZDAJ BO DRAJNA, HEJA, HEJO.</a:t>
            </a:r>
          </a:p>
          <a:p>
            <a:r>
              <a:rPr lang="sl-SI" dirty="0"/>
              <a:t> ZIMZELEN ZA KLOBUK, PUNT NAJ REŠI NAS TLAČANSKIH MUK! </a:t>
            </a:r>
          </a:p>
          <a:p>
            <a:r>
              <a:rPr lang="sl-SI" dirty="0"/>
              <a:t>ZIMZELEN ZA KLOBUK, PUNT NAJ REŠI NAS TLAČANSKIH MUK! </a:t>
            </a:r>
          </a:p>
          <a:p>
            <a:pPr marL="0" indent="0">
              <a:buNone/>
            </a:pPr>
            <a:r>
              <a:rPr lang="sl-SI" dirty="0"/>
              <a:t> </a:t>
            </a:r>
          </a:p>
          <a:p>
            <a:pPr marL="0" lvl="0" indent="0">
              <a:buNone/>
            </a:pPr>
            <a:r>
              <a:rPr lang="sl-SI" dirty="0" smtClean="0"/>
              <a:t>2. LE </a:t>
            </a:r>
            <a:r>
              <a:rPr lang="sl-SI" dirty="0"/>
              <a:t>VKUP V POSLEDNJI BOJ TLAČANI, HEJA, HEJO, </a:t>
            </a:r>
            <a:endParaRPr lang="sl-SI" dirty="0" smtClean="0"/>
          </a:p>
          <a:p>
            <a:pPr marL="0" lvl="0" indent="0">
              <a:buNone/>
            </a:pPr>
            <a:r>
              <a:rPr lang="sl-SI" dirty="0" smtClean="0"/>
              <a:t>SEDAJ </a:t>
            </a:r>
            <a:r>
              <a:rPr lang="sl-SI" dirty="0"/>
              <a:t>SE KMEČKA GMAJNA BRANI, HEJA, HEJO. </a:t>
            </a:r>
          </a:p>
          <a:p>
            <a:r>
              <a:rPr lang="sl-SI" dirty="0"/>
              <a:t> PUŠKO MEČ, KOPJE V DLAN, BIJE ZA SVOBODO SE TLAČAN!</a:t>
            </a:r>
          </a:p>
          <a:p>
            <a:r>
              <a:rPr lang="sl-SI" dirty="0"/>
              <a:t>PUŠKO MEČ, KOPJE V DLAN, BIJE ZA SVOBODO SE TLAČAN!</a:t>
            </a:r>
          </a:p>
          <a:p>
            <a:pPr marL="0" indent="0">
              <a:buNone/>
            </a:pPr>
            <a:r>
              <a:rPr lang="sl-SI" dirty="0"/>
              <a:t> </a:t>
            </a:r>
          </a:p>
          <a:p>
            <a:pPr marL="0" lvl="0" indent="0">
              <a:buNone/>
            </a:pPr>
            <a:r>
              <a:rPr lang="sl-SI" dirty="0" smtClean="0"/>
              <a:t>3. IZ </a:t>
            </a:r>
            <a:r>
              <a:rPr lang="sl-SI" dirty="0"/>
              <a:t>GRAJSKIH KEVDROV TEČE VINO, HEJA, HEJO, </a:t>
            </a:r>
            <a:endParaRPr lang="sl-SI" dirty="0" smtClean="0"/>
          </a:p>
          <a:p>
            <a:pPr marL="0" lvl="0" indent="0">
              <a:buNone/>
            </a:pPr>
            <a:r>
              <a:rPr lang="sl-SI" dirty="0" smtClean="0"/>
              <a:t>ZAŽGALI </a:t>
            </a:r>
            <a:r>
              <a:rPr lang="sl-SI" dirty="0"/>
              <a:t>GROFU SMO GRAŠČINO, HEJA, HEJO. </a:t>
            </a:r>
          </a:p>
          <a:p>
            <a:r>
              <a:rPr lang="sl-SI" dirty="0"/>
              <a:t>GRAD GORI, GROF BEŽI, VINO TEČE NAJ, ČE TEČE KRI!</a:t>
            </a:r>
          </a:p>
          <a:p>
            <a:r>
              <a:rPr lang="sl-SI" dirty="0" smtClean="0"/>
              <a:t>GRAD GORI, GROF BEŽI, VINO TEČE NAJ, ČE TEČE KRI!</a:t>
            </a:r>
            <a:r>
              <a:rPr lang="sl-SI" dirty="0"/>
              <a:t> </a:t>
            </a:r>
          </a:p>
          <a:p>
            <a:endParaRPr lang="sl-SI" dirty="0"/>
          </a:p>
        </p:txBody>
      </p:sp>
    </p:spTree>
    <p:extLst>
      <p:ext uri="{BB962C8B-B14F-4D97-AF65-F5344CB8AC3E}">
        <p14:creationId xmlns:p14="http://schemas.microsoft.com/office/powerpoint/2010/main" val="394558776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fontScale="90000"/>
          </a:bodyPr>
          <a:lstStyle/>
          <a:p>
            <a:r>
              <a:rPr lang="sl-SI" dirty="0" smtClean="0"/>
              <a:t>MAJSKI ČAS – Thomas </a:t>
            </a:r>
            <a:r>
              <a:rPr lang="sl-SI" dirty="0" err="1" smtClean="0"/>
              <a:t>Morley</a:t>
            </a:r>
            <a:r>
              <a:rPr lang="sl-SI" dirty="0" smtClean="0"/>
              <a:t>, 16. stol</a:t>
            </a:r>
            <a:endParaRPr lang="sl-SI" dirty="0"/>
          </a:p>
        </p:txBody>
      </p:sp>
      <p:sp>
        <p:nvSpPr>
          <p:cNvPr id="3" name="Označba mesta vsebine 2"/>
          <p:cNvSpPr>
            <a:spLocks noGrp="1"/>
          </p:cNvSpPr>
          <p:nvPr>
            <p:ph idx="1"/>
          </p:nvPr>
        </p:nvSpPr>
        <p:spPr>
          <a:xfrm>
            <a:off x="457200" y="1052736"/>
            <a:ext cx="8229600" cy="5073427"/>
          </a:xfrm>
        </p:spPr>
        <p:txBody>
          <a:bodyPr>
            <a:normAutofit fontScale="92500" lnSpcReduction="10000"/>
          </a:bodyPr>
          <a:lstStyle/>
          <a:p>
            <a:pPr marL="0" indent="0">
              <a:buNone/>
            </a:pPr>
            <a:r>
              <a:rPr lang="sl-SI" dirty="0" smtClean="0"/>
              <a:t>1. VSE POPJE SE RAZCVETA, ZARDEVAJO DEKLETA, FALALA…..</a:t>
            </a:r>
          </a:p>
          <a:p>
            <a:r>
              <a:rPr lang="sl-SI" dirty="0" smtClean="0"/>
              <a:t>NE VPRAŠAJTE ZAKAJ, SAJ ZDAJ JE MESEC MAJ, FALALA…</a:t>
            </a:r>
          </a:p>
          <a:p>
            <a:pPr marL="0" indent="0">
              <a:buNone/>
            </a:pPr>
            <a:r>
              <a:rPr lang="sl-SI" dirty="0" smtClean="0"/>
              <a:t>2. VSE STARO IN VSE MLADO VRTELO BI SE RADO…FALALA….</a:t>
            </a:r>
          </a:p>
          <a:p>
            <a:r>
              <a:rPr lang="sl-SI" dirty="0" smtClean="0"/>
              <a:t>KAR LEZE IN KAR GRE, SUKALO BI PETE, FA…</a:t>
            </a:r>
          </a:p>
          <a:p>
            <a:pPr marL="0" indent="0">
              <a:buNone/>
            </a:pPr>
            <a:r>
              <a:rPr lang="sl-SI" dirty="0" smtClean="0"/>
              <a:t>3. SINIČKE ŽVRGOLEVKE ŽGOLIJO SI POPEVKE, FA…</a:t>
            </a:r>
          </a:p>
          <a:p>
            <a:r>
              <a:rPr lang="sl-SI" dirty="0" smtClean="0"/>
              <a:t>ZA PTIČKE IN ZA NAS JE ZDAJ VESELJA ČAS, FALALA</a:t>
            </a:r>
          </a:p>
          <a:p>
            <a:endParaRPr lang="sl-SI" dirty="0"/>
          </a:p>
        </p:txBody>
      </p:sp>
    </p:spTree>
    <p:extLst>
      <p:ext uri="{BB962C8B-B14F-4D97-AF65-F5344CB8AC3E}">
        <p14:creationId xmlns:p14="http://schemas.microsoft.com/office/powerpoint/2010/main" val="204282983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ŽABJA SVATBA</a:t>
            </a:r>
            <a:br>
              <a:rPr lang="sl-SI" dirty="0"/>
            </a:br>
            <a:endParaRPr lang="sl-SI" dirty="0"/>
          </a:p>
        </p:txBody>
      </p:sp>
      <p:sp>
        <p:nvSpPr>
          <p:cNvPr id="3" name="Ograda vsebine 2"/>
          <p:cNvSpPr>
            <a:spLocks noGrp="1"/>
          </p:cNvSpPr>
          <p:nvPr>
            <p:ph idx="1"/>
          </p:nvPr>
        </p:nvSpPr>
        <p:spPr>
          <a:xfrm>
            <a:off x="467544" y="1124744"/>
            <a:ext cx="8229600" cy="5472608"/>
          </a:xfrm>
        </p:spPr>
        <p:txBody>
          <a:bodyPr>
            <a:normAutofit fontScale="85000" lnSpcReduction="20000"/>
          </a:bodyPr>
          <a:lstStyle/>
          <a:p>
            <a:pPr marL="0" lvl="0" indent="0">
              <a:buNone/>
            </a:pPr>
            <a:r>
              <a:rPr lang="sl-SI" dirty="0" smtClean="0"/>
              <a:t>1. ŽABE </a:t>
            </a:r>
            <a:r>
              <a:rPr lang="sl-SI" dirty="0"/>
              <a:t>SVATBO SO IMELE, ZBRANE OD SOSEDNJIH MLAK,</a:t>
            </a:r>
          </a:p>
          <a:p>
            <a:r>
              <a:rPr lang="sl-SI" dirty="0"/>
              <a:t>JEDLE, PILE SO IN PELE, REGA </a:t>
            </a:r>
            <a:r>
              <a:rPr lang="sl-SI" dirty="0" err="1"/>
              <a:t>REGA</a:t>
            </a:r>
            <a:r>
              <a:rPr lang="sl-SI" dirty="0"/>
              <a:t> REG, KVAK, KVAK, KVAK </a:t>
            </a:r>
            <a:r>
              <a:rPr lang="sl-SI" dirty="0" err="1"/>
              <a:t>KVAK</a:t>
            </a:r>
            <a:r>
              <a:rPr lang="sl-SI" dirty="0"/>
              <a:t>.</a:t>
            </a:r>
          </a:p>
          <a:p>
            <a:pPr marL="0" lvl="0" indent="0">
              <a:buNone/>
            </a:pPr>
            <a:r>
              <a:rPr lang="sl-SI" dirty="0" smtClean="0"/>
              <a:t>2. SKOKICA </a:t>
            </a:r>
            <a:r>
              <a:rPr lang="sl-SI" dirty="0"/>
              <a:t>NEVESTA MLADA, ŽENIN BIL JE DOLGOKRAK,</a:t>
            </a:r>
          </a:p>
          <a:p>
            <a:r>
              <a:rPr lang="sl-SI" dirty="0"/>
              <a:t>RAJALA OBA STA RADA, REGA </a:t>
            </a:r>
            <a:r>
              <a:rPr lang="sl-SI" dirty="0" err="1"/>
              <a:t>REGA</a:t>
            </a:r>
            <a:r>
              <a:rPr lang="sl-SI" dirty="0"/>
              <a:t> REG, KVAK, KVAK, KVAK, KVAK.</a:t>
            </a:r>
          </a:p>
          <a:p>
            <a:pPr marL="0" lvl="0" indent="0">
              <a:buNone/>
            </a:pPr>
            <a:r>
              <a:rPr lang="sl-SI" dirty="0" smtClean="0"/>
              <a:t>3. PO </a:t>
            </a:r>
            <a:r>
              <a:rPr lang="sl-SI" dirty="0"/>
              <a:t>VEČERJI ZAVTRE SE, KO JE BIL ŽE POZEN MRAK,</a:t>
            </a:r>
          </a:p>
          <a:p>
            <a:r>
              <a:rPr lang="sl-SI" dirty="0"/>
              <a:t>RAJAJO, DA VSE SE TRESE, REGA, REGA REG, KVAK, KVAK, KVAK, KVAK.</a:t>
            </a:r>
          </a:p>
          <a:p>
            <a:pPr marL="0" lvl="0" indent="0">
              <a:buNone/>
            </a:pPr>
            <a:r>
              <a:rPr lang="sl-SI" dirty="0" smtClean="0"/>
              <a:t>4. ŽIVI </a:t>
            </a:r>
            <a:r>
              <a:rPr lang="sl-SI" dirty="0"/>
              <a:t>ŽENIN NAŠ Z NEVESTO! GLAS POVZDIGNE KRAKUŠ SVAT,</a:t>
            </a:r>
          </a:p>
          <a:p>
            <a:r>
              <a:rPr lang="sl-SI" dirty="0"/>
              <a:t>ZAGRMI JIH KAKIH DVESTO, REGA, REGA, REG, KVAK, KVAK, KVAK,KVAK!</a:t>
            </a:r>
          </a:p>
          <a:p>
            <a:pPr marL="0" indent="0">
              <a:buNone/>
            </a:pPr>
            <a:r>
              <a:rPr lang="sl-SI" dirty="0"/>
              <a:t> </a:t>
            </a:r>
          </a:p>
          <a:p>
            <a:endParaRPr lang="sl-SI" dirty="0"/>
          </a:p>
        </p:txBody>
      </p:sp>
    </p:spTree>
    <p:extLst>
      <p:ext uri="{BB962C8B-B14F-4D97-AF65-F5344CB8AC3E}">
        <p14:creationId xmlns:p14="http://schemas.microsoft.com/office/powerpoint/2010/main" val="422924247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ČEZ GORO POMLAD HITI ( BACH )</a:t>
            </a:r>
            <a:br>
              <a:rPr lang="sl-SI" dirty="0"/>
            </a:br>
            <a:endParaRPr lang="sl-SI" dirty="0"/>
          </a:p>
        </p:txBody>
      </p:sp>
      <p:sp>
        <p:nvSpPr>
          <p:cNvPr id="3" name="Ograda vsebine 2"/>
          <p:cNvSpPr>
            <a:spLocks noGrp="1"/>
          </p:cNvSpPr>
          <p:nvPr>
            <p:ph idx="1"/>
          </p:nvPr>
        </p:nvSpPr>
        <p:spPr/>
        <p:txBody>
          <a:bodyPr>
            <a:normAutofit fontScale="85000" lnSpcReduction="10000"/>
          </a:bodyPr>
          <a:lstStyle/>
          <a:p>
            <a:r>
              <a:rPr lang="sl-SI" dirty="0" smtClean="0"/>
              <a:t>1. ČEZ </a:t>
            </a:r>
            <a:r>
              <a:rPr lang="sl-SI" dirty="0"/>
              <a:t>GORO POMLAD HITI, Z ROŽNO KITO SE KRASI,</a:t>
            </a:r>
          </a:p>
          <a:p>
            <a:r>
              <a:rPr lang="sl-SI" dirty="0"/>
              <a:t>ZDAJ JE ČAS ZA LJUBKOVANJE, ZDAJ CVETO DEKLIŠKE SANJE,</a:t>
            </a:r>
          </a:p>
          <a:p>
            <a:r>
              <a:rPr lang="sl-SI" dirty="0"/>
              <a:t>DROBNI SLAVEC VSE NOČI O LJUBEZNI ŽVRGOLI.</a:t>
            </a:r>
          </a:p>
          <a:p>
            <a:r>
              <a:rPr lang="sl-SI" dirty="0"/>
              <a:t> </a:t>
            </a:r>
          </a:p>
          <a:p>
            <a:pPr marL="0" indent="0">
              <a:buNone/>
            </a:pPr>
            <a:r>
              <a:rPr lang="sl-SI" dirty="0" smtClean="0"/>
              <a:t>2. LE </a:t>
            </a:r>
            <a:r>
              <a:rPr lang="sl-SI" dirty="0"/>
              <a:t>VESELO V JASNE DNI, DA POMLAD SE NE SKAZI.</a:t>
            </a:r>
          </a:p>
          <a:p>
            <a:r>
              <a:rPr lang="sl-SI" dirty="0"/>
              <a:t>NAJ MLADOST SE S SONCEM BRATI, NAJ ZVENIJO SMEHI ZLATI,</a:t>
            </a:r>
          </a:p>
          <a:p>
            <a:r>
              <a:rPr lang="sl-SI" dirty="0"/>
              <a:t>KO BO SNEG ZAMEL GORE, SPET POSTARA SE SRCE.</a:t>
            </a:r>
          </a:p>
          <a:p>
            <a:pPr marL="0" indent="0">
              <a:buNone/>
            </a:pPr>
            <a:r>
              <a:rPr lang="sl-SI" dirty="0"/>
              <a:t> </a:t>
            </a:r>
          </a:p>
          <a:p>
            <a:endParaRPr lang="sl-SI" dirty="0"/>
          </a:p>
        </p:txBody>
      </p:sp>
    </p:spTree>
    <p:extLst>
      <p:ext uri="{BB962C8B-B14F-4D97-AF65-F5344CB8AC3E}">
        <p14:creationId xmlns:p14="http://schemas.microsoft.com/office/powerpoint/2010/main" val="3534784012"/>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t>TROJKA ( RUSKA )</a:t>
            </a:r>
            <a:r>
              <a:rPr lang="sl-SI" dirty="0"/>
              <a:t/>
            </a:r>
            <a:br>
              <a:rPr lang="sl-SI" dirty="0"/>
            </a:br>
            <a:endParaRPr lang="sl-SI" dirty="0"/>
          </a:p>
        </p:txBody>
      </p:sp>
      <p:sp>
        <p:nvSpPr>
          <p:cNvPr id="3" name="Ograda vsebine 2"/>
          <p:cNvSpPr>
            <a:spLocks noGrp="1"/>
          </p:cNvSpPr>
          <p:nvPr>
            <p:ph idx="1"/>
          </p:nvPr>
        </p:nvSpPr>
        <p:spPr>
          <a:xfrm>
            <a:off x="539552" y="1988840"/>
            <a:ext cx="8229600" cy="4525963"/>
          </a:xfrm>
        </p:spPr>
        <p:txBody>
          <a:bodyPr>
            <a:normAutofit fontScale="62500" lnSpcReduction="20000"/>
          </a:bodyPr>
          <a:lstStyle/>
          <a:p>
            <a:pPr marL="0" indent="0">
              <a:buNone/>
            </a:pPr>
            <a:r>
              <a:rPr lang="sl-SI" dirty="0" smtClean="0"/>
              <a:t>1. TROJKO </a:t>
            </a:r>
            <a:r>
              <a:rPr lang="sl-SI" dirty="0"/>
              <a:t>KOČIJAŽ ZAPREŽE, TRI KONJIČKE V VPREGO DA,</a:t>
            </a:r>
          </a:p>
          <a:p>
            <a:r>
              <a:rPr lang="sl-SI" dirty="0"/>
              <a:t>DA BI DO LJUBCE V VAS SE PRIKRADEL, ČAKA MLADA GA NEVESTICA.</a:t>
            </a:r>
          </a:p>
          <a:p>
            <a:r>
              <a:rPr lang="sl-SI" dirty="0"/>
              <a:t>HI, HI, HI, V GALOP KONJIČKI, HI, HI, PELJITE ČEZ DRN IN STRN,</a:t>
            </a:r>
          </a:p>
          <a:p>
            <a:r>
              <a:rPr lang="sl-SI" dirty="0"/>
              <a:t>SAJ MUDI SE MI K SVOJI DEKLICI, HI, HI,…..</a:t>
            </a:r>
          </a:p>
          <a:p>
            <a:r>
              <a:rPr lang="sl-SI" dirty="0"/>
              <a:t> </a:t>
            </a:r>
          </a:p>
          <a:p>
            <a:pPr marL="0" indent="0">
              <a:buNone/>
            </a:pPr>
            <a:r>
              <a:rPr lang="sl-SI" dirty="0" smtClean="0"/>
              <a:t>2. SKOZI </a:t>
            </a:r>
            <a:r>
              <a:rPr lang="sl-SI" dirty="0"/>
              <a:t>STEPE PELJE POTKA, SKOZI MESTA IN VASI, PESEM ZAPOJE SI O LJUBEZNI,</a:t>
            </a:r>
          </a:p>
          <a:p>
            <a:r>
              <a:rPr lang="sl-SI" dirty="0"/>
              <a:t>DEKLICO OBJETI SI ŽELI. HI, HI, …..</a:t>
            </a:r>
          </a:p>
          <a:p>
            <a:r>
              <a:rPr lang="sl-SI" dirty="0"/>
              <a:t> </a:t>
            </a:r>
          </a:p>
          <a:p>
            <a:pPr marL="0" indent="0">
              <a:buNone/>
            </a:pPr>
            <a:r>
              <a:rPr lang="sl-SI" dirty="0" smtClean="0"/>
              <a:t>3. SNEG </a:t>
            </a:r>
            <a:r>
              <a:rPr lang="sl-SI" dirty="0"/>
              <a:t>POTIHO NALETAVA, VETER BRIJE DO KOSTI, PA KOČIJAŽA PRAV NIČ NE ZEBE, SAJ HITI K SVOJI LJUBLJENI. HI, HI,…..</a:t>
            </a:r>
          </a:p>
          <a:p>
            <a:r>
              <a:rPr lang="sl-SI" dirty="0"/>
              <a:t> </a:t>
            </a:r>
          </a:p>
          <a:p>
            <a:pPr marL="0" indent="0">
              <a:buNone/>
            </a:pPr>
            <a:r>
              <a:rPr lang="sl-SI" dirty="0" smtClean="0"/>
              <a:t>4. DEKLICA </a:t>
            </a:r>
            <a:r>
              <a:rPr lang="sl-SI" dirty="0"/>
              <a:t>PRI OKNU ČAKA, EN, DVA, TRI, JE ŽE PRI NJEM, MLAD KOČIJAŽ KONJIČKE IZPREŽE, STICNE SVOJO DEKLICO V OBJEM. HI, HI, HI,…..</a:t>
            </a:r>
          </a:p>
          <a:p>
            <a:r>
              <a:rPr lang="sl-SI" dirty="0"/>
              <a:t> </a:t>
            </a:r>
          </a:p>
          <a:p>
            <a:endParaRPr lang="sl-SI" dirty="0"/>
          </a:p>
        </p:txBody>
      </p:sp>
    </p:spTree>
    <p:extLst>
      <p:ext uri="{BB962C8B-B14F-4D97-AF65-F5344CB8AC3E}">
        <p14:creationId xmlns:p14="http://schemas.microsoft.com/office/powerpoint/2010/main" val="87405418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692696"/>
            <a:ext cx="8229600" cy="1143000"/>
          </a:xfrm>
        </p:spPr>
        <p:txBody>
          <a:bodyPr>
            <a:normAutofit fontScale="90000"/>
          </a:bodyPr>
          <a:lstStyle/>
          <a:p>
            <a:r>
              <a:rPr lang="sl-SI" dirty="0"/>
              <a:t>DO – RE – MI ( Iz filma Moje pesmi, moje sanje )</a:t>
            </a:r>
            <a:br>
              <a:rPr lang="sl-SI" dirty="0"/>
            </a:br>
            <a:endParaRPr lang="sl-SI" dirty="0"/>
          </a:p>
        </p:txBody>
      </p:sp>
      <p:sp>
        <p:nvSpPr>
          <p:cNvPr id="3" name="Ograda vsebine 2"/>
          <p:cNvSpPr>
            <a:spLocks noGrp="1"/>
          </p:cNvSpPr>
          <p:nvPr>
            <p:ph idx="1"/>
          </p:nvPr>
        </p:nvSpPr>
        <p:spPr/>
        <p:txBody>
          <a:bodyPr>
            <a:normAutofit fontScale="77500" lnSpcReduction="20000"/>
          </a:bodyPr>
          <a:lstStyle/>
          <a:p>
            <a:r>
              <a:rPr lang="sl-SI" dirty="0"/>
              <a:t>DO začenja lestvico, RE drži ga za roko, Mi na prvi črti ždi, FA za njim zapoje si.</a:t>
            </a:r>
          </a:p>
          <a:p>
            <a:r>
              <a:rPr lang="sl-SI" dirty="0"/>
              <a:t>SO bi rad ušel drugam, LA sprašuje: kam pa kam?, TI doda še: kaj boš sam?</a:t>
            </a:r>
          </a:p>
          <a:p>
            <a:r>
              <a:rPr lang="sl-SI" dirty="0"/>
              <a:t>Rad imam vas, reče DO, </a:t>
            </a:r>
            <a:r>
              <a:rPr lang="sl-SI" dirty="0" err="1"/>
              <a:t>tjajaja</a:t>
            </a:r>
            <a:r>
              <a:rPr lang="sl-SI" dirty="0"/>
              <a:t>.</a:t>
            </a:r>
          </a:p>
          <a:p>
            <a:r>
              <a:rPr lang="sl-SI" dirty="0"/>
              <a:t>C začenja lestvico, D drži ga za roko, E na prvi črti ždi, F za njim zapoje si.</a:t>
            </a:r>
          </a:p>
          <a:p>
            <a:r>
              <a:rPr lang="sl-SI" dirty="0"/>
              <a:t>G bi rad ušel drugam, A sprašuje: Kam pa kam?, H doda še: Kaj boš sam?</a:t>
            </a:r>
          </a:p>
          <a:p>
            <a:r>
              <a:rPr lang="sl-SI" dirty="0"/>
              <a:t>Rad imam vas, reče C.</a:t>
            </a:r>
          </a:p>
          <a:p>
            <a:r>
              <a:rPr lang="sl-SI" dirty="0"/>
              <a:t>C D E F G A H C.</a:t>
            </a:r>
          </a:p>
          <a:p>
            <a:r>
              <a:rPr lang="sl-SI" dirty="0"/>
              <a:t> </a:t>
            </a:r>
          </a:p>
          <a:p>
            <a:endParaRPr lang="sl-SI" dirty="0"/>
          </a:p>
        </p:txBody>
      </p:sp>
    </p:spTree>
    <p:extLst>
      <p:ext uri="{BB962C8B-B14F-4D97-AF65-F5344CB8AC3E}">
        <p14:creationId xmlns:p14="http://schemas.microsoft.com/office/powerpoint/2010/main" val="37172756"/>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548680"/>
            <a:ext cx="8229600" cy="1143000"/>
          </a:xfrm>
        </p:spPr>
        <p:txBody>
          <a:bodyPr>
            <a:normAutofit fontScale="90000"/>
          </a:bodyPr>
          <a:lstStyle/>
          <a:p>
            <a:r>
              <a:rPr lang="sl-SI" dirty="0"/>
              <a:t>KATJUŠA ( RUSKA )</a:t>
            </a:r>
            <a:br>
              <a:rPr lang="sl-SI" dirty="0"/>
            </a:br>
            <a:endParaRPr lang="sl-SI" dirty="0"/>
          </a:p>
        </p:txBody>
      </p:sp>
      <p:sp>
        <p:nvSpPr>
          <p:cNvPr id="3" name="Ograda vsebine 2"/>
          <p:cNvSpPr>
            <a:spLocks noGrp="1"/>
          </p:cNvSpPr>
          <p:nvPr>
            <p:ph idx="1"/>
          </p:nvPr>
        </p:nvSpPr>
        <p:spPr>
          <a:xfrm>
            <a:off x="539552" y="1484784"/>
            <a:ext cx="8229600" cy="4525963"/>
          </a:xfrm>
        </p:spPr>
        <p:txBody>
          <a:bodyPr>
            <a:normAutofit fontScale="70000" lnSpcReduction="20000"/>
          </a:bodyPr>
          <a:lstStyle/>
          <a:p>
            <a:pPr marL="0" indent="0">
              <a:buNone/>
            </a:pPr>
            <a:r>
              <a:rPr lang="sl-SI" dirty="0" smtClean="0"/>
              <a:t>1. ZACVETELE </a:t>
            </a:r>
            <a:r>
              <a:rPr lang="sl-SI" dirty="0"/>
              <a:t>JABLANE IN HRUŠKE, VSTALE SO MEGLICE IZNAD REK.</a:t>
            </a:r>
          </a:p>
          <a:p>
            <a:r>
              <a:rPr lang="sl-SI" dirty="0"/>
              <a:t>PRIŠLA JE NA STRMI BREG KATJUŠA, PRIŠLA NA VISOKI, STRMI BREG.</a:t>
            </a:r>
          </a:p>
          <a:p>
            <a:pPr marL="0" indent="0">
              <a:buNone/>
            </a:pPr>
            <a:r>
              <a:rPr lang="sl-SI" dirty="0" smtClean="0"/>
              <a:t>2. IN </a:t>
            </a:r>
            <a:r>
              <a:rPr lang="sl-SI" dirty="0"/>
              <a:t>ZAPELA PESEM ČEZ POLJANO, O SOKOLU S ŠIRNIH JE PLANJAV.</a:t>
            </a:r>
          </a:p>
          <a:p>
            <a:r>
              <a:rPr lang="sl-SI" dirty="0"/>
              <a:t>IN O NJEM, KI LJUBI GA VDANO, KI JI PISMO DROBNO JE POSLAL.</a:t>
            </a:r>
          </a:p>
          <a:p>
            <a:pPr marL="0" indent="0">
              <a:buNone/>
            </a:pPr>
            <a:r>
              <a:rPr lang="sl-SI" dirty="0" smtClean="0"/>
              <a:t>3. TI </a:t>
            </a:r>
            <a:r>
              <a:rPr lang="sl-SI" dirty="0"/>
              <a:t>LETIŠ OD DRUGIH PTIC HITREJE, MOJO PESEM NESI V DALJNI KRAJ,</a:t>
            </a:r>
          </a:p>
          <a:p>
            <a:r>
              <a:rPr lang="sl-SI" dirty="0"/>
              <a:t>PARTIZANU, KI NAM BRANI MEJE, LEP POZDRAV KATJUŠIN MU PREDAJ.</a:t>
            </a:r>
          </a:p>
          <a:p>
            <a:pPr marL="0" indent="0">
              <a:buNone/>
            </a:pPr>
            <a:r>
              <a:rPr lang="sl-SI" dirty="0" smtClean="0"/>
              <a:t>4. MISLI </a:t>
            </a:r>
            <a:r>
              <a:rPr lang="sl-SI" dirty="0"/>
              <a:t>NAJ NA LJUBICO EDINO, KI MU PESEM POJE ČEZ GORE,</a:t>
            </a:r>
          </a:p>
          <a:p>
            <a:r>
              <a:rPr lang="sl-SI" dirty="0"/>
              <a:t>NAJ OHRANI NAŠO DOMOVINO, JAZ OHRANIM SVOJE MU SRCE.</a:t>
            </a:r>
          </a:p>
          <a:p>
            <a:pPr marL="0" indent="0">
              <a:buNone/>
            </a:pPr>
            <a:r>
              <a:rPr lang="sl-SI" dirty="0"/>
              <a:t> </a:t>
            </a:r>
          </a:p>
        </p:txBody>
      </p:sp>
    </p:spTree>
    <p:extLst>
      <p:ext uri="{BB962C8B-B14F-4D97-AF65-F5344CB8AC3E}">
        <p14:creationId xmlns:p14="http://schemas.microsoft.com/office/powerpoint/2010/main" val="386491879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692696"/>
            <a:ext cx="8229600" cy="1143000"/>
          </a:xfrm>
        </p:spPr>
        <p:txBody>
          <a:bodyPr>
            <a:normAutofit fontScale="90000"/>
          </a:bodyPr>
          <a:lstStyle/>
          <a:p>
            <a:r>
              <a:rPr lang="sl-SI" dirty="0"/>
              <a:t>PLEŠI, PLEŠI ( SLOVAŠKA LJUDSKA )</a:t>
            </a:r>
            <a:br>
              <a:rPr lang="sl-SI" dirty="0"/>
            </a:br>
            <a:r>
              <a:rPr lang="sl-SI" dirty="0"/>
              <a:t> </a:t>
            </a:r>
            <a:br>
              <a:rPr lang="sl-SI" dirty="0"/>
            </a:br>
            <a:endParaRPr lang="sl-SI" dirty="0"/>
          </a:p>
        </p:txBody>
      </p:sp>
      <p:sp>
        <p:nvSpPr>
          <p:cNvPr id="3" name="Ograda vsebine 2"/>
          <p:cNvSpPr>
            <a:spLocks noGrp="1"/>
          </p:cNvSpPr>
          <p:nvPr>
            <p:ph idx="1"/>
          </p:nvPr>
        </p:nvSpPr>
        <p:spPr>
          <a:xfrm>
            <a:off x="467544" y="1340768"/>
            <a:ext cx="8229600" cy="4525963"/>
          </a:xfrm>
        </p:spPr>
        <p:txBody>
          <a:bodyPr>
            <a:normAutofit fontScale="92500" lnSpcReduction="20000"/>
          </a:bodyPr>
          <a:lstStyle/>
          <a:p>
            <a:r>
              <a:rPr lang="sl-SI" dirty="0"/>
              <a:t>PLEŠI, PLEŠI, VRTI SE, VRTI SE, NE PORUŠI PEČICE, PEČICE, ZIMA BELA HLADNA JE, HLADNA JE, NIMA VSAKDO PERNICE, PERNICE. LA, LA……</a:t>
            </a:r>
          </a:p>
          <a:p>
            <a:r>
              <a:rPr lang="sl-SI" dirty="0"/>
              <a:t>SREČALA CIGANČICO ČRNO SEM, LEPO JO PROSILA, ROTILA SEM, DA BI MI PRIČARALA, ČARALA, FANTKA, SINKA MAJHNEGA, MAJHNEGA. LA……</a:t>
            </a:r>
          </a:p>
          <a:p>
            <a:r>
              <a:rPr lang="sl-SI" dirty="0"/>
              <a:t>DAJ TI MENI, DEKLICA, DEKLICA, NEKAJ D*NARJA ZLATEGA, ZLATEGA,</a:t>
            </a:r>
          </a:p>
          <a:p>
            <a:r>
              <a:rPr lang="sl-SI" dirty="0"/>
              <a:t>PA TI BOM PRIČARALA, ČARALA, FANTKA, SINKA MAJHNEGA, MAJHNEGA. LA…..</a:t>
            </a:r>
          </a:p>
          <a:p>
            <a:endParaRPr lang="sl-SI" dirty="0"/>
          </a:p>
          <a:p>
            <a:pPr marL="0" indent="0">
              <a:buNone/>
            </a:pPr>
            <a:endParaRPr lang="sl-SI" dirty="0"/>
          </a:p>
          <a:p>
            <a:endParaRPr lang="sl-SI" dirty="0"/>
          </a:p>
        </p:txBody>
      </p:sp>
    </p:spTree>
    <p:extLst>
      <p:ext uri="{BB962C8B-B14F-4D97-AF65-F5344CB8AC3E}">
        <p14:creationId xmlns:p14="http://schemas.microsoft.com/office/powerpoint/2010/main" val="3146938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53699</TotalTime>
  <Words>9747</Words>
  <Application>Microsoft Office PowerPoint</Application>
  <PresentationFormat>Diaprojekcija na zaslonu (4:3)</PresentationFormat>
  <Paragraphs>897</Paragraphs>
  <Slides>122</Slides>
  <Notes>0</Notes>
  <HiddenSlides>0</HiddenSlides>
  <MMClips>1</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122</vt:i4>
      </vt:variant>
    </vt:vector>
  </HeadingPairs>
  <TitlesOfParts>
    <vt:vector size="126" baseType="lpstr">
      <vt:lpstr>Arial</vt:lpstr>
      <vt:lpstr>Calibri</vt:lpstr>
      <vt:lpstr>Cambria Math</vt:lpstr>
      <vt:lpstr>Officeova tema</vt:lpstr>
      <vt:lpstr>PASTIRČE MLADO</vt:lpstr>
      <vt:lpstr>JOHN BROWN</vt:lpstr>
      <vt:lpstr>POLŽEK SE JE ŽENIT ŠEL</vt:lpstr>
      <vt:lpstr>ČUK SE JE OŽENIL</vt:lpstr>
      <vt:lpstr>SO PTIČKI SE ŽENILI</vt:lpstr>
      <vt:lpstr>KOMAR SE JE OŽENIL </vt:lpstr>
      <vt:lpstr>RAD IMEL BI JABUKO</vt:lpstr>
      <vt:lpstr>ENA PTIČKA PRILETELA</vt:lpstr>
      <vt:lpstr>ZLATA JABUKA</vt:lpstr>
      <vt:lpstr>ŽABJA SVATBA </vt:lpstr>
      <vt:lpstr>JAZ SEM VODOVNIK JURIJ</vt:lpstr>
      <vt:lpstr>PowerPointova predstavitev</vt:lpstr>
      <vt:lpstr>NA OKNU DEVA JE SLONELA</vt:lpstr>
      <vt:lpstr>GUSARSKA</vt:lpstr>
      <vt:lpstr>MOJA MATI ČUHA KAFE</vt:lpstr>
      <vt:lpstr>ŽABICA JE ŽEJNA BILA </vt:lpstr>
      <vt:lpstr>RAČUNSTVO</vt:lpstr>
      <vt:lpstr>MOGOČEN SLON</vt:lpstr>
      <vt:lpstr>OSEL IN KUKAVICA</vt:lpstr>
      <vt:lpstr>PowerPointova predstavitev</vt:lpstr>
      <vt:lpstr>POBELELO POLE</vt:lpstr>
      <vt:lpstr>PowerPointova predstavitev</vt:lpstr>
      <vt:lpstr>JAZ BOM ENE CITRE KUPO</vt:lpstr>
      <vt:lpstr>FSI SO VENCI VEILI</vt:lpstr>
      <vt:lpstr>PO JEZERU BLIZ´ TRIGLAVA </vt:lpstr>
      <vt:lpstr>POD ROŽNATO PLANINO </vt:lpstr>
      <vt:lpstr>MAČEK V ŽAKLJU</vt:lpstr>
      <vt:lpstr>ZEMLJA PLEŠE</vt:lpstr>
      <vt:lpstr>ROŽIC NE BOM TRGALA </vt:lpstr>
      <vt:lpstr>RIBNIŠKA</vt:lpstr>
      <vt:lpstr>PO CESTI GRE EN MAJHEN MOŽ</vt:lpstr>
      <vt:lpstr>RIBA FARONIKA</vt:lpstr>
      <vt:lpstr>MAJOLKA</vt:lpstr>
      <vt:lpstr>KOVAŠKA ( ljudska )</vt:lpstr>
      <vt:lpstr>NOVOLETNA KOLEDNICA slovenska ljudska iz Krasa</vt:lpstr>
      <vt:lpstr>JAZ BOM EDNE CITRE KUPO porabska ljudska</vt:lpstr>
      <vt:lpstr>MOJ FANTIČ JE NA T´ROLSKO VANDRAL </vt:lpstr>
      <vt:lpstr>MOJE DEKLE JE ŠE MLADO </vt:lpstr>
      <vt:lpstr>KJE SO TISTE STEZICE </vt:lpstr>
      <vt:lpstr>VSI SO PRIHAJALI </vt:lpstr>
      <vt:lpstr>JAZ PA SEM SI NEKAJ ZMISLIL </vt:lpstr>
      <vt:lpstr>HI, KONJIČEK ( JANEZ BITENC ) </vt:lpstr>
      <vt:lpstr>FANTJE PO POLJ´ GREDO </vt:lpstr>
      <vt:lpstr>AL´ ME BOŠ KAJ RADA IMELA </vt:lpstr>
      <vt:lpstr>PRIŠLA BO POMLAD </vt:lpstr>
      <vt:lpstr>V DOLINCI PRIJETNI ( A. M. Slomšek ) </vt:lpstr>
      <vt:lpstr>SONCE ČEZ HRIBČEK GRE </vt:lpstr>
      <vt:lpstr>JESENSKO LISTJE</vt:lpstr>
      <vt:lpstr>DEKLE JE PO VODO ŠLO </vt:lpstr>
      <vt:lpstr>NAVZGOR SE ŠIRI ROŽMARIN </vt:lpstr>
      <vt:lpstr>LE PREDI, DEKLE, PREDI ( A. M. Slomšek ) </vt:lpstr>
      <vt:lpstr>ŽE ZIMSKI ČAS PRIHAJA </vt:lpstr>
      <vt:lpstr>RASLA JE JELKA</vt:lpstr>
      <vt:lpstr>TRAVNIČKI SO ŽE ZELENI </vt:lpstr>
      <vt:lpstr>SLIŠALA SEM PTIČKO PET´ </vt:lpstr>
      <vt:lpstr>POČIVA JEZERO V TIHOTI </vt:lpstr>
      <vt:lpstr>STOJI UČILNA ZIDANA </vt:lpstr>
      <vt:lpstr>SO PTIČICE ZBRANE </vt:lpstr>
      <vt:lpstr>SEM FANTIČ Z ZELENEGA ŠTAJERJA </vt:lpstr>
      <vt:lpstr>ROŽA NA VRTU ZELENEM CVETE </vt:lpstr>
      <vt:lpstr>REGIMENT PO CESTI GRE </vt:lpstr>
      <vt:lpstr>OJ TA SOLDAŠKI BOBEN </vt:lpstr>
      <vt:lpstr>FSE KAR LEZE </vt:lpstr>
      <vt:lpstr>NOCOJ PA, OH NOCOJ ( Venturini ) </vt:lpstr>
      <vt:lpstr>LIPA ZELENELA JE ( DAVORIN JENKO ) </vt:lpstr>
      <vt:lpstr>POTRKAN PLES </vt:lpstr>
      <vt:lpstr>VRTEC OGRADILA BODEM ( ljudska )</vt:lpstr>
      <vt:lpstr>FLOSARSKA ( ljudska )</vt:lpstr>
      <vt:lpstr>OBLAKI SO RDEČI ( ljudska )</vt:lpstr>
      <vt:lpstr>TRI TIČICE ( BELA KRAJINA ) </vt:lpstr>
      <vt:lpstr>OD RIBENCE DO RAKITENCE </vt:lpstr>
      <vt:lpstr>KOMAR SE JE OŽENIL </vt:lpstr>
      <vt:lpstr>MOŽ POSEJE REPO </vt:lpstr>
      <vt:lpstr>Preljubi svet* Lenart</vt:lpstr>
      <vt:lpstr>N*MAU ČEZ IZARO ( KOROŠKA )   </vt:lpstr>
      <vt:lpstr>POZIMI PA ROŽICE NE CVETO </vt:lpstr>
      <vt:lpstr>PA TA ŠEPASTA KRAVA ( GORENJSKA ) </vt:lpstr>
      <vt:lpstr>BRATOVŠČINA SINJEGA GALEBA ( Tone Pavček, Marjan Vodopivec )   </vt:lpstr>
      <vt:lpstr>KEKČEVA PESEM  ( MARJAN VODOPIVEC ) </vt:lpstr>
      <vt:lpstr>ZAKRIVLJENO PALICO V ROKI  </vt:lpstr>
      <vt:lpstr>OJ,  TRIGLAV, MOJ DOM ( Jakob Aljaž )   </vt:lpstr>
      <vt:lpstr>ZAGORSKI ZVONOVI - Miroslav Vilhar  </vt:lpstr>
      <vt:lpstr>ŠIVALA JE DEKLICA ZVEZDO</vt:lpstr>
      <vt:lpstr>SLOVENEC SEM ( Gustav Ipavec, Jakob Gomilšek ) </vt:lpstr>
      <vt:lpstr>MRZEL VETER TEBE ŽENE ( ljudska )</vt:lpstr>
      <vt:lpstr>DOMOVINI ( Benjamin Ipavec, Jakob Razlag ) </vt:lpstr>
      <vt:lpstr>SEM FANTIČ Z ZELENEGA ŠTAJERJA ( ljudska )</vt:lpstr>
      <vt:lpstr>NE OURI, NE SEJAJ ( PREKMURSKA LJUDSKA ) </vt:lpstr>
      <vt:lpstr>OJ, LEPO JE RES NA DEŽELI</vt:lpstr>
      <vt:lpstr>DOLENJSKI FURMANI</vt:lpstr>
      <vt:lpstr>ČE ŠTUDENT NA RAJŽE GRE  </vt:lpstr>
      <vt:lpstr>PUNTARSKA ( 16. STOLETJE ) </vt:lpstr>
      <vt:lpstr>MAJSKI ČAS – Thomas Morley, 16. stol</vt:lpstr>
      <vt:lpstr>ŽABJA SVATBA </vt:lpstr>
      <vt:lpstr>ČEZ GORO POMLAD HITI ( BACH ) </vt:lpstr>
      <vt:lpstr>TROJKA ( RUSKA ) </vt:lpstr>
      <vt:lpstr>DO – RE – MI ( Iz filma Moje pesmi, moje sanje ) </vt:lpstr>
      <vt:lpstr>KATJUŠA ( RUSKA ) </vt:lpstr>
      <vt:lpstr>PLEŠI, PLEŠI ( SLOVAŠKA LJUDSKA )   </vt:lpstr>
      <vt:lpstr>ŠMENTANA MUHA</vt:lpstr>
      <vt:lpstr>MARKO SKAČE</vt:lpstr>
      <vt:lpstr>BERI ROŽMARIN ZELENI</vt:lpstr>
      <vt:lpstr>TISOC ISKRIC</vt:lpstr>
      <vt:lpstr>MUJCEK DROTA PROSI</vt:lpstr>
      <vt:lpstr>ZIBENŠRIT</vt:lpstr>
      <vt:lpstr>DROBLJANC</vt:lpstr>
      <vt:lpstr>KEKČEVA PESEM</vt:lpstr>
      <vt:lpstr>PLESALA SEN, PLESALA</vt:lpstr>
      <vt:lpstr>DAJTE MU, DAJTE</vt:lpstr>
      <vt:lpstr>LEJSAROV MALEN</vt:lpstr>
      <vt:lpstr>GJAJ, GJAJ, GJAJ</vt:lpstr>
      <vt:lpstr>ODA RADOSTI- BEETHOVEN</vt:lpstr>
      <vt:lpstr>LUB*CA MOJA</vt:lpstr>
      <vt:lpstr>JE BELA CESTA UGLAJENA</vt:lpstr>
      <vt:lpstr>IZ ZEMLJE GRE V TRTO</vt:lpstr>
      <vt:lpstr>PA K* B* LUŠTNA NE BILA</vt:lpstr>
      <vt:lpstr>IGRAJ KOLO JABUKO</vt:lpstr>
      <vt:lpstr>DOMAČA HIŠA</vt:lpstr>
      <vt:lpstr>ČRNI KONJ</vt:lpstr>
      <vt:lpstr>VRTILJAK- Jure Rubežnik, G. Strniša</vt:lpstr>
      <vt:lpstr>V DOLiNI TIHI</vt:lpstr>
      <vt:lpstr>MOLLY MALONE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ŽABICA JE ŽEJNA BILA</dc:title>
  <dc:creator>Marinka</dc:creator>
  <cp:lastModifiedBy>ucitelj</cp:lastModifiedBy>
  <cp:revision>141</cp:revision>
  <dcterms:created xsi:type="dcterms:W3CDTF">2017-08-28T12:36:33Z</dcterms:created>
  <dcterms:modified xsi:type="dcterms:W3CDTF">2021-05-11T09:49:08Z</dcterms:modified>
</cp:coreProperties>
</file>