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0" r:id="rId4"/>
    <p:sldId id="267" r:id="rId5"/>
    <p:sldId id="269" r:id="rId6"/>
    <p:sldId id="268" r:id="rId7"/>
    <p:sldId id="262" r:id="rId8"/>
    <p:sldId id="264" r:id="rId9"/>
    <p:sldId id="265" r:id="rId10"/>
    <p:sldId id="266" r:id="rId11"/>
    <p:sldId id="25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036109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  <p:sldLayoutId id="214748366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04986" y="209006"/>
            <a:ext cx="9863014" cy="3065417"/>
          </a:xfrm>
        </p:spPr>
        <p:txBody>
          <a:bodyPr>
            <a:normAutofit/>
          </a:bodyPr>
          <a:lstStyle/>
          <a:p>
            <a:pPr algn="ctr"/>
            <a:r>
              <a:rPr lang="sl-SI" sz="5400" dirty="0" smtClean="0"/>
              <a:t>PRIPRAVLJAMO </a:t>
            </a:r>
            <a:br>
              <a:rPr lang="sl-SI" sz="5400" dirty="0" smtClean="0"/>
            </a:br>
            <a:r>
              <a:rPr lang="sl-SI" sz="5400" dirty="0" smtClean="0"/>
              <a:t>PREDNOVOLETNO</a:t>
            </a:r>
            <a:br>
              <a:rPr lang="sl-SI" sz="5400" dirty="0" smtClean="0"/>
            </a:br>
            <a:r>
              <a:rPr lang="sl-SI" sz="5400" dirty="0" smtClean="0"/>
              <a:t>VZDUŠJE</a:t>
            </a:r>
            <a:r>
              <a:rPr lang="sl-SI" dirty="0"/>
              <a:t/>
            </a:r>
            <a:br>
              <a:rPr lang="sl-SI" dirty="0"/>
            </a:b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40706" y="3013165"/>
            <a:ext cx="2830700" cy="931817"/>
          </a:xfrm>
        </p:spPr>
        <p:txBody>
          <a:bodyPr>
            <a:normAutofit/>
          </a:bodyPr>
          <a:lstStyle/>
          <a:p>
            <a:r>
              <a:rPr lang="sl-SI" sz="2800" dirty="0" smtClean="0">
                <a:solidFill>
                  <a:srgbClr val="FF0000"/>
                </a:solidFill>
              </a:rPr>
              <a:t>Tehniški dan</a:t>
            </a:r>
            <a:endParaRPr lang="sl-SI" sz="2800" dirty="0">
              <a:solidFill>
                <a:srgbClr val="FF0000"/>
              </a:solidFill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096" y="1811384"/>
            <a:ext cx="4308734" cy="4837878"/>
          </a:xfrm>
          <a:prstGeom prst="rect">
            <a:avLst/>
          </a:prstGeom>
        </p:spPr>
      </p:pic>
      <p:pic>
        <p:nvPicPr>
          <p:cNvPr id="4" name="Picture 2" descr="DIY Orange Pomander Candles for Valentine's Day - Bellac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264" y="3387903"/>
            <a:ext cx="2255519" cy="338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68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8f5bd4340b3900a748afe1081ff70607.jpg" descr="8f5bd4340b3900a748afe1081ff7060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8172" y="267737"/>
            <a:ext cx="4307832" cy="64617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3fe1988e222422e612b977797d1b151b.jpg" descr="3fe1988e222422e612b977797d1b151b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17246" y="376535"/>
            <a:ext cx="4355365" cy="3324608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Rounded Rectangle"/>
          <p:cNvSpPr/>
          <p:nvPr/>
        </p:nvSpPr>
        <p:spPr>
          <a:xfrm>
            <a:off x="6295772" y="3962399"/>
            <a:ext cx="4130561" cy="2518595"/>
          </a:xfrm>
          <a:prstGeom prst="roundRect">
            <a:avLst>
              <a:gd name="adj" fmla="val 22337"/>
            </a:avLst>
          </a:prstGeom>
          <a:solidFill>
            <a:srgbClr val="D9F3F4"/>
          </a:solidFill>
          <a:ln w="12700">
            <a:miter lim="400000"/>
          </a:ln>
        </p:spPr>
        <p:txBody>
          <a:bodyPr lIns="50799" tIns="50799" rIns="50799" bIns="50799" anchor="ctr"/>
          <a:lstStyle/>
          <a:p>
            <a:pPr defTabSz="584179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109"/>
          </a:p>
        </p:txBody>
      </p:sp>
      <p:sp>
        <p:nvSpPr>
          <p:cNvPr id="226" name="Z zobotrebci pa lahko izdelaš kakšne manjše, ki bodo lep praznični okras."/>
          <p:cNvSpPr txBox="1"/>
          <p:nvPr/>
        </p:nvSpPr>
        <p:spPr>
          <a:xfrm>
            <a:off x="6515212" y="4158355"/>
            <a:ext cx="3691682" cy="1990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>
            <a:lvl1pPr>
              <a:lnSpc>
                <a:spcPct val="160000"/>
              </a:lnSpc>
              <a:defRPr sz="36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rPr lang="sl-SI" sz="2000" dirty="0" smtClean="0">
                <a:solidFill>
                  <a:srgbClr val="FF0000"/>
                </a:solidFill>
              </a:rPr>
              <a:t>Z ZOBOTREBCI PA LAHKO IZDELAŠ KAKŠNE MANJŠE, KI BODO LEP PRAZNIČNI OKRAS. </a:t>
            </a:r>
            <a:endParaRPr lang="sl-SI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9938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jeZBesedilom 6"/>
          <p:cNvSpPr txBox="1"/>
          <p:nvPr/>
        </p:nvSpPr>
        <p:spPr>
          <a:xfrm>
            <a:off x="1047262" y="875323"/>
            <a:ext cx="100818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 smtClean="0"/>
              <a:t>POČNITE STVARI SKUPAJ IN SE ZABAVAJTE. </a:t>
            </a:r>
          </a:p>
          <a:p>
            <a:pPr algn="ctr"/>
            <a:r>
              <a:rPr lang="sl-SI" sz="5400" dirty="0" smtClean="0"/>
              <a:t>BODITE DRUG DRUGEMU </a:t>
            </a:r>
          </a:p>
          <a:p>
            <a:pPr algn="ctr"/>
            <a:r>
              <a:rPr lang="sl-SI" sz="5400" dirty="0" smtClean="0"/>
              <a:t>NAJLEPŠE DARILO.</a:t>
            </a:r>
          </a:p>
          <a:p>
            <a:endParaRPr lang="sl-SI" sz="5400" dirty="0" smtClean="0"/>
          </a:p>
          <a:p>
            <a:pPr algn="ctr"/>
            <a:r>
              <a:rPr lang="sl-SI" sz="5400" dirty="0" smtClean="0"/>
              <a:t>NAJ </a:t>
            </a:r>
            <a:r>
              <a:rPr lang="sl-SI" sz="5400" dirty="0" smtClean="0"/>
              <a:t>VAM USPE!</a:t>
            </a:r>
            <a:endParaRPr lang="sl-SI" sz="54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1508369" y="6348290"/>
            <a:ext cx="59709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dirty="0" smtClean="0"/>
              <a:t>Fotografije, vir internet</a:t>
            </a:r>
            <a:endParaRPr lang="sl-SI" sz="1200" dirty="0"/>
          </a:p>
        </p:txBody>
      </p:sp>
    </p:spTree>
    <p:extLst>
      <p:ext uri="{BB962C8B-B14F-4D97-AF65-F5344CB8AC3E}">
        <p14:creationId xmlns:p14="http://schemas.microsoft.com/office/powerpoint/2010/main" val="32153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/>
          <p:cNvSpPr txBox="1"/>
          <p:nvPr/>
        </p:nvSpPr>
        <p:spPr>
          <a:xfrm>
            <a:off x="574766" y="69669"/>
            <a:ext cx="11335881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sz="4000" b="1" dirty="0" smtClean="0"/>
          </a:p>
          <a:p>
            <a:r>
              <a:rPr lang="sl-SI" sz="3300" b="1" dirty="0" smtClean="0"/>
              <a:t>DRAGI ŠOLARJI</a:t>
            </a:r>
            <a:r>
              <a:rPr lang="sl-SI" sz="3300" dirty="0" smtClean="0"/>
              <a:t>, VSTOPILI SMO V MESEC, KI MU PRAVIMO TUDI </a:t>
            </a:r>
            <a:r>
              <a:rPr lang="sl-SI" sz="3300" dirty="0" smtClean="0">
                <a:solidFill>
                  <a:srgbClr val="FF0000"/>
                </a:solidFill>
              </a:rPr>
              <a:t>PRAZNIČNI ALI VESELI DECEMBER</a:t>
            </a:r>
            <a:r>
              <a:rPr lang="sl-SI" sz="3300" dirty="0" smtClean="0"/>
              <a:t>. </a:t>
            </a:r>
          </a:p>
          <a:p>
            <a:endParaRPr lang="sl-SI" sz="3300" dirty="0" smtClean="0"/>
          </a:p>
          <a:p>
            <a:r>
              <a:rPr lang="sl-SI" sz="3300" dirty="0" smtClean="0"/>
              <a:t>S SVOJO USTVARJALNOSTJO IN OB POMOČI </a:t>
            </a:r>
          </a:p>
          <a:p>
            <a:r>
              <a:rPr lang="sl-SI" sz="3300" dirty="0" smtClean="0"/>
              <a:t>DOMAČIH LAHKO POSKRBITE, DA BO VSAK DAN</a:t>
            </a:r>
          </a:p>
          <a:p>
            <a:r>
              <a:rPr lang="sl-SI" sz="3300" dirty="0" smtClean="0"/>
              <a:t>DECEMBRA VSAJ MALO PRAZNIČEN IN NASMEJAN</a:t>
            </a:r>
            <a:r>
              <a:rPr lang="sl-SI" sz="4000" dirty="0" smtClean="0"/>
              <a:t>.</a:t>
            </a:r>
          </a:p>
          <a:p>
            <a:endParaRPr lang="sl-SI" sz="4000" dirty="0" smtClean="0"/>
          </a:p>
          <a:p>
            <a:endParaRPr lang="sl-SI" dirty="0" smtClean="0"/>
          </a:p>
          <a:p>
            <a:endParaRPr lang="sl-SI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9429" y="2712233"/>
            <a:ext cx="2612571" cy="396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7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značba mesta besedila 4"/>
          <p:cNvSpPr>
            <a:spLocks noGrp="1"/>
          </p:cNvSpPr>
          <p:nvPr>
            <p:ph type="body" sz="half" idx="2"/>
          </p:nvPr>
        </p:nvSpPr>
        <p:spPr>
          <a:xfrm>
            <a:off x="1234832" y="5761891"/>
            <a:ext cx="9904459" cy="879232"/>
          </a:xfrm>
        </p:spPr>
        <p:txBody>
          <a:bodyPr/>
          <a:lstStyle/>
          <a:p>
            <a:endParaRPr lang="sl-SI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1141410" y="617415"/>
            <a:ext cx="104800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l-SI" sz="3600" dirty="0" smtClean="0"/>
              <a:t>TU SO IDEJE, KAKO SPREMENIMO STANOVANJE IN SNEŽAKA POVABIMO NA TOPLO…</a:t>
            </a:r>
            <a:endParaRPr lang="sl-SI" sz="36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58458"/>
            <a:ext cx="4607458" cy="459954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7697" y="2095018"/>
            <a:ext cx="2997688" cy="4762982"/>
          </a:xfrm>
          <a:prstGeom prst="rect">
            <a:avLst/>
          </a:prstGeom>
        </p:spPr>
      </p:pic>
      <p:pic>
        <p:nvPicPr>
          <p:cNvPr id="4098" name="Picture 2" descr="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075" y="2362311"/>
            <a:ext cx="3378926" cy="4495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93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3c81c9793fdda24d9a40d6da12d02c2e.jpg" descr="3c81c9793fdda24d9a40d6da12d02c2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55997" y="182527"/>
            <a:ext cx="2223669" cy="6463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3380d0cb0af4f0d425eec78a049a0e7a.jpg" descr="3380d0cb0af4f0d425eec78a049a0e7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51602" y="1124631"/>
            <a:ext cx="6857665" cy="514553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0837647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0" y="642257"/>
            <a:ext cx="2811224" cy="4216837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37" y="2128632"/>
            <a:ext cx="2743438" cy="413344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517" y="2312149"/>
            <a:ext cx="2873361" cy="4025725"/>
          </a:xfrm>
          <a:prstGeom prst="rect">
            <a:avLst/>
          </a:prstGeom>
        </p:spPr>
      </p:pic>
      <p:pic>
        <p:nvPicPr>
          <p:cNvPr id="3074" name="Picture 2" descr="ОБРАЗЦЫ УКРАШЕНИЯ ОКОН И ДВЕРЕЙ | V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549" y="1542746"/>
            <a:ext cx="2946089" cy="391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85642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2a1c29646ff37cd46a6c26942019338.jpg" descr="b2a1c29646ff37cd46a6c2694201933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53943" y="992766"/>
            <a:ext cx="4275907" cy="5630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22" y="370073"/>
            <a:ext cx="2857815" cy="379493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440" y="2118237"/>
            <a:ext cx="2664823" cy="339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6476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d50245b4f75440dc39f30a42d0af47f9.jpg" descr="d50245b4f75440dc39f30a42d0af47f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36320" y="1687722"/>
            <a:ext cx="4777372" cy="4777372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7b2502613e10096a4607aac8d41a02e2.jpg" descr="7b2502613e10096a4607aac8d41a02e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69366" y="1687722"/>
            <a:ext cx="5347238" cy="4777372"/>
          </a:xfrm>
          <a:prstGeom prst="rect">
            <a:avLst/>
          </a:prstGeom>
          <a:ln w="12700">
            <a:miter lim="400000"/>
          </a:ln>
        </p:spPr>
      </p:pic>
      <p:sp>
        <p:nvSpPr>
          <p:cNvPr id="210" name="Rounded Rectangle"/>
          <p:cNvSpPr/>
          <p:nvPr/>
        </p:nvSpPr>
        <p:spPr>
          <a:xfrm>
            <a:off x="1851438" y="260173"/>
            <a:ext cx="8489125" cy="1333495"/>
          </a:xfrm>
          <a:prstGeom prst="roundRect">
            <a:avLst>
              <a:gd name="adj" fmla="val 50000"/>
            </a:avLst>
          </a:prstGeom>
          <a:solidFill>
            <a:srgbClr val="D9F3F4"/>
          </a:solidFill>
          <a:ln w="12700">
            <a:miter lim="400000"/>
          </a:ln>
        </p:spPr>
        <p:txBody>
          <a:bodyPr lIns="50799" tIns="50799" rIns="50799" bIns="50799" anchor="ctr"/>
          <a:lstStyle/>
          <a:p>
            <a:pPr defTabSz="584179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109"/>
          </a:p>
        </p:txBody>
      </p:sp>
      <p:sp>
        <p:nvSpPr>
          <p:cNvPr id="211" name="Letošnje leto so zelo moderne zvezde."/>
          <p:cNvSpPr txBox="1"/>
          <p:nvPr/>
        </p:nvSpPr>
        <p:spPr>
          <a:xfrm>
            <a:off x="2429692" y="175057"/>
            <a:ext cx="6422708" cy="15168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5719" tIns="35719" rIns="35719" bIns="35719" anchor="ctr">
            <a:spAutoFit/>
          </a:bodyPr>
          <a:lstStyle>
            <a:lvl1pPr algn="l">
              <a:lnSpc>
                <a:spcPct val="160000"/>
              </a:lnSpc>
              <a:defRPr sz="4400"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rPr lang="sl-SI" sz="3094" dirty="0" smtClean="0">
                <a:solidFill>
                  <a:srgbClr val="FF0000"/>
                </a:solidFill>
              </a:rPr>
              <a:t>LETOŠNJE LETO SO MODERNE ZVEZDE. </a:t>
            </a:r>
            <a:endParaRPr lang="sl-SI" sz="3094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17749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94fbc16c734035dab181cd0e28cabde6.jpg" descr="94fbc16c734035dab181cd0e28cabde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57632" y="290716"/>
            <a:ext cx="4510666" cy="633412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41fa16b03cf033e70e92b38edd3bae1c.jpg" descr="41fa16b03cf033e70e92b38edd3bae1c.jpg"/>
          <p:cNvPicPr>
            <a:picLocks noChangeAspect="1"/>
          </p:cNvPicPr>
          <p:nvPr/>
        </p:nvPicPr>
        <p:blipFill>
          <a:blip r:embed="rId3">
            <a:extLst/>
          </a:blip>
          <a:srcRect t="2489" b="35630"/>
          <a:stretch>
            <a:fillRect/>
          </a:stretch>
        </p:blipFill>
        <p:spPr>
          <a:xfrm>
            <a:off x="7040132" y="233159"/>
            <a:ext cx="2994363" cy="2779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5" name="7e8d8deb96d043d42751d7a2de7fbf16.jpg" descr="7e8d8deb96d043d42751d7a2de7fbf16.jpg"/>
          <p:cNvPicPr>
            <a:picLocks noChangeAspect="1"/>
          </p:cNvPicPr>
          <p:nvPr/>
        </p:nvPicPr>
        <p:blipFill>
          <a:blip r:embed="rId4">
            <a:extLst/>
          </a:blip>
          <a:srcRect t="22050"/>
          <a:stretch>
            <a:fillRect/>
          </a:stretch>
        </p:blipFill>
        <p:spPr>
          <a:xfrm>
            <a:off x="7040132" y="3091799"/>
            <a:ext cx="2994199" cy="352788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3611083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5a2c756390ab562cec90e9f5e12ca08a.jpg" descr="5a2c756390ab562cec90e9f5e12ca08a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06203" y="2219027"/>
            <a:ext cx="4947699" cy="44232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d114f8f9f56c6a515b5fa1eae7d68cc5.jpg" descr="d114f8f9f56c6a515b5fa1eae7d68cc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14396" y="4166885"/>
            <a:ext cx="2622654" cy="26226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128bf88805bffe5d7b16331b479c377a.jpg" descr="128bf88805bffe5d7b16331b479c377a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51335" y="129480"/>
            <a:ext cx="2748775" cy="3991571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Rounded Rectangle"/>
          <p:cNvSpPr/>
          <p:nvPr/>
        </p:nvSpPr>
        <p:spPr>
          <a:xfrm>
            <a:off x="1001486" y="261561"/>
            <a:ext cx="6416743" cy="1811079"/>
          </a:xfrm>
          <a:prstGeom prst="roundRect">
            <a:avLst>
              <a:gd name="adj" fmla="val 50000"/>
            </a:avLst>
          </a:prstGeom>
          <a:solidFill>
            <a:srgbClr val="D9F3F4"/>
          </a:solidFill>
          <a:ln w="12700">
            <a:miter lim="400000"/>
          </a:ln>
        </p:spPr>
        <p:txBody>
          <a:bodyPr lIns="50799" tIns="50799" rIns="50799" bIns="50799" anchor="ctr"/>
          <a:lstStyle/>
          <a:p>
            <a:pPr defTabSz="584179">
              <a:defRPr sz="30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2109"/>
          </a:p>
        </p:txBody>
      </p:sp>
      <p:sp>
        <p:nvSpPr>
          <p:cNvPr id="221" name="Naberi 5 enako debelih vejic in jih…"/>
          <p:cNvSpPr txBox="1"/>
          <p:nvPr/>
        </p:nvSpPr>
        <p:spPr>
          <a:xfrm>
            <a:off x="1615412" y="805078"/>
            <a:ext cx="5943592" cy="1005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5719" tIns="35719" rIns="35719" bIns="35719" anchor="ctr">
            <a:spAutoFit/>
          </a:bodyPr>
          <a:lstStyle/>
          <a:p>
            <a:pPr>
              <a:lnSpc>
                <a:spcPct val="160000"/>
              </a:lnSpc>
              <a:defRPr sz="3600">
                <a:latin typeface="Garamond"/>
                <a:ea typeface="Garamond"/>
                <a:cs typeface="Garamond"/>
                <a:sym typeface="Garamond"/>
              </a:defRPr>
            </a:pPr>
            <a:r>
              <a:rPr lang="sl-SI" sz="2000" dirty="0" smtClean="0">
                <a:solidFill>
                  <a:srgbClr val="FF0000"/>
                </a:solidFill>
              </a:rPr>
              <a:t>NABERI 5 ENAKO DEBELIH VEJIC IN JIH </a:t>
            </a:r>
          </a:p>
          <a:p>
            <a:pPr>
              <a:lnSpc>
                <a:spcPct val="160000"/>
              </a:lnSpc>
              <a:defRPr sz="3600">
                <a:latin typeface="Garamond"/>
                <a:ea typeface="Garamond"/>
                <a:cs typeface="Garamond"/>
                <a:sym typeface="Garamond"/>
              </a:defRPr>
            </a:pPr>
            <a:r>
              <a:rPr lang="sl-SI" sz="2000" dirty="0" smtClean="0">
                <a:solidFill>
                  <a:srgbClr val="FF0000"/>
                </a:solidFill>
              </a:rPr>
              <a:t>SKUPAJ ZVEŽI. POGLEJ, KAKO JE PREPROSTO. </a:t>
            </a:r>
            <a:endParaRPr lang="sl-SI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4677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zje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TM04033919[[fn=Vezje]]</Template>
  <TotalTime>255</TotalTime>
  <Words>111</Words>
  <Application>Microsoft Office PowerPoint</Application>
  <PresentationFormat>Širokozaslonsko</PresentationFormat>
  <Paragraphs>20</Paragraphs>
  <Slides>11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7" baseType="lpstr">
      <vt:lpstr>Arial</vt:lpstr>
      <vt:lpstr>Garamond</vt:lpstr>
      <vt:lpstr>Helvetica Neue Medium</vt:lpstr>
      <vt:lpstr>Trebuchet MS</vt:lpstr>
      <vt:lpstr>Tw Cen MT</vt:lpstr>
      <vt:lpstr>Vezje</vt:lpstr>
      <vt:lpstr>PRIPRAVLJAMO  PREDNOVOLETNO VZDUŠJE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Administrator</dc:creator>
  <cp:lastModifiedBy>Uporabnik sistema Windows</cp:lastModifiedBy>
  <cp:revision>22</cp:revision>
  <dcterms:created xsi:type="dcterms:W3CDTF">2020-11-26T11:18:47Z</dcterms:created>
  <dcterms:modified xsi:type="dcterms:W3CDTF">2021-12-19T17:04:28Z</dcterms:modified>
</cp:coreProperties>
</file>