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A61E7A3-5E1A-4D34-9C55-C0723F22C0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3BE4759A-AAAD-481F-9DFB-C4865F57F8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356FAF0-965D-43CF-B7C2-B3BD85C01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B94BE-9B39-4761-A203-B4F02C1D726F}" type="datetimeFigureOut">
              <a:rPr lang="sl-SI" smtClean="0"/>
              <a:t>22. 02. 2026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A50D2C8-1D69-4BF0-838A-F94AE08CA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608D2068-1C95-400B-B4E0-AE9578F74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6351-A297-4EA1-AD29-80B0EADFF1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2911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774EE0B-3A4C-4970-A078-1FBF13EAE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2D81654B-54ED-4658-A77D-FC554419F0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39BAE33F-04E4-4038-8F71-9D0077381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B94BE-9B39-4761-A203-B4F02C1D726F}" type="datetimeFigureOut">
              <a:rPr lang="sl-SI" smtClean="0"/>
              <a:t>22. 02. 2026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91165C77-583E-478C-A2E0-ED39FE4FA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7B26BD1-C02F-4CFD-A424-C3AC530FD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6351-A297-4EA1-AD29-80B0EADFF1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7191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D796962A-D06B-46F3-AA18-4DAC87A997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F35E55D6-AAFB-4A94-BB1D-A6A780EAF5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9B58D23-3F3D-41CE-ABAD-0263EF4C4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B94BE-9B39-4761-A203-B4F02C1D726F}" type="datetimeFigureOut">
              <a:rPr lang="sl-SI" smtClean="0"/>
              <a:t>22. 02. 2026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830A1C1-DB40-48F8-B617-713EB881D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923783C-B977-4227-BD09-56EF8B636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6351-A297-4EA1-AD29-80B0EADFF1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21500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908DF83-62A4-4E5D-80E3-C140D81C6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B7B49D9-3977-4F2A-8783-0034C1CD8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486BD4CF-7500-41F8-8C37-049793DE7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B94BE-9B39-4761-A203-B4F02C1D726F}" type="datetimeFigureOut">
              <a:rPr lang="sl-SI" smtClean="0"/>
              <a:t>22. 02. 2026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0D43FA9-B3E6-41BF-944B-102EAA4FD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566DF5A-2065-42E3-8E7D-FF0639EBE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6351-A297-4EA1-AD29-80B0EADFF1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8584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ACC0CB8-1C80-4AAE-8F43-E9C7564EF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13474D83-C863-4ABF-9FDB-29612E0769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3717777E-6D63-44DB-A23E-9C55692FF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B94BE-9B39-4761-A203-B4F02C1D726F}" type="datetimeFigureOut">
              <a:rPr lang="sl-SI" smtClean="0"/>
              <a:t>22. 02. 2026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1F451D4-F125-4A22-BB1D-D206B2177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0E7D52C-2D0D-46FE-8A54-CA6FAF85C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6351-A297-4EA1-AD29-80B0EADFF1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03618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F3AC601-1DF6-42F2-B7CC-29D067C95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92080BE-967E-43D7-A133-A67CD2B1D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C9B5143B-9BEB-4169-99C6-43F0C052C1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EDD4BCBA-74DD-46A5-8F92-94289A821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B94BE-9B39-4761-A203-B4F02C1D726F}" type="datetimeFigureOut">
              <a:rPr lang="sl-SI" smtClean="0"/>
              <a:t>22. 02. 2026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24A71D64-68B6-48C2-B82D-F881C2A24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59DEBCD0-7021-421A-A84F-E09D0643A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6351-A297-4EA1-AD29-80B0EADFF1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52230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8D5853C-8ADA-4F6B-8F2D-FBEB37B56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4ACACA33-3147-419A-968B-9CDF66D76E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8B626F7C-EB6F-477D-9DC0-931C025E2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6BBE7008-3E6F-475C-824C-69F8764666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F89707DD-BE9C-4689-8696-089166912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566A5C07-7BBE-44E6-88E6-D93A090F1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B94BE-9B39-4761-A203-B4F02C1D726F}" type="datetimeFigureOut">
              <a:rPr lang="sl-SI" smtClean="0"/>
              <a:t>22. 02. 2026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4CF78404-B93F-432E-9B94-24A3B51B0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020F411C-BD07-4E05-B061-FE9708880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6351-A297-4EA1-AD29-80B0EADFF1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59268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57293F-544B-431B-A8D1-E798FCBB1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91204A4D-28D7-43FA-A6C3-5E6680E78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B94BE-9B39-4761-A203-B4F02C1D726F}" type="datetimeFigureOut">
              <a:rPr lang="sl-SI" smtClean="0"/>
              <a:t>22. 02. 2026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C3E84DD1-ACB6-4BDE-B868-1ABBB3D5B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F2394EC0-04BA-4144-8304-E2C77A7BF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6351-A297-4EA1-AD29-80B0EADFF1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62039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08803826-E452-48D3-8962-4D08E70CE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B94BE-9B39-4761-A203-B4F02C1D726F}" type="datetimeFigureOut">
              <a:rPr lang="sl-SI" smtClean="0"/>
              <a:t>22. 02. 2026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B938C452-2238-498A-AC10-776E37C33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F376E63E-8A07-40C2-9CA1-B8B3DB3B0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6351-A297-4EA1-AD29-80B0EADFF1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50782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58A8137-1023-4CF4-9AA9-F941CDD12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AFF57D1-32D9-4BE8-9526-C242F24EF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9D612A5F-C504-431C-8467-711B2FDF8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5A3E5C7E-2553-47A0-BBA1-1ACDF6AD0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B94BE-9B39-4761-A203-B4F02C1D726F}" type="datetimeFigureOut">
              <a:rPr lang="sl-SI" smtClean="0"/>
              <a:t>22. 02. 2026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E0759DA2-E471-4592-BBCC-A0B532C67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EF2423F1-544D-4FC4-81C3-0FCD258A5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6351-A297-4EA1-AD29-80B0EADFF1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62416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01E8DC-B9B1-4400-ACEC-7DEDD4565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005F838A-05DA-4434-96C7-9F475274C1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86D9C997-15C2-4938-AD1F-5144C720A7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DE4C2229-BF08-46F6-80BC-27CB55A4F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B94BE-9B39-4761-A203-B4F02C1D726F}" type="datetimeFigureOut">
              <a:rPr lang="sl-SI" smtClean="0"/>
              <a:t>22. 02. 2026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E89DEF62-F3F7-4FBB-866A-CA6C2A4A0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4FEE12D2-3ED8-471D-A369-B99736952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6351-A297-4EA1-AD29-80B0EADFF1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34533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7B24DC91-98F9-4B20-B28A-615C73AAF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E1D95668-747C-4C55-B118-47B5CA0BF9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36682A30-AAB9-44A7-9AAD-82C8F92B0A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B94BE-9B39-4761-A203-B4F02C1D726F}" type="datetimeFigureOut">
              <a:rPr lang="sl-SI" smtClean="0"/>
              <a:t>22. 02. 2026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9AB1849-1EAA-4E6C-8DA2-78596C0937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B96749E-9364-4566-B45C-1D088BB4C6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606351-A297-4EA1-AD29-80B0EADFF1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40999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BE167A1-40A9-414E-82D3-2C004E244E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1C91DA7-0358-48C5-954D-06A777D1A0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3C1C034-C31F-411C-A4EE-426E4AA3B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8214" y="0"/>
            <a:ext cx="5615571" cy="685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77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BE1B0FB-7418-4D0E-852F-19E9FF61F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AA8A2D8-3F4F-4B53-B29E-A1F6029F43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AC8FB7E-38E5-4D28-9FB6-A6A12DF74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079" y="249615"/>
            <a:ext cx="10131842" cy="624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593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A7AAB7A-50A4-4C48-8BCE-4F1808BE8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BE61639-3CE8-4BB9-ABC1-90910A20C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0B48BC2-CF1C-4C21-87B7-8C83DF581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479" y="365125"/>
            <a:ext cx="9541042" cy="6085637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2D042044-8A40-429F-BEC3-8009A815BDD0}"/>
              </a:ext>
            </a:extLst>
          </p:cNvPr>
          <p:cNvSpPr txBox="1"/>
          <p:nvPr/>
        </p:nvSpPr>
        <p:spPr>
          <a:xfrm>
            <a:off x="7119892" y="1429078"/>
            <a:ext cx="1003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rgbClr val="FF0000"/>
                </a:solidFill>
              </a:rPr>
              <a:t>hot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C75D2547-1457-47C2-9326-184345317AE6}"/>
              </a:ext>
            </a:extLst>
          </p:cNvPr>
          <p:cNvSpPr txBox="1"/>
          <p:nvPr/>
        </p:nvSpPr>
        <p:spPr>
          <a:xfrm>
            <a:off x="5461247" y="3167390"/>
            <a:ext cx="1729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err="1">
                <a:solidFill>
                  <a:srgbClr val="FF0000"/>
                </a:solidFill>
              </a:rPr>
              <a:t>lemonade</a:t>
            </a:r>
            <a:endParaRPr lang="sl-SI" sz="2800" dirty="0">
              <a:solidFill>
                <a:srgbClr val="FF0000"/>
              </a:solidFill>
            </a:endParaRP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129543F5-E1D9-44E7-A531-398C76975E1B}"/>
              </a:ext>
            </a:extLst>
          </p:cNvPr>
          <p:cNvSpPr txBox="1"/>
          <p:nvPr/>
        </p:nvSpPr>
        <p:spPr>
          <a:xfrm>
            <a:off x="5594411" y="4905702"/>
            <a:ext cx="1003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err="1">
                <a:solidFill>
                  <a:srgbClr val="FF0000"/>
                </a:solidFill>
              </a:rPr>
              <a:t>birds</a:t>
            </a:r>
            <a:endParaRPr lang="sl-SI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47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CAFBE55B-4C8F-431A-886D-10161AF6BF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7990" y="208799"/>
            <a:ext cx="8576020" cy="6440402"/>
          </a:xfrm>
          <a:prstGeom prst="rect">
            <a:avLst/>
          </a:prstGeom>
        </p:spPr>
      </p:pic>
      <p:cxnSp>
        <p:nvCxnSpPr>
          <p:cNvPr id="6" name="Raven puščični povezovalnik 5">
            <a:extLst>
              <a:ext uri="{FF2B5EF4-FFF2-40B4-BE49-F238E27FC236}">
                <a16:creationId xmlns:a16="http://schemas.microsoft.com/office/drawing/2014/main" id="{1FC093C9-3001-4C2C-A474-07B0FB8E8B32}"/>
              </a:ext>
            </a:extLst>
          </p:cNvPr>
          <p:cNvCxnSpPr/>
          <p:nvPr/>
        </p:nvCxnSpPr>
        <p:spPr>
          <a:xfrm>
            <a:off x="3116062" y="1376039"/>
            <a:ext cx="2539014" cy="24768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aven puščični povezovalnik 6">
            <a:extLst>
              <a:ext uri="{FF2B5EF4-FFF2-40B4-BE49-F238E27FC236}">
                <a16:creationId xmlns:a16="http://schemas.microsoft.com/office/drawing/2014/main" id="{B022BD99-BF51-435D-8132-2EE6960C677B}"/>
              </a:ext>
            </a:extLst>
          </p:cNvPr>
          <p:cNvCxnSpPr>
            <a:cxnSpLocks/>
          </p:cNvCxnSpPr>
          <p:nvPr/>
        </p:nvCxnSpPr>
        <p:spPr>
          <a:xfrm flipV="1">
            <a:off x="3011009" y="1269507"/>
            <a:ext cx="2644067" cy="150467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ven puščični povezovalnik 8">
            <a:extLst>
              <a:ext uri="{FF2B5EF4-FFF2-40B4-BE49-F238E27FC236}">
                <a16:creationId xmlns:a16="http://schemas.microsoft.com/office/drawing/2014/main" id="{14871779-1E38-4C03-B0F3-1C260D4793CF}"/>
              </a:ext>
            </a:extLst>
          </p:cNvPr>
          <p:cNvCxnSpPr>
            <a:cxnSpLocks/>
          </p:cNvCxnSpPr>
          <p:nvPr/>
        </p:nvCxnSpPr>
        <p:spPr>
          <a:xfrm flipV="1">
            <a:off x="3241829" y="2547891"/>
            <a:ext cx="1862831" cy="16244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ven puščični povezovalnik 10">
            <a:extLst>
              <a:ext uri="{FF2B5EF4-FFF2-40B4-BE49-F238E27FC236}">
                <a16:creationId xmlns:a16="http://schemas.microsoft.com/office/drawing/2014/main" id="{26097E8C-DC17-43A3-8D6E-2343C3E9FCCC}"/>
              </a:ext>
            </a:extLst>
          </p:cNvPr>
          <p:cNvCxnSpPr>
            <a:cxnSpLocks/>
          </p:cNvCxnSpPr>
          <p:nvPr/>
        </p:nvCxnSpPr>
        <p:spPr>
          <a:xfrm flipV="1">
            <a:off x="3241829" y="4474346"/>
            <a:ext cx="2528656" cy="9364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en puščični povezovalnik 12">
            <a:extLst>
              <a:ext uri="{FF2B5EF4-FFF2-40B4-BE49-F238E27FC236}">
                <a16:creationId xmlns:a16="http://schemas.microsoft.com/office/drawing/2014/main" id="{05ED60D0-3341-425D-B94F-EBE66DD5D039}"/>
              </a:ext>
            </a:extLst>
          </p:cNvPr>
          <p:cNvCxnSpPr>
            <a:cxnSpLocks/>
          </p:cNvCxnSpPr>
          <p:nvPr/>
        </p:nvCxnSpPr>
        <p:spPr>
          <a:xfrm flipH="1">
            <a:off x="6750037" y="1571348"/>
            <a:ext cx="2287431" cy="3284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ven puščični povezovalnik 15">
            <a:extLst>
              <a:ext uri="{FF2B5EF4-FFF2-40B4-BE49-F238E27FC236}">
                <a16:creationId xmlns:a16="http://schemas.microsoft.com/office/drawing/2014/main" id="{4ACBFEE1-0BBE-4D2E-83B2-A3248F2B781B}"/>
              </a:ext>
            </a:extLst>
          </p:cNvPr>
          <p:cNvCxnSpPr>
            <a:cxnSpLocks/>
          </p:cNvCxnSpPr>
          <p:nvPr/>
        </p:nvCxnSpPr>
        <p:spPr>
          <a:xfrm flipH="1">
            <a:off x="6440800" y="3000652"/>
            <a:ext cx="2596668" cy="2972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ven puščični povezovalnik 17">
            <a:extLst>
              <a:ext uri="{FF2B5EF4-FFF2-40B4-BE49-F238E27FC236}">
                <a16:creationId xmlns:a16="http://schemas.microsoft.com/office/drawing/2014/main" id="{A51C4996-831F-4CFD-8169-CDBB971AE77A}"/>
              </a:ext>
            </a:extLst>
          </p:cNvPr>
          <p:cNvCxnSpPr>
            <a:cxnSpLocks/>
          </p:cNvCxnSpPr>
          <p:nvPr/>
        </p:nvCxnSpPr>
        <p:spPr>
          <a:xfrm flipH="1" flipV="1">
            <a:off x="6424549" y="5137777"/>
            <a:ext cx="2515265" cy="7037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aven puščični povezovalnik 19">
            <a:extLst>
              <a:ext uri="{FF2B5EF4-FFF2-40B4-BE49-F238E27FC236}">
                <a16:creationId xmlns:a16="http://schemas.microsoft.com/office/drawing/2014/main" id="{A45118C6-266A-4F3A-A4E7-1A3EB2364CB6}"/>
              </a:ext>
            </a:extLst>
          </p:cNvPr>
          <p:cNvCxnSpPr>
            <a:cxnSpLocks/>
          </p:cNvCxnSpPr>
          <p:nvPr/>
        </p:nvCxnSpPr>
        <p:spPr>
          <a:xfrm flipH="1">
            <a:off x="6551720" y="4629707"/>
            <a:ext cx="2274177" cy="12118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055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62EA942-551E-43E1-A2AB-B66C26F77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EC092E8-46F6-4CE3-ABCD-3D820CE47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841F642-5DE0-489A-8E72-B22F02E19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537" y="168885"/>
            <a:ext cx="10022305" cy="6520230"/>
          </a:xfrm>
          <a:prstGeom prst="rect">
            <a:avLst/>
          </a:prstGeom>
        </p:spPr>
      </p:pic>
      <p:cxnSp>
        <p:nvCxnSpPr>
          <p:cNvPr id="5" name="Raven puščični povezovalnik 4">
            <a:extLst>
              <a:ext uri="{FF2B5EF4-FFF2-40B4-BE49-F238E27FC236}">
                <a16:creationId xmlns:a16="http://schemas.microsoft.com/office/drawing/2014/main" id="{301420C5-2BFA-49F5-ABE6-71155C43ED83}"/>
              </a:ext>
            </a:extLst>
          </p:cNvPr>
          <p:cNvCxnSpPr>
            <a:cxnSpLocks/>
          </p:cNvCxnSpPr>
          <p:nvPr/>
        </p:nvCxnSpPr>
        <p:spPr>
          <a:xfrm>
            <a:off x="5459767" y="1970843"/>
            <a:ext cx="3719744" cy="32314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en puščični povezovalnik 7">
            <a:extLst>
              <a:ext uri="{FF2B5EF4-FFF2-40B4-BE49-F238E27FC236}">
                <a16:creationId xmlns:a16="http://schemas.microsoft.com/office/drawing/2014/main" id="{0098026D-E6CE-469D-AF8C-088D628C0CCF}"/>
              </a:ext>
            </a:extLst>
          </p:cNvPr>
          <p:cNvCxnSpPr>
            <a:cxnSpLocks/>
          </p:cNvCxnSpPr>
          <p:nvPr/>
        </p:nvCxnSpPr>
        <p:spPr>
          <a:xfrm flipV="1">
            <a:off x="4946342" y="1207363"/>
            <a:ext cx="2741720" cy="173812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ven puščični povezovalnik 9">
            <a:extLst>
              <a:ext uri="{FF2B5EF4-FFF2-40B4-BE49-F238E27FC236}">
                <a16:creationId xmlns:a16="http://schemas.microsoft.com/office/drawing/2014/main" id="{E3976BCF-01FB-4E96-8B4A-C002CE9C8703}"/>
              </a:ext>
            </a:extLst>
          </p:cNvPr>
          <p:cNvCxnSpPr>
            <a:cxnSpLocks/>
          </p:cNvCxnSpPr>
          <p:nvPr/>
        </p:nvCxnSpPr>
        <p:spPr>
          <a:xfrm flipV="1">
            <a:off x="6573915" y="2459115"/>
            <a:ext cx="2534574" cy="12695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en puščični povezovalnik 12">
            <a:extLst>
              <a:ext uri="{FF2B5EF4-FFF2-40B4-BE49-F238E27FC236}">
                <a16:creationId xmlns:a16="http://schemas.microsoft.com/office/drawing/2014/main" id="{91A469D4-5DA7-4FC0-86DD-233CAB22F0BD}"/>
              </a:ext>
            </a:extLst>
          </p:cNvPr>
          <p:cNvCxnSpPr>
            <a:cxnSpLocks/>
          </p:cNvCxnSpPr>
          <p:nvPr/>
        </p:nvCxnSpPr>
        <p:spPr>
          <a:xfrm flipV="1">
            <a:off x="3986074" y="4221009"/>
            <a:ext cx="5561860" cy="5962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07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F6AAB67-B62E-4998-A15E-7041ABA06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C13FD31-9441-4EBA-94AB-8BA0DD0A24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AA977E94-9F33-4FA3-9E6D-11D402461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215" y="0"/>
            <a:ext cx="5571785" cy="685586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7EDAF48C-606B-4B82-964C-ED9577272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5694947" cy="691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982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6351161-111D-4FBE-906A-0E1CAA1DC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EEC2C6E-40DD-4C4D-8100-28A74389F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CB90B6D-8FA8-4079-9D99-4EAB2DFA2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043" y="0"/>
            <a:ext cx="11159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34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AAB5100-BCBA-48BD-BDD4-5AA27A52B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96814EF-A030-4E80-964E-6EA040A8FC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E1518B3-ED37-4BAF-AC33-8417716E9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18" y="0"/>
            <a:ext cx="111129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122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897AE86-4BEE-4975-AF22-61FCB0766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6C6F446-2935-4CAF-9D1B-CBFF28387D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75C3A47-AD09-4DCA-A2FE-D3FCFD5AF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601" y="0"/>
            <a:ext cx="110647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568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88DEF90-A179-4006-A32D-746206DD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B499CC8-8F12-4B62-916D-B59133128E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91012F9-54EC-4CE0-9A3D-8A44F725D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98" y="0"/>
            <a:ext cx="111390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749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EB2A3DE-52DE-4D1A-8EAB-E08103445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9C483D6-3FF7-4DE5-A5FC-C07DFF12B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E74CCD0-B39D-4813-B169-F593903B0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748" y="0"/>
            <a:ext cx="11004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89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57029BD-C3D1-4788-8402-47422529B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8ECEED9-AA4C-4671-A5B3-D19909C601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1654463-4928-4161-AE8E-4AF7AD22B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618" y="0"/>
            <a:ext cx="11002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429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68A9AC2-8D95-425C-BDFD-93F41ED2A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2743EEE-D810-4D71-8E82-1ADCDE788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0211A7F-D624-47F3-B9C5-82A9FB156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303" y="0"/>
            <a:ext cx="5439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929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3</Words>
  <Application>Microsoft Office PowerPoint</Application>
  <PresentationFormat>Širokozaslonsko</PresentationFormat>
  <Paragraphs>3</Paragraphs>
  <Slides>13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Lucija Brnot</dc:creator>
  <cp:lastModifiedBy>Lucija Brnot</cp:lastModifiedBy>
  <cp:revision>3</cp:revision>
  <dcterms:created xsi:type="dcterms:W3CDTF">2026-02-22T11:35:17Z</dcterms:created>
  <dcterms:modified xsi:type="dcterms:W3CDTF">2026-02-22T13:03:55Z</dcterms:modified>
</cp:coreProperties>
</file>