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320" r:id="rId4"/>
    <p:sldId id="319" r:id="rId5"/>
    <p:sldId id="329" r:id="rId6"/>
    <p:sldId id="271" r:id="rId7"/>
    <p:sldId id="273" r:id="rId8"/>
    <p:sldId id="274" r:id="rId9"/>
    <p:sldId id="272" r:id="rId10"/>
    <p:sldId id="290" r:id="rId11"/>
    <p:sldId id="325" r:id="rId12"/>
    <p:sldId id="308" r:id="rId13"/>
    <p:sldId id="287" r:id="rId14"/>
    <p:sldId id="288" r:id="rId15"/>
    <p:sldId id="312" r:id="rId16"/>
    <p:sldId id="315" r:id="rId17"/>
    <p:sldId id="321" r:id="rId18"/>
    <p:sldId id="322" r:id="rId19"/>
    <p:sldId id="323" r:id="rId20"/>
    <p:sldId id="328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210"/>
    <a:srgbClr val="1E4C18"/>
    <a:srgbClr val="2F7525"/>
    <a:srgbClr val="00581B"/>
    <a:srgbClr val="008000"/>
    <a:srgbClr val="3366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33B5AE-C444-488E-9EA2-D1FF17873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1CAAC7-AA37-4BA1-8F10-7A0E6A604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95BCAB-41E7-470A-8E03-486BC024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E90CF4-BA62-4862-BBA5-17AA43CC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94BA377-CBCC-45BE-878E-E44E8750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270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84956C-40ED-4A90-9E9F-D453033A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08AE8DC-EBE9-47BC-ABDF-EA2E2EB76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F2A67F-5B6F-4C82-8256-310632C3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A56BA7-87A3-4F9C-BDA0-28A94534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A5E58F-F975-4892-846C-E22E7A2C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87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7DBCB7E-5240-4792-B35A-07E392032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33A92D0-3EFA-4A86-A858-E76B718E1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BBB4E8-8BC0-48CC-A79E-5522B3F5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125F825-3977-4EC4-A247-AFE2A45B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15E862-583E-4A8A-A69E-AEF67989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508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CE0F39-BFE6-4E73-AB6F-DBB5A784A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9529BD-4124-4068-A9F6-12F0D1873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F41A66-3C7B-4514-9CFC-EF2A4EAB8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F9F92-2810-4085-BC63-69A05286D0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903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FBD7E2-0845-469A-A4CA-02E95EB7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92217E-7F93-4B31-89E6-3872971A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4895BF-D526-4035-9945-6D1EF4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419929-ED9D-40F7-BF68-10403C1E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FBB110-F523-419E-8F9F-CF9DF859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95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133E31-F226-4FAD-874C-0886DB06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4BCF23F-B2A0-495F-90BC-3C243AF97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95BE4E-00CD-4469-9CC1-B17608C9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BE4060-5854-4BA4-9811-3CD2EC15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EE2E77-FA56-45E0-9EC0-180AC27D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426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E1DE3-320E-4FAA-B64D-453BAC10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410F0F-9FF4-4991-B8E7-01120ABFD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A606345-ED28-4F1B-AD1F-E66F87B3C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786396A-E04C-4CF2-95C2-38F449E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A87F0BF-90E6-4F97-A215-1BCF8FCA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160471-99D6-4309-85B4-50B76A18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9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B26562-C7F4-4E44-A3CC-B37AE70B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06E4EDA-8257-4BE2-BB3D-E258C9042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611E99-9AB6-4219-879D-734440859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4ECBB17-D478-420C-A791-4547E01FD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4E9953A-7880-46B9-BCF0-318F4EC36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3592AA3-89CD-4208-A6D3-D98CD9BF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16003F2-118B-421E-AFE7-89FA6059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3F87609-2743-4B03-8192-1C60A368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411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E5E4E-91EE-4ED2-88B7-0BABD77C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5AD93CD-3AD9-4FA3-9664-1D330941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2F7D85D-080F-424A-87E1-7994016A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2A5AF6F-36A8-4242-A3F0-2666C4BC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38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0E33C95-A3A2-46AD-8536-7B599022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4E08717-0C0C-4422-88B2-E30472D4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62DCE57-7C62-448C-AC96-02CCCEAE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90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B6888-28DE-41FA-892B-D63B2797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39FF10-F9ED-4C98-9AE9-579FA249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521890A-B476-4BDD-AD37-A7E1BF88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F13B180-B828-4E6E-865D-FA542385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FA570A9-DA24-40CB-852F-19DD71A3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B37714A-5A65-445A-808A-A1436E99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06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C2445-E88B-46D5-9D8B-4B801483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C1843C3-F7A9-4FF6-B5EA-B13BBE226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B403BDC-B64D-4276-9BA9-E02CCC516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4FC9D55-A7CA-4352-A828-B0C6296C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00B6340-797D-449B-AC24-7122973E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C9900F0-27E9-4E5D-8D88-B735A3F2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41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2741B2E-0A35-4FBD-BE72-2DB7628C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52298BF-3DA2-4632-BECA-B518710B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21FDC4-7749-4497-8256-27E155557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9234-738E-476E-A91C-380ED7C0B417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EDE496-C34D-40B8-8340-E79853C45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518E08-632F-411F-BF6C-086B7EDAF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DFA6-5981-4073-BD92-A37664DA48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120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B7433D-ABED-4F8E-A7AE-453C61430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700" b="1" dirty="0" smtClean="0"/>
              <a:t>ČETRTEK</a:t>
            </a:r>
            <a:r>
              <a:rPr lang="sl-SI" sz="2700" b="1" dirty="0"/>
              <a:t>, </a:t>
            </a:r>
            <a:r>
              <a:rPr lang="sl-SI" sz="2700" b="1" dirty="0" smtClean="0"/>
              <a:t>28. </a:t>
            </a:r>
            <a:r>
              <a:rPr lang="sl-SI" sz="2700" b="1" dirty="0"/>
              <a:t>1. 2021 - </a:t>
            </a:r>
            <a:r>
              <a:rPr lang="sl-SI" sz="2700" b="1" dirty="0">
                <a:solidFill>
                  <a:srgbClr val="008000"/>
                </a:solidFill>
              </a:rPr>
              <a:t>MATEMATIKA </a:t>
            </a:r>
            <a:r>
              <a:rPr lang="sl-SI" sz="2700" b="1" dirty="0" smtClean="0">
                <a:solidFill>
                  <a:srgbClr val="008000"/>
                </a:solidFill>
              </a:rPr>
              <a:t/>
            </a:r>
            <a:br>
              <a:rPr lang="sl-SI" sz="2700" b="1" dirty="0" smtClean="0">
                <a:solidFill>
                  <a:srgbClr val="008000"/>
                </a:solidFill>
              </a:rPr>
            </a:br>
            <a:r>
              <a:rPr lang="sl-SI" sz="2700" dirty="0" smtClean="0">
                <a:solidFill>
                  <a:srgbClr val="008000"/>
                </a:solidFill>
              </a:rPr>
              <a:t/>
            </a:r>
            <a:br>
              <a:rPr lang="sl-SI" sz="2700" dirty="0" smtClean="0">
                <a:solidFill>
                  <a:srgbClr val="008000"/>
                </a:solidFill>
              </a:rPr>
            </a:br>
            <a:r>
              <a:rPr lang="sl-SI" b="1" i="1" dirty="0" smtClean="0">
                <a:solidFill>
                  <a:srgbClr val="C00000"/>
                </a:solidFill>
              </a:rPr>
              <a:t>VZORCI </a:t>
            </a:r>
            <a:r>
              <a:rPr lang="sl-SI" b="1" i="1" dirty="0">
                <a:solidFill>
                  <a:srgbClr val="C00000"/>
                </a:solidFill>
              </a:rPr>
              <a:t>IN ZAPOREDJA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1763900-90E7-43F3-A3F3-6B0460AA8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68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C900236634[1]">
            <a:extLst>
              <a:ext uri="{FF2B5EF4-FFF2-40B4-BE49-F238E27FC236}">
                <a16:creationId xmlns:a16="http://schemas.microsoft.com/office/drawing/2014/main" id="{E0DCCC76-39BE-4037-B792-9783C09FF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62" y="900333"/>
            <a:ext cx="1866430" cy="32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25" name="Group 21">
            <a:extLst>
              <a:ext uri="{FF2B5EF4-FFF2-40B4-BE49-F238E27FC236}">
                <a16:creationId xmlns:a16="http://schemas.microsoft.com/office/drawing/2014/main" id="{50D4E258-C76B-471C-B20F-2FDDCDB0E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11220"/>
              </p:ext>
            </p:extLst>
          </p:nvPr>
        </p:nvGraphicFramePr>
        <p:xfrm>
          <a:off x="4374883" y="1757364"/>
          <a:ext cx="6923087" cy="13112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6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8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35" name="AutoShape 22">
            <a:extLst>
              <a:ext uri="{FF2B5EF4-FFF2-40B4-BE49-F238E27FC236}">
                <a16:creationId xmlns:a16="http://schemas.microsoft.com/office/drawing/2014/main" id="{2E27E24A-9EC0-46B3-BD0F-D5A67947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014" y="1942204"/>
            <a:ext cx="720725" cy="936625"/>
          </a:xfrm>
          <a:prstGeom prst="up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9236" name="AutoShape 23">
            <a:extLst>
              <a:ext uri="{FF2B5EF4-FFF2-40B4-BE49-F238E27FC236}">
                <a16:creationId xmlns:a16="http://schemas.microsoft.com/office/drawing/2014/main" id="{0E03F9BD-99E2-4EC7-B583-4C20459300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416661" y="1944687"/>
            <a:ext cx="720725" cy="936625"/>
          </a:xfrm>
          <a:prstGeom prst="up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9237" name="AutoShape 24">
            <a:extLst>
              <a:ext uri="{FF2B5EF4-FFF2-40B4-BE49-F238E27FC236}">
                <a16:creationId xmlns:a16="http://schemas.microsoft.com/office/drawing/2014/main" id="{7504A922-4B6A-49C9-810F-156BBC826E6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01681" y="1942205"/>
            <a:ext cx="720725" cy="936625"/>
          </a:xfrm>
          <a:prstGeom prst="up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9238" name="AutoShape 25">
            <a:extLst>
              <a:ext uri="{FF2B5EF4-FFF2-40B4-BE49-F238E27FC236}">
                <a16:creationId xmlns:a16="http://schemas.microsoft.com/office/drawing/2014/main" id="{B1637D74-990C-4E24-B622-D0FAECA9B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945" y="1994282"/>
            <a:ext cx="720725" cy="936625"/>
          </a:xfrm>
          <a:prstGeom prst="up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9239" name="AutoShape 26">
            <a:extLst>
              <a:ext uri="{FF2B5EF4-FFF2-40B4-BE49-F238E27FC236}">
                <a16:creationId xmlns:a16="http://schemas.microsoft.com/office/drawing/2014/main" id="{8A25E03F-7DD2-4EDA-AA56-5EE173307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427557" y="1994282"/>
            <a:ext cx="720725" cy="936625"/>
          </a:xfrm>
          <a:prstGeom prst="up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4" name="Označba mesta vsebine 2">
            <a:extLst>
              <a:ext uri="{FF2B5EF4-FFF2-40B4-BE49-F238E27FC236}">
                <a16:creationId xmlns:a16="http://schemas.microsoft.com/office/drawing/2014/main" id="{C04059DC-7BE9-4449-A689-820B29948216}"/>
              </a:ext>
            </a:extLst>
          </p:cNvPr>
          <p:cNvSpPr txBox="1">
            <a:spLocks/>
          </p:cNvSpPr>
          <p:nvPr/>
        </p:nvSpPr>
        <p:spPr>
          <a:xfrm>
            <a:off x="5121858" y="3355012"/>
            <a:ext cx="6080125" cy="3086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/>
              <a:t>PRAVILO</a:t>
            </a:r>
            <a:r>
              <a:rPr lang="sl-SI" dirty="0"/>
              <a:t>: MENJAVA SMERI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Poglej si ta vzorec.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Kaj se menjava v tem vzorcu?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/>
              <a:t>ABC</a:t>
            </a:r>
            <a:endParaRPr lang="sl-SI" dirty="0"/>
          </a:p>
          <a:p>
            <a:endParaRPr lang="sl-SI" dirty="0"/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5AE364B5-4D47-4430-AEB8-4CC68BF1714A}"/>
              </a:ext>
            </a:extLst>
          </p:cNvPr>
          <p:cNvSpPr/>
          <p:nvPr/>
        </p:nvSpPr>
        <p:spPr>
          <a:xfrm>
            <a:off x="8161920" y="5115622"/>
            <a:ext cx="3459565" cy="1335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sl-SI" sz="2800" dirty="0"/>
              <a:t>GRADNIK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B05FEA5F-8C35-4A9E-8837-489BA69E6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73" y="5380640"/>
            <a:ext cx="720725" cy="936625"/>
          </a:xfrm>
          <a:prstGeom prst="up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7" name="AutoShape 22">
            <a:extLst>
              <a:ext uri="{FF2B5EF4-FFF2-40B4-BE49-F238E27FC236}">
                <a16:creationId xmlns:a16="http://schemas.microsoft.com/office/drawing/2014/main" id="{8611AA44-4801-46FF-B158-B8C58D4BC5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014670" y="5442565"/>
            <a:ext cx="630464" cy="936626"/>
          </a:xfrm>
          <a:prstGeom prst="up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28" name="AutoShape 22">
            <a:extLst>
              <a:ext uri="{FF2B5EF4-FFF2-40B4-BE49-F238E27FC236}">
                <a16:creationId xmlns:a16="http://schemas.microsoft.com/office/drawing/2014/main" id="{DF21106C-810A-40AA-8DDD-150A9A9654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40601" y="5555187"/>
            <a:ext cx="720725" cy="936625"/>
          </a:xfrm>
          <a:prstGeom prst="up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4" name="Pravokotnik 13"/>
          <p:cNvSpPr/>
          <p:nvPr/>
        </p:nvSpPr>
        <p:spPr>
          <a:xfrm>
            <a:off x="479531" y="253283"/>
            <a:ext cx="11377402" cy="6324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u="sng" dirty="0" smtClean="0">
                <a:solidFill>
                  <a:schemeClr val="accent4">
                    <a:lumMod val="75000"/>
                  </a:schemeClr>
                </a:solidFill>
              </a:rPr>
              <a:t>UGOTOVI VZOREC</a:t>
            </a:r>
            <a:endParaRPr lang="en-US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Pri naslednjih projekcijah ugotovi manjkajoči vzorec v zaporedju.</a:t>
            </a:r>
            <a:endParaRPr lang="en-US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Povej pravilo vzorca.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24" name="Group 64">
            <a:extLst>
              <a:ext uri="{FF2B5EF4-FFF2-40B4-BE49-F238E27FC236}">
                <a16:creationId xmlns:a16="http://schemas.microsoft.com/office/drawing/2014/main" id="{F77A65B5-85D3-4D8D-A570-2D476EAB883E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74639"/>
          <a:ext cx="6059488" cy="5851527"/>
        </p:xfrm>
        <a:graphic>
          <a:graphicData uri="http://schemas.openxmlformats.org/drawingml/2006/table">
            <a:tbl>
              <a:tblPr/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661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openDmnd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openDmnd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6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6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 gridSpan="3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openDmnd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zigZag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openDmnd">
                      <a:fgClr>
                        <a:schemeClr val="folHlink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661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980" name="Rectangle 58" descr="Cik ca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3212DE-0DE4-4B19-99A4-C95E3F65D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1268413"/>
            <a:ext cx="1081088" cy="1008062"/>
          </a:xfrm>
          <a:prstGeom prst="rect">
            <a:avLst/>
          </a:prstGeom>
          <a:pattFill prst="zigZag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39981" name="Rectangle 59" descr="Ploščice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EAAE5000-441E-4C1A-82F2-E261C5EFF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3284538"/>
            <a:ext cx="1081088" cy="1008062"/>
          </a:xfrm>
          <a:prstGeom prst="rect">
            <a:avLst/>
          </a:prstGeom>
          <a:pattFill prst="openDmnd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0" grpId="0" animBg="1"/>
      <p:bldP spid="399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52" name="Group 68">
            <a:extLst>
              <a:ext uri="{FF2B5EF4-FFF2-40B4-BE49-F238E27FC236}">
                <a16:creationId xmlns:a16="http://schemas.microsoft.com/office/drawing/2014/main" id="{46D3FB37-2F01-4175-BFC9-88F9F0FB603E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063751" y="692150"/>
          <a:ext cx="5688013" cy="5040378"/>
        </p:xfrm>
        <a:graphic>
          <a:graphicData uri="http://schemas.openxmlformats.org/drawingml/2006/table">
            <a:tbl>
              <a:tblPr/>
              <a:tblGrid>
                <a:gridCol w="113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6600" b="0" i="0" u="none" strike="noStrike" cap="none" normalizeH="0" baseline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312" name="AutoShape 43">
            <a:extLst>
              <a:ext uri="{FF2B5EF4-FFF2-40B4-BE49-F238E27FC236}">
                <a16:creationId xmlns:a16="http://schemas.microsoft.com/office/drawing/2014/main" id="{490575FC-3F4B-4A79-928B-58F9CD224D2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07419" y="908844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13" name="AutoShape 44">
            <a:extLst>
              <a:ext uri="{FF2B5EF4-FFF2-40B4-BE49-F238E27FC236}">
                <a16:creationId xmlns:a16="http://schemas.microsoft.com/office/drawing/2014/main" id="{8442724E-B482-4413-87A5-B6CFFF559C8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15932" y="837407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14" name="AutoShape 45">
            <a:extLst>
              <a:ext uri="{FF2B5EF4-FFF2-40B4-BE49-F238E27FC236}">
                <a16:creationId xmlns:a16="http://schemas.microsoft.com/office/drawing/2014/main" id="{F201064A-A66E-43F2-B0BE-D8C6EB49A94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82320" y="837407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15" name="AutoShape 46">
            <a:extLst>
              <a:ext uri="{FF2B5EF4-FFF2-40B4-BE49-F238E27FC236}">
                <a16:creationId xmlns:a16="http://schemas.microsoft.com/office/drawing/2014/main" id="{419E6600-327C-4175-BE2F-65D69EBC254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431381" y="184546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16" name="AutoShape 47">
            <a:extLst>
              <a:ext uri="{FF2B5EF4-FFF2-40B4-BE49-F238E27FC236}">
                <a16:creationId xmlns:a16="http://schemas.microsoft.com/office/drawing/2014/main" id="{727A3742-DEBD-499F-B38D-540111EE85D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63406" y="184546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17" name="AutoShape 48">
            <a:extLst>
              <a:ext uri="{FF2B5EF4-FFF2-40B4-BE49-F238E27FC236}">
                <a16:creationId xmlns:a16="http://schemas.microsoft.com/office/drawing/2014/main" id="{2F4A64B7-D7DF-4E20-B54B-A73EFBCD29E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42906" y="292496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18" name="AutoShape 49">
            <a:extLst>
              <a:ext uri="{FF2B5EF4-FFF2-40B4-BE49-F238E27FC236}">
                <a16:creationId xmlns:a16="http://schemas.microsoft.com/office/drawing/2014/main" id="{EEBF6F95-AFDD-4757-8B32-581934C48D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78856" y="292496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19" name="AutoShape 50">
            <a:extLst>
              <a:ext uri="{FF2B5EF4-FFF2-40B4-BE49-F238E27FC236}">
                <a16:creationId xmlns:a16="http://schemas.microsoft.com/office/drawing/2014/main" id="{25C7C79C-E0E5-4AD3-BFC1-4602BD41D2D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34844" y="393461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0" name="AutoShape 51">
            <a:extLst>
              <a:ext uri="{FF2B5EF4-FFF2-40B4-BE49-F238E27FC236}">
                <a16:creationId xmlns:a16="http://schemas.microsoft.com/office/drawing/2014/main" id="{261D00D7-BED7-4C97-B49F-AABFCBAF77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58356" y="393461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1" name="AutoShape 52">
            <a:extLst>
              <a:ext uri="{FF2B5EF4-FFF2-40B4-BE49-F238E27FC236}">
                <a16:creationId xmlns:a16="http://schemas.microsoft.com/office/drawing/2014/main" id="{FFE8E00D-C4BC-4688-B265-108AAF6EC5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74257" y="837407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2" name="AutoShape 53">
            <a:extLst>
              <a:ext uri="{FF2B5EF4-FFF2-40B4-BE49-F238E27FC236}">
                <a16:creationId xmlns:a16="http://schemas.microsoft.com/office/drawing/2014/main" id="{80B25671-638B-435E-AAF8-13F670C22E4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07870" y="837407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3" name="AutoShape 54">
            <a:extLst>
              <a:ext uri="{FF2B5EF4-FFF2-40B4-BE49-F238E27FC236}">
                <a16:creationId xmlns:a16="http://schemas.microsoft.com/office/drawing/2014/main" id="{5EDAF70E-386A-4106-BE16-B1B398A9B3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94756" y="184546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4" name="AutoShape 55">
            <a:extLst>
              <a:ext uri="{FF2B5EF4-FFF2-40B4-BE49-F238E27FC236}">
                <a16:creationId xmlns:a16="http://schemas.microsoft.com/office/drawing/2014/main" id="{0C0A31A7-9616-4FD2-AC83-A30E219CA8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07869" y="292496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5" name="AutoShape 56">
            <a:extLst>
              <a:ext uri="{FF2B5EF4-FFF2-40B4-BE49-F238E27FC236}">
                <a16:creationId xmlns:a16="http://schemas.microsoft.com/office/drawing/2014/main" id="{0EDF847A-EE1E-44EC-86A1-0D2A9DFA32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23319" y="393461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6" name="AutoShape 57">
            <a:extLst>
              <a:ext uri="{FF2B5EF4-FFF2-40B4-BE49-F238E27FC236}">
                <a16:creationId xmlns:a16="http://schemas.microsoft.com/office/drawing/2014/main" id="{9316F8F0-7CBB-44D5-BA72-43A19998871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87369" y="393461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7" name="AutoShape 58">
            <a:extLst>
              <a:ext uri="{FF2B5EF4-FFF2-40B4-BE49-F238E27FC236}">
                <a16:creationId xmlns:a16="http://schemas.microsoft.com/office/drawing/2014/main" id="{6362240D-E760-43E1-A089-C2489E4919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26781" y="184546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8" name="AutoShape 59">
            <a:extLst>
              <a:ext uri="{FF2B5EF4-FFF2-40B4-BE49-F238E27FC236}">
                <a16:creationId xmlns:a16="http://schemas.microsoft.com/office/drawing/2014/main" id="{72C54FB7-91D2-46B4-B23C-A15BE4469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55344" y="393461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29" name="AutoShape 60">
            <a:extLst>
              <a:ext uri="{FF2B5EF4-FFF2-40B4-BE49-F238E27FC236}">
                <a16:creationId xmlns:a16="http://schemas.microsoft.com/office/drawing/2014/main" id="{A7BF332A-64FB-43A9-876C-11FD538B71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87370" y="1916907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30" name="AutoShape 61">
            <a:extLst>
              <a:ext uri="{FF2B5EF4-FFF2-40B4-BE49-F238E27FC236}">
                <a16:creationId xmlns:a16="http://schemas.microsoft.com/office/drawing/2014/main" id="{1E4EEA6D-3D7F-4966-81C0-3B1A305BF3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02819" y="2924969"/>
            <a:ext cx="649288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31" name="AutoShape 62">
            <a:extLst>
              <a:ext uri="{FF2B5EF4-FFF2-40B4-BE49-F238E27FC236}">
                <a16:creationId xmlns:a16="http://schemas.microsoft.com/office/drawing/2014/main" id="{EDFAD557-0C38-487E-A901-77EC15C374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02820" y="4942682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32" name="AutoShape 63">
            <a:extLst>
              <a:ext uri="{FF2B5EF4-FFF2-40B4-BE49-F238E27FC236}">
                <a16:creationId xmlns:a16="http://schemas.microsoft.com/office/drawing/2014/main" id="{5F719665-CB45-457D-B770-40A356B8E0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79307" y="4942682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33" name="AutoShape 64">
            <a:extLst>
              <a:ext uri="{FF2B5EF4-FFF2-40B4-BE49-F238E27FC236}">
                <a16:creationId xmlns:a16="http://schemas.microsoft.com/office/drawing/2014/main" id="{E518224B-3643-443C-83D5-B90FC687F6B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15932" y="4869657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34" name="AutoShape 65">
            <a:extLst>
              <a:ext uri="{FF2B5EF4-FFF2-40B4-BE49-F238E27FC236}">
                <a16:creationId xmlns:a16="http://schemas.microsoft.com/office/drawing/2014/main" id="{C78EE437-81DE-4DC0-9614-75EBC535A9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82320" y="4942682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35" name="AutoShape 66">
            <a:extLst>
              <a:ext uri="{FF2B5EF4-FFF2-40B4-BE49-F238E27FC236}">
                <a16:creationId xmlns:a16="http://schemas.microsoft.com/office/drawing/2014/main" id="{32E87EAD-E282-4750-87BA-588D2F8E06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78857" y="4942682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36" name="AutoShape 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2D0358-1E89-49CD-84CA-95D6EEA6101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190832" y="1989932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4337" name="AutoShape 70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D8890344-4F7A-4E61-B9BE-C9C3A812E67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63857" y="4006057"/>
            <a:ext cx="649287" cy="647700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6" grpId="0" animBg="1"/>
      <p:bldP spid="543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7" name="Group 5">
            <a:extLst>
              <a:ext uri="{FF2B5EF4-FFF2-40B4-BE49-F238E27FC236}">
                <a16:creationId xmlns:a16="http://schemas.microsoft.com/office/drawing/2014/main" id="{242F1BFC-C6AE-40C2-BDDB-E197FC93D48D}"/>
              </a:ext>
            </a:extLst>
          </p:cNvPr>
          <p:cNvGraphicFramePr>
            <a:graphicFrameLocks noGrp="1"/>
          </p:cNvGraphicFramePr>
          <p:nvPr/>
        </p:nvGraphicFramePr>
        <p:xfrm>
          <a:off x="2063751" y="692150"/>
          <a:ext cx="5688013" cy="5040378"/>
        </p:xfrm>
        <a:graphic>
          <a:graphicData uri="http://schemas.openxmlformats.org/drawingml/2006/table">
            <a:tbl>
              <a:tblPr/>
              <a:tblGrid>
                <a:gridCol w="113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6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288" name="Oval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DB520B-C04E-4D93-A6AE-EE0225ACF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2781300"/>
            <a:ext cx="649288" cy="7191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89" name="Oval 44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AB2876F3-D19A-41E9-831E-348587F0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1268414"/>
            <a:ext cx="649288" cy="7191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0" name="Oval 45">
            <a:hlinkClick r:id="" action="ppaction://noaction">
              <a:snd r:embed="rId2" name="hammer.wav"/>
            </a:hlinkClick>
            <a:extLst>
              <a:ext uri="{FF2B5EF4-FFF2-40B4-BE49-F238E27FC236}">
                <a16:creationId xmlns:a16="http://schemas.microsoft.com/office/drawing/2014/main" id="{067CBD49-880A-47A6-B5B9-FFD8315FB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4365625"/>
            <a:ext cx="649288" cy="7191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1" name="Oval 46">
            <a:extLst>
              <a:ext uri="{FF2B5EF4-FFF2-40B4-BE49-F238E27FC236}">
                <a16:creationId xmlns:a16="http://schemas.microsoft.com/office/drawing/2014/main" id="{A354B3E5-A60E-4A77-8496-16ABE072B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836614"/>
            <a:ext cx="649288" cy="7191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2" name="Oval 47">
            <a:extLst>
              <a:ext uri="{FF2B5EF4-FFF2-40B4-BE49-F238E27FC236}">
                <a16:creationId xmlns:a16="http://schemas.microsoft.com/office/drawing/2014/main" id="{98C5AC1A-B15C-4676-B6FD-14D411150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836614"/>
            <a:ext cx="649288" cy="7191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3" name="Oval 48">
            <a:extLst>
              <a:ext uri="{FF2B5EF4-FFF2-40B4-BE49-F238E27FC236}">
                <a16:creationId xmlns:a16="http://schemas.microsoft.com/office/drawing/2014/main" id="{8F5033B3-D758-43BE-A3CE-25E653321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1844675"/>
            <a:ext cx="649288" cy="7191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4" name="Oval 49">
            <a:extLst>
              <a:ext uri="{FF2B5EF4-FFF2-40B4-BE49-F238E27FC236}">
                <a16:creationId xmlns:a16="http://schemas.microsoft.com/office/drawing/2014/main" id="{DD09BD00-B14E-4122-8FC9-83EB7C3BB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1844675"/>
            <a:ext cx="649288" cy="7191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5" name="Oval 50">
            <a:extLst>
              <a:ext uri="{FF2B5EF4-FFF2-40B4-BE49-F238E27FC236}">
                <a16:creationId xmlns:a16="http://schemas.microsoft.com/office/drawing/2014/main" id="{026914FB-9FB3-4FB7-99BB-D7B7705A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933825"/>
            <a:ext cx="649287" cy="7191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6" name="Oval 51">
            <a:extLst>
              <a:ext uri="{FF2B5EF4-FFF2-40B4-BE49-F238E27FC236}">
                <a16:creationId xmlns:a16="http://schemas.microsoft.com/office/drawing/2014/main" id="{AE0C3CE3-B1A4-44BB-832C-81057715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4941889"/>
            <a:ext cx="649288" cy="7191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7" name="Oval 52">
            <a:extLst>
              <a:ext uri="{FF2B5EF4-FFF2-40B4-BE49-F238E27FC236}">
                <a16:creationId xmlns:a16="http://schemas.microsoft.com/office/drawing/2014/main" id="{A822C86A-1998-4BA4-A0D4-5AD84183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860800"/>
            <a:ext cx="649288" cy="7191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8" name="Oval 53">
            <a:extLst>
              <a:ext uri="{FF2B5EF4-FFF2-40B4-BE49-F238E27FC236}">
                <a16:creationId xmlns:a16="http://schemas.microsoft.com/office/drawing/2014/main" id="{422DCC7F-3DF5-4A51-9256-0B508D44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941889"/>
            <a:ext cx="649288" cy="7191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99" name="Oval 54">
            <a:extLst>
              <a:ext uri="{FF2B5EF4-FFF2-40B4-BE49-F238E27FC236}">
                <a16:creationId xmlns:a16="http://schemas.microsoft.com/office/drawing/2014/main" id="{0580655A-D746-4E63-B129-C03D393E5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836614"/>
            <a:ext cx="649288" cy="7191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0" name="Oval 55">
            <a:extLst>
              <a:ext uri="{FF2B5EF4-FFF2-40B4-BE49-F238E27FC236}">
                <a16:creationId xmlns:a16="http://schemas.microsoft.com/office/drawing/2014/main" id="{00B44F28-FD9D-4FC4-8C06-87F4B5865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836614"/>
            <a:ext cx="649288" cy="7191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1" name="Oval 56">
            <a:extLst>
              <a:ext uri="{FF2B5EF4-FFF2-40B4-BE49-F238E27FC236}">
                <a16:creationId xmlns:a16="http://schemas.microsoft.com/office/drawing/2014/main" id="{06ECE35E-2BA7-4183-80CE-87C3C6098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1844675"/>
            <a:ext cx="649288" cy="7191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2" name="Oval 57">
            <a:extLst>
              <a:ext uri="{FF2B5EF4-FFF2-40B4-BE49-F238E27FC236}">
                <a16:creationId xmlns:a16="http://schemas.microsoft.com/office/drawing/2014/main" id="{9B3D11C7-870B-4DA9-9A9E-15151914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2924175"/>
            <a:ext cx="649287" cy="7191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3" name="Oval 58">
            <a:extLst>
              <a:ext uri="{FF2B5EF4-FFF2-40B4-BE49-F238E27FC236}">
                <a16:creationId xmlns:a16="http://schemas.microsoft.com/office/drawing/2014/main" id="{38A468CD-04D6-4843-9BB1-470668914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2924175"/>
            <a:ext cx="649288" cy="7191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4" name="Oval 59">
            <a:extLst>
              <a:ext uri="{FF2B5EF4-FFF2-40B4-BE49-F238E27FC236}">
                <a16:creationId xmlns:a16="http://schemas.microsoft.com/office/drawing/2014/main" id="{514CEA22-647D-42D0-BF34-409EFA60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3933825"/>
            <a:ext cx="649288" cy="7191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5" name="Oval 60">
            <a:extLst>
              <a:ext uri="{FF2B5EF4-FFF2-40B4-BE49-F238E27FC236}">
                <a16:creationId xmlns:a16="http://schemas.microsoft.com/office/drawing/2014/main" id="{30F45317-45D0-4DA6-BE48-2396A019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3933825"/>
            <a:ext cx="649288" cy="7191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6" name="Oval 61">
            <a:extLst>
              <a:ext uri="{FF2B5EF4-FFF2-40B4-BE49-F238E27FC236}">
                <a16:creationId xmlns:a16="http://schemas.microsoft.com/office/drawing/2014/main" id="{D148935E-1882-4124-9333-E89A27490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4941889"/>
            <a:ext cx="649288" cy="7191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7" name="Oval 62">
            <a:extLst>
              <a:ext uri="{FF2B5EF4-FFF2-40B4-BE49-F238E27FC236}">
                <a16:creationId xmlns:a16="http://schemas.microsoft.com/office/drawing/2014/main" id="{B0116D82-DF46-40D9-9D4A-EE8F14C2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765175"/>
            <a:ext cx="649288" cy="7191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8" name="Oval 63">
            <a:extLst>
              <a:ext uri="{FF2B5EF4-FFF2-40B4-BE49-F238E27FC236}">
                <a16:creationId xmlns:a16="http://schemas.microsoft.com/office/drawing/2014/main" id="{12FE265A-A715-46A2-B92E-AC59A7EC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844675"/>
            <a:ext cx="649288" cy="7191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09" name="Oval 64">
            <a:extLst>
              <a:ext uri="{FF2B5EF4-FFF2-40B4-BE49-F238E27FC236}">
                <a16:creationId xmlns:a16="http://schemas.microsoft.com/office/drawing/2014/main" id="{03B56BC1-EAF7-458E-8D7D-CC316B48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844675"/>
            <a:ext cx="649288" cy="7191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10" name="Oval 65">
            <a:extLst>
              <a:ext uri="{FF2B5EF4-FFF2-40B4-BE49-F238E27FC236}">
                <a16:creationId xmlns:a16="http://schemas.microsoft.com/office/drawing/2014/main" id="{42857E91-0641-43DF-8750-3D5EBFAD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852739"/>
            <a:ext cx="649288" cy="7191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11" name="Oval 66">
            <a:extLst>
              <a:ext uri="{FF2B5EF4-FFF2-40B4-BE49-F238E27FC236}">
                <a16:creationId xmlns:a16="http://schemas.microsoft.com/office/drawing/2014/main" id="{3C8A8400-F7DE-452A-8784-BE29ADC1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852739"/>
            <a:ext cx="649288" cy="7191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12" name="Oval 67">
            <a:extLst>
              <a:ext uri="{FF2B5EF4-FFF2-40B4-BE49-F238E27FC236}">
                <a16:creationId xmlns:a16="http://schemas.microsoft.com/office/drawing/2014/main" id="{B63FADC1-2F67-4051-A454-85DCFABDA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3933825"/>
            <a:ext cx="649288" cy="7191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13" name="Oval 68">
            <a:extLst>
              <a:ext uri="{FF2B5EF4-FFF2-40B4-BE49-F238E27FC236}">
                <a16:creationId xmlns:a16="http://schemas.microsoft.com/office/drawing/2014/main" id="{3B8EE3F3-CF09-476A-803E-8A06D2AD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941889"/>
            <a:ext cx="649287" cy="7191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314" name="Oval 69">
            <a:extLst>
              <a:ext uri="{FF2B5EF4-FFF2-40B4-BE49-F238E27FC236}">
                <a16:creationId xmlns:a16="http://schemas.microsoft.com/office/drawing/2014/main" id="{4C349952-049C-4422-97B1-9105C1BE5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4868864"/>
            <a:ext cx="649288" cy="7191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8" grpId="0" animBg="1"/>
      <p:bldP spid="53289" grpId="0" animBg="1"/>
      <p:bldP spid="532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71" name="Group 215">
            <a:extLst>
              <a:ext uri="{FF2B5EF4-FFF2-40B4-BE49-F238E27FC236}">
                <a16:creationId xmlns:a16="http://schemas.microsoft.com/office/drawing/2014/main" id="{2A6BBDE1-CCCA-4110-A94A-0607332FBE9F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08214" y="692150"/>
          <a:ext cx="5616575" cy="5434014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45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4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4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0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4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5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4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5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4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45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2036" name="Picture 216" descr="MC900096503[1]">
            <a:extLst>
              <a:ext uri="{FF2B5EF4-FFF2-40B4-BE49-F238E27FC236}">
                <a16:creationId xmlns:a16="http://schemas.microsoft.com/office/drawing/2014/main" id="{C3F581FE-023B-4328-A60F-7E26E563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412876"/>
            <a:ext cx="6127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7" name="Picture 217" descr="MC900096503[1]">
            <a:extLst>
              <a:ext uri="{FF2B5EF4-FFF2-40B4-BE49-F238E27FC236}">
                <a16:creationId xmlns:a16="http://schemas.microsoft.com/office/drawing/2014/main" id="{594B92CB-59E1-4FD7-BCCF-36C7C2E3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412876"/>
            <a:ext cx="6127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8" name="Picture 218" descr="MC900096503[1]">
            <a:extLst>
              <a:ext uri="{FF2B5EF4-FFF2-40B4-BE49-F238E27FC236}">
                <a16:creationId xmlns:a16="http://schemas.microsoft.com/office/drawing/2014/main" id="{950D3B56-DDB2-47E3-AB6F-BA25B09B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4797426"/>
            <a:ext cx="6127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9" name="Picture 219" descr="MC900096503[1]">
            <a:extLst>
              <a:ext uri="{FF2B5EF4-FFF2-40B4-BE49-F238E27FC236}">
                <a16:creationId xmlns:a16="http://schemas.microsoft.com/office/drawing/2014/main" id="{96BCC0B8-7035-4754-A82C-F257018C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797426"/>
            <a:ext cx="6127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0" name="Picture 221">
            <a:extLst>
              <a:ext uri="{FF2B5EF4-FFF2-40B4-BE49-F238E27FC236}">
                <a16:creationId xmlns:a16="http://schemas.microsoft.com/office/drawing/2014/main" id="{3447728D-18F0-48F9-B52B-8A23B923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412876"/>
            <a:ext cx="592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1" name="Picture 223">
            <a:extLst>
              <a:ext uri="{FF2B5EF4-FFF2-40B4-BE49-F238E27FC236}">
                <a16:creationId xmlns:a16="http://schemas.microsoft.com/office/drawing/2014/main" id="{FC704C43-C642-48A4-BE5C-A14F9276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412876"/>
            <a:ext cx="592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2" name="Picture 224">
            <a:extLst>
              <a:ext uri="{FF2B5EF4-FFF2-40B4-BE49-F238E27FC236}">
                <a16:creationId xmlns:a16="http://schemas.microsoft.com/office/drawing/2014/main" id="{8BB15F62-AB7C-40B5-A74C-6B5EE2C6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4797426"/>
            <a:ext cx="592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3" name="Picture 225">
            <a:extLst>
              <a:ext uri="{FF2B5EF4-FFF2-40B4-BE49-F238E27FC236}">
                <a16:creationId xmlns:a16="http://schemas.microsoft.com/office/drawing/2014/main" id="{71ABA3AC-5B21-4A56-B4AF-DA1D00CE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797426"/>
            <a:ext cx="592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4" name="Picture 226">
            <a:extLst>
              <a:ext uri="{FF2B5EF4-FFF2-40B4-BE49-F238E27FC236}">
                <a16:creationId xmlns:a16="http://schemas.microsoft.com/office/drawing/2014/main" id="{5B87CBAA-D9AA-4F6C-975C-32E3AB1B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429001"/>
            <a:ext cx="592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5" name="Picture 227">
            <a:extLst>
              <a:ext uri="{FF2B5EF4-FFF2-40B4-BE49-F238E27FC236}">
                <a16:creationId xmlns:a16="http://schemas.microsoft.com/office/drawing/2014/main" id="{00979C16-5E0A-4B4F-BA5D-C2B937A4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81301"/>
            <a:ext cx="592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6" name="Picture 228">
            <a:extLst>
              <a:ext uri="{FF2B5EF4-FFF2-40B4-BE49-F238E27FC236}">
                <a16:creationId xmlns:a16="http://schemas.microsoft.com/office/drawing/2014/main" id="{063E2086-928C-44C3-93EB-7F7EA336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429001"/>
            <a:ext cx="592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7" name="Picture 229">
            <a:extLst>
              <a:ext uri="{FF2B5EF4-FFF2-40B4-BE49-F238E27FC236}">
                <a16:creationId xmlns:a16="http://schemas.microsoft.com/office/drawing/2014/main" id="{659328C3-9233-46C9-B62C-C5A8EE4D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781301"/>
            <a:ext cx="592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8" name="Picture 230">
            <a:hlinkClick r:id="" action="ppaction://noaction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84E8C6A7-CA5E-4365-AF84-430B75BF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1773239"/>
            <a:ext cx="7207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49" name="Picture 231" descr="MC900096503[1]">
            <a:hlinkClick r:id="" action="ppaction://noaction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06E5CA02-58ED-4430-812D-03F575F4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068639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0" name="Picture 234">
            <a:extLst>
              <a:ext uri="{FF2B5EF4-FFF2-40B4-BE49-F238E27FC236}">
                <a16:creationId xmlns:a16="http://schemas.microsoft.com/office/drawing/2014/main" id="{8A956217-859A-4532-B721-5FDC4920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412875"/>
            <a:ext cx="593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51" name="Picture 235">
            <a:extLst>
              <a:ext uri="{FF2B5EF4-FFF2-40B4-BE49-F238E27FC236}">
                <a16:creationId xmlns:a16="http://schemas.microsoft.com/office/drawing/2014/main" id="{9D864053-EDB8-4D9A-9926-207CC1BC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1412875"/>
            <a:ext cx="593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52" name="Picture 236">
            <a:extLst>
              <a:ext uri="{FF2B5EF4-FFF2-40B4-BE49-F238E27FC236}">
                <a16:creationId xmlns:a16="http://schemas.microsoft.com/office/drawing/2014/main" id="{D4F787C1-AC58-49BB-97F8-F1E34E85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4149725"/>
            <a:ext cx="593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53" name="Picture 237">
            <a:extLst>
              <a:ext uri="{FF2B5EF4-FFF2-40B4-BE49-F238E27FC236}">
                <a16:creationId xmlns:a16="http://schemas.microsoft.com/office/drawing/2014/main" id="{5BA4F61B-EBA3-4868-99C8-70A05A90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133600"/>
            <a:ext cx="593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54" name="Picture 238">
            <a:extLst>
              <a:ext uri="{FF2B5EF4-FFF2-40B4-BE49-F238E27FC236}">
                <a16:creationId xmlns:a16="http://schemas.microsoft.com/office/drawing/2014/main" id="{587C16B6-1FF6-4D95-A63F-61237298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133600"/>
            <a:ext cx="593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55" name="Picture 239">
            <a:extLst>
              <a:ext uri="{FF2B5EF4-FFF2-40B4-BE49-F238E27FC236}">
                <a16:creationId xmlns:a16="http://schemas.microsoft.com/office/drawing/2014/main" id="{02FEDBA3-5CE6-482D-8472-5DE0E6FA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149725"/>
            <a:ext cx="593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56" name="Picture 240">
            <a:extLst>
              <a:ext uri="{FF2B5EF4-FFF2-40B4-BE49-F238E27FC236}">
                <a16:creationId xmlns:a16="http://schemas.microsoft.com/office/drawing/2014/main" id="{45F187E3-FD18-4DA3-9A86-4C6AAACB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4797425"/>
            <a:ext cx="593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57" name="Picture 2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A655CB-B0C7-4053-9AD4-ED7D52075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4508501"/>
            <a:ext cx="7921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58" name="Rectangle 242">
            <a:extLst>
              <a:ext uri="{FF2B5EF4-FFF2-40B4-BE49-F238E27FC236}">
                <a16:creationId xmlns:a16="http://schemas.microsoft.com/office/drawing/2014/main" id="{7D76ECCC-FC02-49E4-A487-44AAEFC2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47196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6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37" name="Group 85">
            <a:extLst>
              <a:ext uri="{FF2B5EF4-FFF2-40B4-BE49-F238E27FC236}">
                <a16:creationId xmlns:a16="http://schemas.microsoft.com/office/drawing/2014/main" id="{EB5D2D5C-6C15-4097-AF5A-1C4EE5A308A8}"/>
              </a:ext>
            </a:extLst>
          </p:cNvPr>
          <p:cNvGraphicFramePr>
            <a:graphicFrameLocks noGrp="1"/>
          </p:cNvGraphicFramePr>
          <p:nvPr/>
        </p:nvGraphicFramePr>
        <p:xfrm>
          <a:off x="2208214" y="692150"/>
          <a:ext cx="5616575" cy="5516564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45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rowSpan="4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rowSpan="4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0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gridSpan="4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5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gridSpan="4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5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gridSpan="4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45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FF99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5108" name="Picture 55" descr="MC900334416[1]">
            <a:extLst>
              <a:ext uri="{FF2B5EF4-FFF2-40B4-BE49-F238E27FC236}">
                <a16:creationId xmlns:a16="http://schemas.microsoft.com/office/drawing/2014/main" id="{FED7CDA1-073E-43F1-81F2-1FAD4C83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341439"/>
            <a:ext cx="5619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9" name="Picture 60" descr="MC900334416[1]">
            <a:extLst>
              <a:ext uri="{FF2B5EF4-FFF2-40B4-BE49-F238E27FC236}">
                <a16:creationId xmlns:a16="http://schemas.microsoft.com/office/drawing/2014/main" id="{B61359D8-92D7-4C58-A336-7764831E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1341439"/>
            <a:ext cx="5619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0" name="Picture 61" descr="MC900325682[1]">
            <a:extLst>
              <a:ext uri="{FF2B5EF4-FFF2-40B4-BE49-F238E27FC236}">
                <a16:creationId xmlns:a16="http://schemas.microsoft.com/office/drawing/2014/main" id="{B4F948D3-782F-48C0-A90E-FE55D01B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341438"/>
            <a:ext cx="8016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1" name="Picture 63" descr="MC900325682[1]">
            <a:extLst>
              <a:ext uri="{FF2B5EF4-FFF2-40B4-BE49-F238E27FC236}">
                <a16:creationId xmlns:a16="http://schemas.microsoft.com/office/drawing/2014/main" id="{B3E3E6B3-8EA8-41CC-A5FF-39CCD674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341438"/>
            <a:ext cx="8016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2" name="Picture 64" descr="MC900325682[1]">
            <a:extLst>
              <a:ext uri="{FF2B5EF4-FFF2-40B4-BE49-F238E27FC236}">
                <a16:creationId xmlns:a16="http://schemas.microsoft.com/office/drawing/2014/main" id="{0D23EB94-43A1-417F-BEF9-4DB1DCBF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708275"/>
            <a:ext cx="8016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3" name="Picture 65" descr="MC900325682[1]">
            <a:extLst>
              <a:ext uri="{FF2B5EF4-FFF2-40B4-BE49-F238E27FC236}">
                <a16:creationId xmlns:a16="http://schemas.microsoft.com/office/drawing/2014/main" id="{3B83253A-A632-4939-8A5D-FF10582F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429000"/>
            <a:ext cx="8016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4" name="Picture 66" descr="MC900325682[1]">
            <a:extLst>
              <a:ext uri="{FF2B5EF4-FFF2-40B4-BE49-F238E27FC236}">
                <a16:creationId xmlns:a16="http://schemas.microsoft.com/office/drawing/2014/main" id="{5DB8857B-2757-42C7-9373-25C019AC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708275"/>
            <a:ext cx="8016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5" name="Picture 67" descr="MC900325682[1]">
            <a:extLst>
              <a:ext uri="{FF2B5EF4-FFF2-40B4-BE49-F238E27FC236}">
                <a16:creationId xmlns:a16="http://schemas.microsoft.com/office/drawing/2014/main" id="{631641B6-4D10-44DF-AE14-AD75FD88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429000"/>
            <a:ext cx="8016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6" name="Picture 68" descr="MC900325682[1]">
            <a:extLst>
              <a:ext uri="{FF2B5EF4-FFF2-40B4-BE49-F238E27FC236}">
                <a16:creationId xmlns:a16="http://schemas.microsoft.com/office/drawing/2014/main" id="{3E7D847C-04D6-4B3A-A367-7F013AB0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797425"/>
            <a:ext cx="8016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7" name="Picture 69" descr="MC900325682[1]">
            <a:extLst>
              <a:ext uri="{FF2B5EF4-FFF2-40B4-BE49-F238E27FC236}">
                <a16:creationId xmlns:a16="http://schemas.microsoft.com/office/drawing/2014/main" id="{B39AC701-89CE-4ECC-88C7-3AD0492D3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4724400"/>
            <a:ext cx="8016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8" name="Picture 70" descr="MC900325682[1]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E8B4B389-439E-4DD6-821D-923CC72E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276475"/>
            <a:ext cx="8016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9" name="Picture 71" descr="MC900334416[1]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9A2F99DF-0C05-4750-80A7-F6255F9AC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3716339"/>
            <a:ext cx="5619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0" name="Picture 72" descr="MC900334416[1]">
            <a:extLst>
              <a:ext uri="{FF2B5EF4-FFF2-40B4-BE49-F238E27FC236}">
                <a16:creationId xmlns:a16="http://schemas.microsoft.com/office/drawing/2014/main" id="{36897304-6D0A-4F4D-90A9-4094E3DD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060575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1" name="Picture 73" descr="MC900334416[1]">
            <a:extLst>
              <a:ext uri="{FF2B5EF4-FFF2-40B4-BE49-F238E27FC236}">
                <a16:creationId xmlns:a16="http://schemas.microsoft.com/office/drawing/2014/main" id="{916F815D-ED2A-453A-A7D3-E8230082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076700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2" name="Picture 74" descr="MC900334416[1]">
            <a:extLst>
              <a:ext uri="{FF2B5EF4-FFF2-40B4-BE49-F238E27FC236}">
                <a16:creationId xmlns:a16="http://schemas.microsoft.com/office/drawing/2014/main" id="{D638A313-5230-4A4C-95DF-ACC064DE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060575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3" name="Picture 75" descr="MC900334416[1]">
            <a:extLst>
              <a:ext uri="{FF2B5EF4-FFF2-40B4-BE49-F238E27FC236}">
                <a16:creationId xmlns:a16="http://schemas.microsoft.com/office/drawing/2014/main" id="{AEFBCC8A-B14E-4801-910E-6844E429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4076700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4" name="Picture 76" descr="MC900334416[1]">
            <a:extLst>
              <a:ext uri="{FF2B5EF4-FFF2-40B4-BE49-F238E27FC236}">
                <a16:creationId xmlns:a16="http://schemas.microsoft.com/office/drawing/2014/main" id="{8F71E275-8E65-4E4D-8470-4E67E0F6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4724400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5" name="Picture 77" descr="MC900334416[1]">
            <a:extLst>
              <a:ext uri="{FF2B5EF4-FFF2-40B4-BE49-F238E27FC236}">
                <a16:creationId xmlns:a16="http://schemas.microsoft.com/office/drawing/2014/main" id="{C81076F2-C3DF-405A-9366-2A6BCA9E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4724400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26" name="Picture 7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689E2B-561A-4734-A28C-B73533E3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5013325"/>
            <a:ext cx="858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27" name="Picture 81">
            <a:extLst>
              <a:ext uri="{FF2B5EF4-FFF2-40B4-BE49-F238E27FC236}">
                <a16:creationId xmlns:a16="http://schemas.microsoft.com/office/drawing/2014/main" id="{50E2765F-5331-4057-929C-A9292180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797425"/>
            <a:ext cx="858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28" name="Picture 82">
            <a:extLst>
              <a:ext uri="{FF2B5EF4-FFF2-40B4-BE49-F238E27FC236}">
                <a16:creationId xmlns:a16="http://schemas.microsoft.com/office/drawing/2014/main" id="{4FFC5DFF-1441-4659-AFD3-9FD1C86E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268413"/>
            <a:ext cx="863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29" name="Picture 83">
            <a:extLst>
              <a:ext uri="{FF2B5EF4-FFF2-40B4-BE49-F238E27FC236}">
                <a16:creationId xmlns:a16="http://schemas.microsoft.com/office/drawing/2014/main" id="{1A317B73-DCEB-4415-AF5A-EF946103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765175"/>
            <a:ext cx="863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30" name="Picture 84">
            <a:extLst>
              <a:ext uri="{FF2B5EF4-FFF2-40B4-BE49-F238E27FC236}">
                <a16:creationId xmlns:a16="http://schemas.microsoft.com/office/drawing/2014/main" id="{89F9235F-BEC8-47A1-A58C-66F19CC4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724400"/>
            <a:ext cx="863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B3434D-1EA8-4AAA-90BF-C3FBBF8E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ŠTEVILSKI VZOREC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E584A00-D161-40C2-ACA9-6E931341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66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Dopolni številska vzorca: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6, 6, 7, 6, 6, 7, 6, 6, 7, 6, 6, _____, ______, ______, ______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10, 10, 7, 8, 9, 10, 10, 7, 8, 9,  _____, _____, _____, _____, _____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FCF54-C296-4E52-B7C9-A756B5B3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i="1" dirty="0" smtClean="0">
                <a:latin typeface="+mn-lt"/>
              </a:rPr>
              <a:t>ZAPIS V ZVEZEK</a:t>
            </a:r>
            <a:r>
              <a:rPr lang="sl-SI" dirty="0" smtClean="0"/>
              <a:t>: </a:t>
            </a:r>
            <a:r>
              <a:rPr lang="sl-SI" sz="3200" b="1" i="1" dirty="0" smtClean="0">
                <a:solidFill>
                  <a:srgbClr val="C00000"/>
                </a:solidFill>
              </a:rPr>
              <a:t>VZORCI IN ZAPOREDJA</a:t>
            </a:r>
            <a:endParaRPr lang="sl-SI" sz="3200" b="1" i="1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9E55A19-453C-40E1-BDB2-12A2610C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41" y="1457773"/>
            <a:ext cx="7553350" cy="1224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Preriši in zapiši rešitve.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Nadaljuj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vzorec. Obkroži gradnike, ki ga sestavlja.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90358D-6171-4456-9052-389AD85545A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49"/>
          <a:stretch/>
        </p:blipFill>
        <p:spPr bwMode="auto">
          <a:xfrm>
            <a:off x="838200" y="2869558"/>
            <a:ext cx="3233835" cy="905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0A6D05B2-7612-48CD-9CD9-91E73F83DB07}"/>
              </a:ext>
            </a:extLst>
          </p:cNvPr>
          <p:cNvSpPr/>
          <p:nvPr/>
        </p:nvSpPr>
        <p:spPr>
          <a:xfrm>
            <a:off x="4402748" y="2869558"/>
            <a:ext cx="412401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20. mestu je ________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20">
            <a:extLst>
              <a:ext uri="{FF2B5EF4-FFF2-40B4-BE49-F238E27FC236}">
                <a16:creationId xmlns:a16="http://schemas.microsoft.com/office/drawing/2014/main" id="{896EF5E2-621F-48E0-91CE-3A04D947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5962"/>
            <a:ext cx="5110018" cy="10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C3C907F1-CFC6-4456-96B9-E58A37BF04E9}"/>
              </a:ext>
            </a:extLst>
          </p:cNvPr>
          <p:cNvSpPr/>
          <p:nvPr/>
        </p:nvSpPr>
        <p:spPr>
          <a:xfrm>
            <a:off x="6464755" y="4105962"/>
            <a:ext cx="41385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mestu je ________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FB71768-4D47-445A-B0AC-A03B7CD4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586" y="5507990"/>
            <a:ext cx="613605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kumimoji="0" lang="sl-SI" altLang="sl-SI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6A210-FB71-4A49-958D-79F6D5C5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V </a:t>
            </a:r>
            <a:r>
              <a:rPr lang="sl-SI" dirty="0" smtClean="0"/>
              <a:t>UČBENIKU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774DAD-8218-489E-8831-098442AC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Odpri </a:t>
            </a:r>
            <a:r>
              <a:rPr lang="sl-SI" dirty="0"/>
              <a:t>U</a:t>
            </a:r>
            <a:r>
              <a:rPr lang="sl-SI" dirty="0" smtClean="0"/>
              <a:t> </a:t>
            </a:r>
            <a:r>
              <a:rPr lang="sl-SI" dirty="0"/>
              <a:t>na str. </a:t>
            </a:r>
            <a:r>
              <a:rPr lang="sl-SI" dirty="0" smtClean="0"/>
              <a:t>128, </a:t>
            </a:r>
            <a:r>
              <a:rPr lang="sl-SI" dirty="0">
                <a:solidFill>
                  <a:srgbClr val="C00000"/>
                </a:solidFill>
              </a:rPr>
              <a:t>Vzorci in zaporedja</a:t>
            </a:r>
            <a:r>
              <a:rPr lang="sl-SI" dirty="0"/>
              <a:t>.</a:t>
            </a:r>
          </a:p>
          <a:p>
            <a:r>
              <a:rPr lang="sl-SI" dirty="0"/>
              <a:t>Reši nalogi 1 in 2 </a:t>
            </a:r>
            <a:r>
              <a:rPr lang="sl-SI" i="1" dirty="0">
                <a:solidFill>
                  <a:srgbClr val="006699"/>
                </a:solidFill>
              </a:rPr>
              <a:t>To znam, že nekaj veljam</a:t>
            </a:r>
            <a:r>
              <a:rPr lang="sl-SI" dirty="0"/>
              <a:t>.</a:t>
            </a:r>
          </a:p>
          <a:p>
            <a:r>
              <a:rPr lang="sl-SI" dirty="0"/>
              <a:t>Preberi Učenost je modrost, str. </a:t>
            </a:r>
            <a:r>
              <a:rPr lang="sl-SI" dirty="0" smtClean="0"/>
              <a:t>128 </a:t>
            </a:r>
            <a:r>
              <a:rPr lang="sl-SI" dirty="0"/>
              <a:t>in </a:t>
            </a:r>
            <a:r>
              <a:rPr lang="sl-SI" dirty="0" smtClean="0"/>
              <a:t>129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/>
              <a:t>Reši naloge </a:t>
            </a:r>
            <a:r>
              <a:rPr lang="sl-SI" dirty="0" smtClean="0"/>
              <a:t>pri </a:t>
            </a:r>
            <a:r>
              <a:rPr lang="sl-SI" i="1" dirty="0" smtClean="0">
                <a:solidFill>
                  <a:srgbClr val="336699"/>
                </a:solidFill>
              </a:rPr>
              <a:t>Vaja </a:t>
            </a:r>
            <a:r>
              <a:rPr lang="sl-SI" i="1" dirty="0">
                <a:solidFill>
                  <a:srgbClr val="336699"/>
                </a:solidFill>
              </a:rPr>
              <a:t>dela </a:t>
            </a:r>
            <a:r>
              <a:rPr lang="sl-SI" i="1" dirty="0" smtClean="0">
                <a:solidFill>
                  <a:srgbClr val="336699"/>
                </a:solidFill>
              </a:rPr>
              <a:t>mojstra</a:t>
            </a:r>
            <a:r>
              <a:rPr lang="sl-SI" dirty="0" smtClean="0"/>
              <a:t>:</a:t>
            </a:r>
          </a:p>
          <a:p>
            <a:r>
              <a:rPr lang="sl-SI" dirty="0" smtClean="0"/>
              <a:t>3., 4. naloga</a:t>
            </a:r>
          </a:p>
          <a:p>
            <a:r>
              <a:rPr lang="sl-SI" dirty="0" smtClean="0"/>
              <a:t>5., 6., 7. naloga – po en primer v vsaki nalogi</a:t>
            </a:r>
          </a:p>
          <a:p>
            <a:r>
              <a:rPr lang="sl-SI" dirty="0" smtClean="0"/>
              <a:t>9. nalogo.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Picture 2" descr="check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589" y="4536669"/>
            <a:ext cx="1640294" cy="1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2A345F-C1C8-4828-A9C1-62C38106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accent2">
                    <a:lumMod val="75000"/>
                  </a:schemeClr>
                </a:solidFill>
              </a:rPr>
              <a:t>GIBALNE NALOGE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9B04AB5-77B8-492F-BA8A-E49C204DC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3000" dirty="0"/>
              <a:t>Izvajaj gibe oz. ritme:</a:t>
            </a:r>
            <a:endParaRPr lang="sl-SI" sz="3000" dirty="0">
              <a:effectLst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l-SI" sz="3000" dirty="0"/>
              <a:t>1. plosk, tlesk, udarec z nogo ob tla;</a:t>
            </a:r>
            <a:endParaRPr lang="sl-SI" sz="3000" dirty="0">
              <a:effectLst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l-SI" sz="3000" dirty="0"/>
              <a:t>2. udarec z rokama po kolenih, plosk, plosk, tlesk, plosk;</a:t>
            </a:r>
            <a:endParaRPr lang="sl-SI" sz="3000" dirty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l-SI" b="1" i="1" u="sng" dirty="0">
                <a:solidFill>
                  <a:schemeClr val="accent2">
                    <a:lumMod val="50000"/>
                  </a:schemeClr>
                </a:solidFill>
              </a:rPr>
              <a:t>PONAVLJANJE GRADNIKA IMENUJEMO </a:t>
            </a:r>
            <a:r>
              <a:rPr lang="sl-SI" b="1" i="1" u="sng" dirty="0" smtClean="0">
                <a:solidFill>
                  <a:schemeClr val="accent2">
                    <a:lumMod val="50000"/>
                  </a:schemeClr>
                </a:solidFill>
              </a:rPr>
              <a:t>VZOREC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sl-SI" i="1" u="sng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Še enkrat pozorno poslušajte ritem in poskušajte ugotoviti pravilo.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Vzorec poimenujte (s črkami).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1. plosk, tlesk, udarec z nogo ob tla;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2. udarec z rokama po kolenih, plosk, plosk, tlesk, plosk;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8FB9771-1116-47FC-9C45-AAD4EEFE32DA}"/>
              </a:ext>
            </a:extLst>
          </p:cNvPr>
          <p:cNvSpPr/>
          <p:nvPr/>
        </p:nvSpPr>
        <p:spPr>
          <a:xfrm>
            <a:off x="6425668" y="4620491"/>
            <a:ext cx="1983545" cy="393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ABC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8FB9771-1116-47FC-9C45-AAD4EEFE32DA}"/>
              </a:ext>
            </a:extLst>
          </p:cNvPr>
          <p:cNvSpPr/>
          <p:nvPr/>
        </p:nvSpPr>
        <p:spPr>
          <a:xfrm>
            <a:off x="9261231" y="5202382"/>
            <a:ext cx="1983545" cy="393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ABBCB</a:t>
            </a:r>
            <a:endParaRPr lang="sl-S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RADOVEDNE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UČBENIKU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na strani 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Reši </a:t>
            </a:r>
            <a:r>
              <a:rPr lang="sl-SI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Kdor spi, rib ne ulovi</a:t>
            </a:r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Preberi </a:t>
            </a:r>
            <a:r>
              <a:rPr lang="sl-SI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 velja učena glava kakor kup zlata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acebook">
            <a:extLst>
              <a:ext uri="{FF2B5EF4-FFF2-40B4-BE49-F238E27FC236}">
                <a16:creationId xmlns:a16="http://schemas.microsoft.com/office/drawing/2014/main" id="{BE9BE0BF-8FA8-4258-A768-E36766DF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77" y="1825625"/>
            <a:ext cx="2512964" cy="16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ck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94" y="4303305"/>
            <a:ext cx="1640294" cy="1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1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B15C25-006F-4EC7-8857-C26941AA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48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chemeClr val="accent4">
                    <a:lumMod val="75000"/>
                  </a:schemeClr>
                </a:solidFill>
              </a:rPr>
              <a:t>VZORCI OKOLI NAS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3E8DB8-9B1C-44B7-B99C-504CCFE8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278"/>
            <a:ext cx="10515600" cy="4351338"/>
          </a:xfrm>
        </p:spPr>
        <p:txBody>
          <a:bodyPr/>
          <a:lstStyle/>
          <a:p>
            <a:r>
              <a:rPr lang="sl-SI" dirty="0"/>
              <a:t>Nanizane objekte najdemo </a:t>
            </a:r>
            <a:r>
              <a:rPr lang="sl-SI" dirty="0" smtClean="0"/>
              <a:t>povsod </a:t>
            </a:r>
            <a:r>
              <a:rPr lang="sl-SI" dirty="0"/>
              <a:t>okrog </a:t>
            </a:r>
            <a:r>
              <a:rPr lang="sl-SI" dirty="0" smtClean="0"/>
              <a:t>nas - </a:t>
            </a:r>
            <a:r>
              <a:rPr lang="sl-SI" dirty="0"/>
              <a:t>v naravi, na oblačilih, v glasbi, v gradbeništvu ...</a:t>
            </a:r>
          </a:p>
          <a:p>
            <a:r>
              <a:rPr lang="sl-SI" dirty="0"/>
              <a:t>Včasih lahko prepoznamo pravilo za nadaljevanje niza. </a:t>
            </a:r>
          </a:p>
          <a:p>
            <a:r>
              <a:rPr lang="sl-SI" dirty="0"/>
              <a:t>Takrat govorimo o vzorcih.</a:t>
            </a:r>
          </a:p>
        </p:txBody>
      </p:sp>
      <p:pic>
        <p:nvPicPr>
          <p:cNvPr id="24580" name="Picture 4" descr="https://eucbeniki.sio.si/mat4/1203/zebra2.png">
            <a:extLst>
              <a:ext uri="{FF2B5EF4-FFF2-40B4-BE49-F238E27FC236}">
                <a16:creationId xmlns:a16="http://schemas.microsoft.com/office/drawing/2014/main" id="{3C8D8B66-D4C4-469C-BA74-13BAB989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42" y="3325929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s://eucbeniki.sio.si/mat4/1203/satje.png">
            <a:extLst>
              <a:ext uri="{FF2B5EF4-FFF2-40B4-BE49-F238E27FC236}">
                <a16:creationId xmlns:a16="http://schemas.microsoft.com/office/drawing/2014/main" id="{46279DFF-6244-43C8-9525-C7720F71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77" y="3325929"/>
            <a:ext cx="2802035" cy="16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s://eucbeniki.sio.si/mat4/1203/P1050265.JPG">
            <a:extLst>
              <a:ext uri="{FF2B5EF4-FFF2-40B4-BE49-F238E27FC236}">
                <a16:creationId xmlns:a16="http://schemas.microsoft.com/office/drawing/2014/main" id="{D45CDB8E-3E1F-45FC-8E53-B11F79AD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21" y="3325929"/>
            <a:ext cx="2579077" cy="1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s://eucbeniki.sio.si/mat4/1203/P1050110.JPG">
            <a:extLst>
              <a:ext uri="{FF2B5EF4-FFF2-40B4-BE49-F238E27FC236}">
                <a16:creationId xmlns:a16="http://schemas.microsoft.com/office/drawing/2014/main" id="{412BB795-329E-490B-9922-F8518137E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t="2461" r="11897"/>
          <a:stretch/>
        </p:blipFill>
        <p:spPr bwMode="auto">
          <a:xfrm>
            <a:off x="9791112" y="3325929"/>
            <a:ext cx="2011681" cy="19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BE620ED-36EA-4705-9CBF-4A7989D8F90F}"/>
              </a:ext>
            </a:extLst>
          </p:cNvPr>
          <p:cNvSpPr/>
          <p:nvPr/>
        </p:nvSpPr>
        <p:spPr>
          <a:xfrm>
            <a:off x="838200" y="5477206"/>
            <a:ext cx="10359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222222"/>
                </a:solidFill>
              </a:rPr>
              <a:t>Poglej okrog sebe in še sam poišči nekaj </a:t>
            </a:r>
            <a:r>
              <a:rPr lang="sl-SI" sz="2800" dirty="0" smtClean="0">
                <a:solidFill>
                  <a:srgbClr val="222222"/>
                </a:solidFill>
              </a:rPr>
              <a:t>nizov </a:t>
            </a:r>
            <a:r>
              <a:rPr lang="sl-SI" sz="2800" dirty="0">
                <a:solidFill>
                  <a:srgbClr val="222222"/>
                </a:solidFill>
              </a:rPr>
              <a:t>ali pa se spomni, kje bi lahko kakšnega še opazil oziroma našel.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5016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>
            <a:extLst>
              <a:ext uri="{FF2B5EF4-FFF2-40B4-BE49-F238E27FC236}">
                <a16:creationId xmlns:a16="http://schemas.microsoft.com/office/drawing/2014/main" id="{091EF893-6586-452D-B043-1F29D97B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42993"/>
              </p:ext>
            </p:extLst>
          </p:nvPr>
        </p:nvGraphicFramePr>
        <p:xfrm>
          <a:off x="6095999" y="1410013"/>
          <a:ext cx="4329546" cy="242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Bitna slika" r:id="rId3" imgW="4296375" imgH="2409524" progId="Paint.Picture">
                  <p:embed/>
                </p:oleObj>
              </mc:Choice>
              <mc:Fallback>
                <p:oleObj name="Bitna slika" r:id="rId3" imgW="4296375" imgH="240952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1410013"/>
                        <a:ext cx="4329546" cy="24265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avokotnik 2">
            <a:extLst>
              <a:ext uri="{FF2B5EF4-FFF2-40B4-BE49-F238E27FC236}">
                <a16:creationId xmlns:a16="http://schemas.microsoft.com/office/drawing/2014/main" id="{057DACB0-C759-43B5-B538-72C52F3E6668}"/>
              </a:ext>
            </a:extLst>
          </p:cNvPr>
          <p:cNvSpPr/>
          <p:nvPr/>
        </p:nvSpPr>
        <p:spPr>
          <a:xfrm>
            <a:off x="646544" y="2669309"/>
            <a:ext cx="9571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sl-SI" sz="2800" dirty="0" smtClean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l-SI" sz="2800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l-SI" sz="2800" dirty="0" smtClean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l-SI" sz="2800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Pri </a:t>
            </a:r>
            <a:r>
              <a:rPr lang="sl-SI" sz="28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vzorcih poiščemo gradnik vzorca. </a:t>
            </a:r>
          </a:p>
          <a:p>
            <a:r>
              <a:rPr lang="sl-SI" sz="28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S ponavljanjem gradnika lahko nadaljujemo </a:t>
            </a:r>
            <a:r>
              <a:rPr lang="sl-SI" sz="28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vzorec.</a:t>
            </a:r>
            <a:endParaRPr lang="sl-SI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BF5516E-0D91-4C08-AC61-400548951B52}"/>
              </a:ext>
            </a:extLst>
          </p:cNvPr>
          <p:cNvSpPr/>
          <p:nvPr/>
        </p:nvSpPr>
        <p:spPr>
          <a:xfrm>
            <a:off x="646544" y="3768435"/>
            <a:ext cx="1029127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150870" algn="ctr"/>
              </a:tabLst>
            </a:pPr>
            <a:endParaRPr lang="sl-SI" sz="28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150870" algn="ctr"/>
              </a:tabLst>
            </a:pPr>
            <a:endParaRPr lang="sl-SI" sz="28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150870" algn="ctr"/>
              </a:tabLst>
            </a:pPr>
            <a:endParaRPr lang="sl-SI" sz="2800" dirty="0" smtClean="0"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150870" algn="ctr"/>
              </a:tabLst>
            </a:pPr>
            <a:r>
              <a:rPr lang="sl-SI" sz="2800" u="sng" dirty="0" smtClean="0">
                <a:ea typeface="Times New Roman" panose="02020603050405020304" pitchFamily="18" charset="0"/>
              </a:rPr>
              <a:t>Pri </a:t>
            </a:r>
            <a:r>
              <a:rPr lang="sl-SI" sz="2800" u="sng" dirty="0">
                <a:ea typeface="Times New Roman" panose="02020603050405020304" pitchFamily="18" charset="0"/>
              </a:rPr>
              <a:t>zaporedjih velja neko pravilo, ki ga moramo odkriti, da lahko zaporedje nadaljujemo</a:t>
            </a:r>
            <a:r>
              <a:rPr lang="sl-SI" sz="28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3F63041-7727-49B4-B32E-C851FDA6CC39}"/>
              </a:ext>
            </a:extLst>
          </p:cNvPr>
          <p:cNvSpPr/>
          <p:nvPr/>
        </p:nvSpPr>
        <p:spPr>
          <a:xfrm>
            <a:off x="572124" y="310710"/>
            <a:ext cx="110477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i="1" u="sng" dirty="0">
                <a:solidFill>
                  <a:srgbClr val="222222"/>
                </a:solidFill>
              </a:rPr>
              <a:t>Družina Bukovec se je odločila prepleskati stanovanje. Peter je za svojo sobo izbral svetlo modro barvo, želel pa je imeti tudi vzorec.</a:t>
            </a:r>
          </a:p>
          <a:p>
            <a:r>
              <a:rPr lang="sl-SI" sz="2800" i="1" u="sng" dirty="0">
                <a:solidFill>
                  <a:srgbClr val="222222"/>
                </a:solidFill>
              </a:rPr>
              <a:t>Najbolj všeč so mu bili tile trije nizi</a:t>
            </a:r>
            <a:r>
              <a:rPr lang="sl-SI" sz="2800" dirty="0" smtClean="0">
                <a:solidFill>
                  <a:srgbClr val="222222"/>
                </a:solidFill>
              </a:rPr>
              <a:t>.</a:t>
            </a:r>
          </a:p>
          <a:p>
            <a:endParaRPr lang="sl-SI" sz="2800" b="0" i="0" dirty="0">
              <a:solidFill>
                <a:srgbClr val="222222"/>
              </a:solidFill>
              <a:effectLst/>
            </a:endParaRPr>
          </a:p>
          <a:p>
            <a:endParaRPr lang="sl-SI" sz="2800" dirty="0" smtClean="0">
              <a:solidFill>
                <a:srgbClr val="222222"/>
              </a:solidFill>
            </a:endParaRPr>
          </a:p>
          <a:p>
            <a:r>
              <a:rPr lang="sl-SI" sz="2800" b="0" i="0" dirty="0">
                <a:solidFill>
                  <a:srgbClr val="222222"/>
                </a:solidFill>
                <a:effectLst/>
              </a:rPr>
              <a:t> </a:t>
            </a:r>
            <a:r>
              <a:rPr lang="sl-SI" sz="2800" b="0" i="0" dirty="0" smtClean="0">
                <a:solidFill>
                  <a:srgbClr val="222222"/>
                </a:solidFill>
                <a:effectLst/>
              </a:rPr>
              <a:t>                                  </a:t>
            </a:r>
            <a:r>
              <a:rPr lang="sl-SI" sz="2800" b="0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GRADNIK</a:t>
            </a:r>
            <a:endParaRPr lang="sl-SI" sz="28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D58993C9-B1B4-4A0B-BEE1-C42489611D8A}"/>
              </a:ext>
            </a:extLst>
          </p:cNvPr>
          <p:cNvSpPr/>
          <p:nvPr/>
        </p:nvSpPr>
        <p:spPr>
          <a:xfrm>
            <a:off x="8868311" y="3965909"/>
            <a:ext cx="2940109" cy="1197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1"/>
                </a:solidFill>
              </a:rPr>
              <a:t>VZOREC JE, ČE SE GRADNIK PONOVI VSAJ TRIKRAT.</a:t>
            </a:r>
          </a:p>
        </p:txBody>
      </p:sp>
      <p:cxnSp>
        <p:nvCxnSpPr>
          <p:cNvPr id="10" name="Raven puščični povezovalnik 9"/>
          <p:cNvCxnSpPr/>
          <p:nvPr/>
        </p:nvCxnSpPr>
        <p:spPr>
          <a:xfrm flipV="1">
            <a:off x="5006109" y="2540001"/>
            <a:ext cx="969818" cy="12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91491" y="1403926"/>
            <a:ext cx="9310254" cy="4544291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291782" y="5255491"/>
            <a:ext cx="1209963" cy="692726"/>
          </a:xfrm>
          <a:prstGeom prst="rect">
            <a:avLst/>
          </a:prstGeom>
          <a:solidFill>
            <a:srgbClr val="1432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dirty="0">
              <a:solidFill>
                <a:schemeClr val="accent2"/>
              </a:solidFill>
            </a:endParaRPr>
          </a:p>
        </p:txBody>
      </p:sp>
      <p:sp>
        <p:nvSpPr>
          <p:cNvPr id="4" name="Smeško 3"/>
          <p:cNvSpPr/>
          <p:nvPr/>
        </p:nvSpPr>
        <p:spPr>
          <a:xfrm>
            <a:off x="9781308" y="5375564"/>
            <a:ext cx="461819" cy="38792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9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7">
            <a:extLst>
              <a:ext uri="{FF2B5EF4-FFF2-40B4-BE49-F238E27FC236}">
                <a16:creationId xmlns:a16="http://schemas.microsoft.com/office/drawing/2014/main" id="{4D4590AB-94E1-485E-BA26-BCAE1F4DA955}"/>
              </a:ext>
            </a:extLst>
          </p:cNvPr>
          <p:cNvSpPr>
            <a:spLocks/>
          </p:cNvSpPr>
          <p:nvPr/>
        </p:nvSpPr>
        <p:spPr bwMode="auto">
          <a:xfrm>
            <a:off x="1716089" y="288925"/>
            <a:ext cx="8904287" cy="5983288"/>
          </a:xfrm>
          <a:custGeom>
            <a:avLst/>
            <a:gdLst>
              <a:gd name="T0" fmla="*/ 0 w 5609"/>
              <a:gd name="T1" fmla="*/ 5983288 h 3769"/>
              <a:gd name="T2" fmla="*/ 193675 w 5609"/>
              <a:gd name="T3" fmla="*/ 5438775 h 3769"/>
              <a:gd name="T4" fmla="*/ 209550 w 5609"/>
              <a:gd name="T5" fmla="*/ 3994150 h 3769"/>
              <a:gd name="T6" fmla="*/ 320675 w 5609"/>
              <a:gd name="T7" fmla="*/ 3305175 h 3769"/>
              <a:gd name="T8" fmla="*/ 369887 w 5609"/>
              <a:gd name="T9" fmla="*/ 3208338 h 3769"/>
              <a:gd name="T10" fmla="*/ 449262 w 5609"/>
              <a:gd name="T11" fmla="*/ 3032125 h 3769"/>
              <a:gd name="T12" fmla="*/ 577850 w 5609"/>
              <a:gd name="T13" fmla="*/ 2790825 h 3769"/>
              <a:gd name="T14" fmla="*/ 785812 w 5609"/>
              <a:gd name="T15" fmla="*/ 2406650 h 3769"/>
              <a:gd name="T16" fmla="*/ 835025 w 5609"/>
              <a:gd name="T17" fmla="*/ 2278063 h 3769"/>
              <a:gd name="T18" fmla="*/ 1363662 w 5609"/>
              <a:gd name="T19" fmla="*/ 2085975 h 3769"/>
              <a:gd name="T20" fmla="*/ 1412875 w 5609"/>
              <a:gd name="T21" fmla="*/ 2068513 h 3769"/>
              <a:gd name="T22" fmla="*/ 1460500 w 5609"/>
              <a:gd name="T23" fmla="*/ 2036763 h 3769"/>
              <a:gd name="T24" fmla="*/ 1604962 w 5609"/>
              <a:gd name="T25" fmla="*/ 2005013 h 3769"/>
              <a:gd name="T26" fmla="*/ 2054225 w 5609"/>
              <a:gd name="T27" fmla="*/ 2101850 h 3769"/>
              <a:gd name="T28" fmla="*/ 2663825 w 5609"/>
              <a:gd name="T29" fmla="*/ 2101850 h 3769"/>
              <a:gd name="T30" fmla="*/ 2919412 w 5609"/>
              <a:gd name="T31" fmla="*/ 2005013 h 3769"/>
              <a:gd name="T32" fmla="*/ 3032125 w 5609"/>
              <a:gd name="T33" fmla="*/ 1941513 h 3769"/>
              <a:gd name="T34" fmla="*/ 3063875 w 5609"/>
              <a:gd name="T35" fmla="*/ 1892300 h 3769"/>
              <a:gd name="T36" fmla="*/ 3097212 w 5609"/>
              <a:gd name="T37" fmla="*/ 1860550 h 3769"/>
              <a:gd name="T38" fmla="*/ 3176587 w 5609"/>
              <a:gd name="T39" fmla="*/ 1747838 h 3769"/>
              <a:gd name="T40" fmla="*/ 3336925 w 5609"/>
              <a:gd name="T41" fmla="*/ 1458913 h 3769"/>
              <a:gd name="T42" fmla="*/ 3465512 w 5609"/>
              <a:gd name="T43" fmla="*/ 1203325 h 3769"/>
              <a:gd name="T44" fmla="*/ 3513137 w 5609"/>
              <a:gd name="T45" fmla="*/ 1090613 h 3769"/>
              <a:gd name="T46" fmla="*/ 3578225 w 5609"/>
              <a:gd name="T47" fmla="*/ 1011238 h 3769"/>
              <a:gd name="T48" fmla="*/ 3673475 w 5609"/>
              <a:gd name="T49" fmla="*/ 833438 h 3769"/>
              <a:gd name="T50" fmla="*/ 4138612 w 5609"/>
              <a:gd name="T51" fmla="*/ 544513 h 3769"/>
              <a:gd name="T52" fmla="*/ 4748212 w 5609"/>
              <a:gd name="T53" fmla="*/ 593725 h 3769"/>
              <a:gd name="T54" fmla="*/ 5005387 w 5609"/>
              <a:gd name="T55" fmla="*/ 706438 h 3769"/>
              <a:gd name="T56" fmla="*/ 5181600 w 5609"/>
              <a:gd name="T57" fmla="*/ 801688 h 3769"/>
              <a:gd name="T58" fmla="*/ 5310187 w 5609"/>
              <a:gd name="T59" fmla="*/ 866775 h 3769"/>
              <a:gd name="T60" fmla="*/ 5422900 w 5609"/>
              <a:gd name="T61" fmla="*/ 946150 h 3769"/>
              <a:gd name="T62" fmla="*/ 5518150 w 5609"/>
              <a:gd name="T63" fmla="*/ 993775 h 3769"/>
              <a:gd name="T64" fmla="*/ 5680075 w 5609"/>
              <a:gd name="T65" fmla="*/ 1042988 h 3769"/>
              <a:gd name="T66" fmla="*/ 6256337 w 5609"/>
              <a:gd name="T67" fmla="*/ 930275 h 3769"/>
              <a:gd name="T68" fmla="*/ 6432550 w 5609"/>
              <a:gd name="T69" fmla="*/ 833438 h 3769"/>
              <a:gd name="T70" fmla="*/ 6465887 w 5609"/>
              <a:gd name="T71" fmla="*/ 801688 h 3769"/>
              <a:gd name="T72" fmla="*/ 6513512 w 5609"/>
              <a:gd name="T73" fmla="*/ 738188 h 3769"/>
              <a:gd name="T74" fmla="*/ 6673850 w 5609"/>
              <a:gd name="T75" fmla="*/ 577850 h 3769"/>
              <a:gd name="T76" fmla="*/ 6754812 w 5609"/>
              <a:gd name="T77" fmla="*/ 496888 h 3769"/>
              <a:gd name="T78" fmla="*/ 6865937 w 5609"/>
              <a:gd name="T79" fmla="*/ 304800 h 3769"/>
              <a:gd name="T80" fmla="*/ 7251700 w 5609"/>
              <a:gd name="T81" fmla="*/ 31750 h 3769"/>
              <a:gd name="T82" fmla="*/ 7635875 w 5609"/>
              <a:gd name="T83" fmla="*/ 0 h 3769"/>
              <a:gd name="T84" fmla="*/ 8181975 w 5609"/>
              <a:gd name="T85" fmla="*/ 63500 h 3769"/>
              <a:gd name="T86" fmla="*/ 8342312 w 5609"/>
              <a:gd name="T87" fmla="*/ 112713 h 3769"/>
              <a:gd name="T88" fmla="*/ 8662987 w 5609"/>
              <a:gd name="T89" fmla="*/ 176213 h 3769"/>
              <a:gd name="T90" fmla="*/ 8904287 w 5609"/>
              <a:gd name="T91" fmla="*/ 239713 h 37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09" h="3769">
                <a:moveTo>
                  <a:pt x="0" y="3769"/>
                </a:moveTo>
                <a:cubicBezTo>
                  <a:pt x="56" y="3659"/>
                  <a:pt x="95" y="3546"/>
                  <a:pt x="122" y="3426"/>
                </a:cubicBezTo>
                <a:cubicBezTo>
                  <a:pt x="125" y="3123"/>
                  <a:pt x="127" y="2819"/>
                  <a:pt x="132" y="2516"/>
                </a:cubicBezTo>
                <a:cubicBezTo>
                  <a:pt x="134" y="2379"/>
                  <a:pt x="119" y="2206"/>
                  <a:pt x="202" y="2082"/>
                </a:cubicBezTo>
                <a:cubicBezTo>
                  <a:pt x="228" y="2003"/>
                  <a:pt x="193" y="2101"/>
                  <a:pt x="233" y="2021"/>
                </a:cubicBezTo>
                <a:cubicBezTo>
                  <a:pt x="252" y="1983"/>
                  <a:pt x="263" y="1947"/>
                  <a:pt x="283" y="1910"/>
                </a:cubicBezTo>
                <a:cubicBezTo>
                  <a:pt x="313" y="1856"/>
                  <a:pt x="329" y="1807"/>
                  <a:pt x="364" y="1758"/>
                </a:cubicBezTo>
                <a:cubicBezTo>
                  <a:pt x="393" y="1672"/>
                  <a:pt x="449" y="1593"/>
                  <a:pt x="495" y="1516"/>
                </a:cubicBezTo>
                <a:cubicBezTo>
                  <a:pt x="510" y="1491"/>
                  <a:pt x="506" y="1456"/>
                  <a:pt x="526" y="1435"/>
                </a:cubicBezTo>
                <a:cubicBezTo>
                  <a:pt x="612" y="1347"/>
                  <a:pt x="744" y="1324"/>
                  <a:pt x="859" y="1314"/>
                </a:cubicBezTo>
                <a:cubicBezTo>
                  <a:pt x="869" y="1310"/>
                  <a:pt x="880" y="1308"/>
                  <a:pt x="890" y="1303"/>
                </a:cubicBezTo>
                <a:cubicBezTo>
                  <a:pt x="901" y="1298"/>
                  <a:pt x="909" y="1287"/>
                  <a:pt x="920" y="1283"/>
                </a:cubicBezTo>
                <a:cubicBezTo>
                  <a:pt x="949" y="1272"/>
                  <a:pt x="981" y="1270"/>
                  <a:pt x="1011" y="1263"/>
                </a:cubicBezTo>
                <a:cubicBezTo>
                  <a:pt x="1110" y="1278"/>
                  <a:pt x="1200" y="1294"/>
                  <a:pt x="1294" y="1324"/>
                </a:cubicBezTo>
                <a:cubicBezTo>
                  <a:pt x="1405" y="1398"/>
                  <a:pt x="1553" y="1354"/>
                  <a:pt x="1678" y="1324"/>
                </a:cubicBezTo>
                <a:cubicBezTo>
                  <a:pt x="1727" y="1298"/>
                  <a:pt x="1796" y="1291"/>
                  <a:pt x="1839" y="1263"/>
                </a:cubicBezTo>
                <a:cubicBezTo>
                  <a:pt x="1883" y="1235"/>
                  <a:pt x="1859" y="1248"/>
                  <a:pt x="1910" y="1223"/>
                </a:cubicBezTo>
                <a:cubicBezTo>
                  <a:pt x="1917" y="1213"/>
                  <a:pt x="1922" y="1202"/>
                  <a:pt x="1930" y="1192"/>
                </a:cubicBezTo>
                <a:cubicBezTo>
                  <a:pt x="1936" y="1184"/>
                  <a:pt x="1946" y="1180"/>
                  <a:pt x="1951" y="1172"/>
                </a:cubicBezTo>
                <a:cubicBezTo>
                  <a:pt x="2010" y="1085"/>
                  <a:pt x="1929" y="1176"/>
                  <a:pt x="2001" y="1101"/>
                </a:cubicBezTo>
                <a:cubicBezTo>
                  <a:pt x="2023" y="1036"/>
                  <a:pt x="2062" y="974"/>
                  <a:pt x="2102" y="919"/>
                </a:cubicBezTo>
                <a:cubicBezTo>
                  <a:pt x="2120" y="864"/>
                  <a:pt x="2154" y="809"/>
                  <a:pt x="2183" y="758"/>
                </a:cubicBezTo>
                <a:cubicBezTo>
                  <a:pt x="2196" y="736"/>
                  <a:pt x="2199" y="709"/>
                  <a:pt x="2213" y="687"/>
                </a:cubicBezTo>
                <a:cubicBezTo>
                  <a:pt x="2224" y="669"/>
                  <a:pt x="2242" y="655"/>
                  <a:pt x="2254" y="637"/>
                </a:cubicBezTo>
                <a:cubicBezTo>
                  <a:pt x="2270" y="570"/>
                  <a:pt x="2257" y="603"/>
                  <a:pt x="2314" y="525"/>
                </a:cubicBezTo>
                <a:cubicBezTo>
                  <a:pt x="2395" y="414"/>
                  <a:pt x="2476" y="379"/>
                  <a:pt x="2607" y="343"/>
                </a:cubicBezTo>
                <a:cubicBezTo>
                  <a:pt x="2735" y="353"/>
                  <a:pt x="2863" y="359"/>
                  <a:pt x="2991" y="374"/>
                </a:cubicBezTo>
                <a:cubicBezTo>
                  <a:pt x="3052" y="381"/>
                  <a:pt x="3098" y="425"/>
                  <a:pt x="3153" y="445"/>
                </a:cubicBezTo>
                <a:cubicBezTo>
                  <a:pt x="3189" y="481"/>
                  <a:pt x="3216" y="486"/>
                  <a:pt x="3264" y="505"/>
                </a:cubicBezTo>
                <a:cubicBezTo>
                  <a:pt x="3340" y="579"/>
                  <a:pt x="3242" y="494"/>
                  <a:pt x="3345" y="546"/>
                </a:cubicBezTo>
                <a:cubicBezTo>
                  <a:pt x="3371" y="559"/>
                  <a:pt x="3389" y="587"/>
                  <a:pt x="3416" y="596"/>
                </a:cubicBezTo>
                <a:cubicBezTo>
                  <a:pt x="3488" y="620"/>
                  <a:pt x="3402" y="588"/>
                  <a:pt x="3476" y="626"/>
                </a:cubicBezTo>
                <a:cubicBezTo>
                  <a:pt x="3507" y="642"/>
                  <a:pt x="3545" y="646"/>
                  <a:pt x="3578" y="657"/>
                </a:cubicBezTo>
                <a:cubicBezTo>
                  <a:pt x="3654" y="649"/>
                  <a:pt x="3855" y="633"/>
                  <a:pt x="3941" y="586"/>
                </a:cubicBezTo>
                <a:cubicBezTo>
                  <a:pt x="4064" y="518"/>
                  <a:pt x="3981" y="549"/>
                  <a:pt x="4052" y="525"/>
                </a:cubicBezTo>
                <a:cubicBezTo>
                  <a:pt x="4059" y="518"/>
                  <a:pt x="4067" y="512"/>
                  <a:pt x="4073" y="505"/>
                </a:cubicBezTo>
                <a:cubicBezTo>
                  <a:pt x="4084" y="492"/>
                  <a:pt x="4091" y="477"/>
                  <a:pt x="4103" y="465"/>
                </a:cubicBezTo>
                <a:cubicBezTo>
                  <a:pt x="4138" y="430"/>
                  <a:pt x="4171" y="401"/>
                  <a:pt x="4204" y="364"/>
                </a:cubicBezTo>
                <a:cubicBezTo>
                  <a:pt x="4220" y="346"/>
                  <a:pt x="4242" y="333"/>
                  <a:pt x="4255" y="313"/>
                </a:cubicBezTo>
                <a:cubicBezTo>
                  <a:pt x="4282" y="273"/>
                  <a:pt x="4296" y="231"/>
                  <a:pt x="4325" y="192"/>
                </a:cubicBezTo>
                <a:cubicBezTo>
                  <a:pt x="4356" y="100"/>
                  <a:pt x="4473" y="30"/>
                  <a:pt x="4568" y="20"/>
                </a:cubicBezTo>
                <a:cubicBezTo>
                  <a:pt x="4648" y="11"/>
                  <a:pt x="4810" y="0"/>
                  <a:pt x="4810" y="0"/>
                </a:cubicBezTo>
                <a:cubicBezTo>
                  <a:pt x="5010" y="9"/>
                  <a:pt x="5007" y="4"/>
                  <a:pt x="5154" y="40"/>
                </a:cubicBezTo>
                <a:cubicBezTo>
                  <a:pt x="5211" y="80"/>
                  <a:pt x="5157" y="49"/>
                  <a:pt x="5255" y="71"/>
                </a:cubicBezTo>
                <a:cubicBezTo>
                  <a:pt x="5327" y="87"/>
                  <a:pt x="5381" y="103"/>
                  <a:pt x="5457" y="111"/>
                </a:cubicBezTo>
                <a:cubicBezTo>
                  <a:pt x="5503" y="126"/>
                  <a:pt x="5560" y="151"/>
                  <a:pt x="5609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03" name="Freeform 8">
            <a:extLst>
              <a:ext uri="{FF2B5EF4-FFF2-40B4-BE49-F238E27FC236}">
                <a16:creationId xmlns:a16="http://schemas.microsoft.com/office/drawing/2014/main" id="{4C1EFAD5-A9C2-4F7A-AB32-2F4A147B2D20}"/>
              </a:ext>
            </a:extLst>
          </p:cNvPr>
          <p:cNvSpPr>
            <a:spLocks/>
          </p:cNvSpPr>
          <p:nvPr/>
        </p:nvSpPr>
        <p:spPr bwMode="auto">
          <a:xfrm>
            <a:off x="2935289" y="1339850"/>
            <a:ext cx="7716837" cy="5302250"/>
          </a:xfrm>
          <a:custGeom>
            <a:avLst/>
            <a:gdLst>
              <a:gd name="T0" fmla="*/ 0 w 4861"/>
              <a:gd name="T1" fmla="*/ 5302250 h 3340"/>
              <a:gd name="T2" fmla="*/ 31750 w 4861"/>
              <a:gd name="T3" fmla="*/ 5205413 h 3340"/>
              <a:gd name="T4" fmla="*/ 80962 w 4861"/>
              <a:gd name="T5" fmla="*/ 5157788 h 3340"/>
              <a:gd name="T6" fmla="*/ 160337 w 4861"/>
              <a:gd name="T7" fmla="*/ 5013325 h 3340"/>
              <a:gd name="T8" fmla="*/ 176212 w 4861"/>
              <a:gd name="T9" fmla="*/ 4932363 h 3340"/>
              <a:gd name="T10" fmla="*/ 209550 w 4861"/>
              <a:gd name="T11" fmla="*/ 4787900 h 3340"/>
              <a:gd name="T12" fmla="*/ 193675 w 4861"/>
              <a:gd name="T13" fmla="*/ 4083050 h 3340"/>
              <a:gd name="T14" fmla="*/ 176212 w 4861"/>
              <a:gd name="T15" fmla="*/ 2703513 h 3340"/>
              <a:gd name="T16" fmla="*/ 257175 w 4861"/>
              <a:gd name="T17" fmla="*/ 2559050 h 3340"/>
              <a:gd name="T18" fmla="*/ 850900 w 4861"/>
              <a:gd name="T19" fmla="*/ 2301875 h 3340"/>
              <a:gd name="T20" fmla="*/ 1347787 w 4861"/>
              <a:gd name="T21" fmla="*/ 2349500 h 3340"/>
              <a:gd name="T22" fmla="*/ 1717675 w 4861"/>
              <a:gd name="T23" fmla="*/ 2365375 h 3340"/>
              <a:gd name="T24" fmla="*/ 2005012 w 4861"/>
              <a:gd name="T25" fmla="*/ 2270125 h 3340"/>
              <a:gd name="T26" fmla="*/ 2262187 w 4861"/>
              <a:gd name="T27" fmla="*/ 2141538 h 3340"/>
              <a:gd name="T28" fmla="*/ 2551112 w 4861"/>
              <a:gd name="T29" fmla="*/ 1900238 h 3340"/>
              <a:gd name="T30" fmla="*/ 2632075 w 4861"/>
              <a:gd name="T31" fmla="*/ 1739900 h 3340"/>
              <a:gd name="T32" fmla="*/ 2695575 w 4861"/>
              <a:gd name="T33" fmla="*/ 1644650 h 3340"/>
              <a:gd name="T34" fmla="*/ 2711450 w 4861"/>
              <a:gd name="T35" fmla="*/ 1595438 h 3340"/>
              <a:gd name="T36" fmla="*/ 2743200 w 4861"/>
              <a:gd name="T37" fmla="*/ 1547813 h 3340"/>
              <a:gd name="T38" fmla="*/ 2759075 w 4861"/>
              <a:gd name="T39" fmla="*/ 1450975 h 3340"/>
              <a:gd name="T40" fmla="*/ 2855912 w 4861"/>
              <a:gd name="T41" fmla="*/ 1227138 h 3340"/>
              <a:gd name="T42" fmla="*/ 3113087 w 4861"/>
              <a:gd name="T43" fmla="*/ 777875 h 3340"/>
              <a:gd name="T44" fmla="*/ 3352800 w 4861"/>
              <a:gd name="T45" fmla="*/ 730250 h 3340"/>
              <a:gd name="T46" fmla="*/ 3594100 w 4861"/>
              <a:gd name="T47" fmla="*/ 841375 h 3340"/>
              <a:gd name="T48" fmla="*/ 3898900 w 4861"/>
              <a:gd name="T49" fmla="*/ 1035050 h 3340"/>
              <a:gd name="T50" fmla="*/ 3962400 w 4861"/>
              <a:gd name="T51" fmla="*/ 1082675 h 3340"/>
              <a:gd name="T52" fmla="*/ 3994150 w 4861"/>
              <a:gd name="T53" fmla="*/ 1130300 h 3340"/>
              <a:gd name="T54" fmla="*/ 4043362 w 4861"/>
              <a:gd name="T55" fmla="*/ 1162050 h 3340"/>
              <a:gd name="T56" fmla="*/ 4267200 w 4861"/>
              <a:gd name="T57" fmla="*/ 1322388 h 3340"/>
              <a:gd name="T58" fmla="*/ 4860925 w 4861"/>
              <a:gd name="T59" fmla="*/ 1355725 h 3340"/>
              <a:gd name="T60" fmla="*/ 5165725 w 4861"/>
              <a:gd name="T61" fmla="*/ 1195388 h 3340"/>
              <a:gd name="T62" fmla="*/ 5470525 w 4861"/>
              <a:gd name="T63" fmla="*/ 1066800 h 3340"/>
              <a:gd name="T64" fmla="*/ 5680075 w 4861"/>
              <a:gd name="T65" fmla="*/ 857250 h 3340"/>
              <a:gd name="T66" fmla="*/ 5840412 w 4861"/>
              <a:gd name="T67" fmla="*/ 633413 h 3340"/>
              <a:gd name="T68" fmla="*/ 5951537 w 4861"/>
              <a:gd name="T69" fmla="*/ 407988 h 3340"/>
              <a:gd name="T70" fmla="*/ 6176962 w 4861"/>
              <a:gd name="T71" fmla="*/ 184150 h 3340"/>
              <a:gd name="T72" fmla="*/ 6850062 w 4861"/>
              <a:gd name="T73" fmla="*/ 296863 h 3340"/>
              <a:gd name="T74" fmla="*/ 7396162 w 4861"/>
              <a:gd name="T75" fmla="*/ 425450 h 3340"/>
              <a:gd name="T76" fmla="*/ 7716837 w 4861"/>
              <a:gd name="T77" fmla="*/ 473075 h 33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61" h="3340">
                <a:moveTo>
                  <a:pt x="0" y="3340"/>
                </a:moveTo>
                <a:cubicBezTo>
                  <a:pt x="7" y="3320"/>
                  <a:pt x="10" y="3298"/>
                  <a:pt x="20" y="3279"/>
                </a:cubicBezTo>
                <a:cubicBezTo>
                  <a:pt x="27" y="3266"/>
                  <a:pt x="42" y="3260"/>
                  <a:pt x="51" y="3249"/>
                </a:cubicBezTo>
                <a:cubicBezTo>
                  <a:pt x="77" y="3215"/>
                  <a:pt x="92" y="3195"/>
                  <a:pt x="101" y="3158"/>
                </a:cubicBezTo>
                <a:cubicBezTo>
                  <a:pt x="105" y="3141"/>
                  <a:pt x="107" y="3124"/>
                  <a:pt x="111" y="3107"/>
                </a:cubicBezTo>
                <a:cubicBezTo>
                  <a:pt x="118" y="3077"/>
                  <a:pt x="132" y="3016"/>
                  <a:pt x="132" y="3016"/>
                </a:cubicBezTo>
                <a:cubicBezTo>
                  <a:pt x="144" y="2869"/>
                  <a:pt x="158" y="2717"/>
                  <a:pt x="122" y="2572"/>
                </a:cubicBezTo>
                <a:cubicBezTo>
                  <a:pt x="83" y="2246"/>
                  <a:pt x="97" y="2215"/>
                  <a:pt x="111" y="1703"/>
                </a:cubicBezTo>
                <a:cubicBezTo>
                  <a:pt x="112" y="1661"/>
                  <a:pt x="130" y="1634"/>
                  <a:pt x="162" y="1612"/>
                </a:cubicBezTo>
                <a:cubicBezTo>
                  <a:pt x="258" y="1481"/>
                  <a:pt x="381" y="1463"/>
                  <a:pt x="536" y="1450"/>
                </a:cubicBezTo>
                <a:cubicBezTo>
                  <a:pt x="643" y="1459"/>
                  <a:pt x="741" y="1473"/>
                  <a:pt x="849" y="1480"/>
                </a:cubicBezTo>
                <a:cubicBezTo>
                  <a:pt x="935" y="1509"/>
                  <a:pt x="980" y="1497"/>
                  <a:pt x="1082" y="1490"/>
                </a:cubicBezTo>
                <a:cubicBezTo>
                  <a:pt x="1143" y="1453"/>
                  <a:pt x="1192" y="1442"/>
                  <a:pt x="1263" y="1430"/>
                </a:cubicBezTo>
                <a:cubicBezTo>
                  <a:pt x="1313" y="1396"/>
                  <a:pt x="1378" y="1388"/>
                  <a:pt x="1425" y="1349"/>
                </a:cubicBezTo>
                <a:cubicBezTo>
                  <a:pt x="1486" y="1298"/>
                  <a:pt x="1541" y="1241"/>
                  <a:pt x="1607" y="1197"/>
                </a:cubicBezTo>
                <a:cubicBezTo>
                  <a:pt x="1624" y="1164"/>
                  <a:pt x="1640" y="1128"/>
                  <a:pt x="1658" y="1096"/>
                </a:cubicBezTo>
                <a:cubicBezTo>
                  <a:pt x="1670" y="1075"/>
                  <a:pt x="1698" y="1036"/>
                  <a:pt x="1698" y="1036"/>
                </a:cubicBezTo>
                <a:cubicBezTo>
                  <a:pt x="1701" y="1026"/>
                  <a:pt x="1703" y="1015"/>
                  <a:pt x="1708" y="1005"/>
                </a:cubicBezTo>
                <a:cubicBezTo>
                  <a:pt x="1713" y="994"/>
                  <a:pt x="1724" y="986"/>
                  <a:pt x="1728" y="975"/>
                </a:cubicBezTo>
                <a:cubicBezTo>
                  <a:pt x="1734" y="955"/>
                  <a:pt x="1734" y="934"/>
                  <a:pt x="1738" y="914"/>
                </a:cubicBezTo>
                <a:cubicBezTo>
                  <a:pt x="1748" y="867"/>
                  <a:pt x="1778" y="816"/>
                  <a:pt x="1799" y="773"/>
                </a:cubicBezTo>
                <a:cubicBezTo>
                  <a:pt x="1822" y="666"/>
                  <a:pt x="1862" y="551"/>
                  <a:pt x="1961" y="490"/>
                </a:cubicBezTo>
                <a:cubicBezTo>
                  <a:pt x="2005" y="463"/>
                  <a:pt x="2112" y="460"/>
                  <a:pt x="2112" y="460"/>
                </a:cubicBezTo>
                <a:cubicBezTo>
                  <a:pt x="2169" y="474"/>
                  <a:pt x="2212" y="505"/>
                  <a:pt x="2264" y="530"/>
                </a:cubicBezTo>
                <a:cubicBezTo>
                  <a:pt x="2311" y="579"/>
                  <a:pt x="2392" y="629"/>
                  <a:pt x="2456" y="652"/>
                </a:cubicBezTo>
                <a:cubicBezTo>
                  <a:pt x="2469" y="662"/>
                  <a:pt x="2484" y="670"/>
                  <a:pt x="2496" y="682"/>
                </a:cubicBezTo>
                <a:cubicBezTo>
                  <a:pt x="2504" y="690"/>
                  <a:pt x="2507" y="704"/>
                  <a:pt x="2516" y="712"/>
                </a:cubicBezTo>
                <a:cubicBezTo>
                  <a:pt x="2525" y="721"/>
                  <a:pt x="2537" y="724"/>
                  <a:pt x="2547" y="732"/>
                </a:cubicBezTo>
                <a:cubicBezTo>
                  <a:pt x="2594" y="770"/>
                  <a:pt x="2633" y="806"/>
                  <a:pt x="2688" y="833"/>
                </a:cubicBezTo>
                <a:cubicBezTo>
                  <a:pt x="2768" y="917"/>
                  <a:pt x="3033" y="855"/>
                  <a:pt x="3062" y="854"/>
                </a:cubicBezTo>
                <a:cubicBezTo>
                  <a:pt x="3130" y="831"/>
                  <a:pt x="3188" y="781"/>
                  <a:pt x="3254" y="753"/>
                </a:cubicBezTo>
                <a:cubicBezTo>
                  <a:pt x="3323" y="724"/>
                  <a:pt x="3384" y="718"/>
                  <a:pt x="3446" y="672"/>
                </a:cubicBezTo>
                <a:cubicBezTo>
                  <a:pt x="3482" y="617"/>
                  <a:pt x="3535" y="597"/>
                  <a:pt x="3578" y="540"/>
                </a:cubicBezTo>
                <a:cubicBezTo>
                  <a:pt x="3612" y="494"/>
                  <a:pt x="3638" y="438"/>
                  <a:pt x="3679" y="399"/>
                </a:cubicBezTo>
                <a:cubicBezTo>
                  <a:pt x="3692" y="347"/>
                  <a:pt x="3717" y="300"/>
                  <a:pt x="3749" y="257"/>
                </a:cubicBezTo>
                <a:cubicBezTo>
                  <a:pt x="3780" y="169"/>
                  <a:pt x="3794" y="140"/>
                  <a:pt x="3891" y="116"/>
                </a:cubicBezTo>
                <a:cubicBezTo>
                  <a:pt x="4065" y="0"/>
                  <a:pt x="4167" y="157"/>
                  <a:pt x="4315" y="187"/>
                </a:cubicBezTo>
                <a:cubicBezTo>
                  <a:pt x="4419" y="238"/>
                  <a:pt x="4545" y="253"/>
                  <a:pt x="4659" y="268"/>
                </a:cubicBezTo>
                <a:cubicBezTo>
                  <a:pt x="4720" y="276"/>
                  <a:pt x="4803" y="269"/>
                  <a:pt x="4861" y="29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04" name="Freeform 9">
            <a:extLst>
              <a:ext uri="{FF2B5EF4-FFF2-40B4-BE49-F238E27FC236}">
                <a16:creationId xmlns:a16="http://schemas.microsoft.com/office/drawing/2014/main" id="{B79E3106-9183-4EBA-83DF-1FD73C2EDF10}"/>
              </a:ext>
            </a:extLst>
          </p:cNvPr>
          <p:cNvSpPr>
            <a:spLocks/>
          </p:cNvSpPr>
          <p:nvPr/>
        </p:nvSpPr>
        <p:spPr bwMode="auto">
          <a:xfrm>
            <a:off x="1909763" y="5662614"/>
            <a:ext cx="1250950" cy="136525"/>
          </a:xfrm>
          <a:custGeom>
            <a:avLst/>
            <a:gdLst>
              <a:gd name="T0" fmla="*/ 0 w 788"/>
              <a:gd name="T1" fmla="*/ 0 h 86"/>
              <a:gd name="T2" fmla="*/ 271463 w 788"/>
              <a:gd name="T3" fmla="*/ 96838 h 86"/>
              <a:gd name="T4" fmla="*/ 1025525 w 788"/>
              <a:gd name="T5" fmla="*/ 96838 h 86"/>
              <a:gd name="T6" fmla="*/ 1090613 w 788"/>
              <a:gd name="T7" fmla="*/ 128588 h 86"/>
              <a:gd name="T8" fmla="*/ 1250950 w 788"/>
              <a:gd name="T9" fmla="*/ 128588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" h="86">
                <a:moveTo>
                  <a:pt x="0" y="0"/>
                </a:moveTo>
                <a:cubicBezTo>
                  <a:pt x="58" y="19"/>
                  <a:pt x="115" y="38"/>
                  <a:pt x="171" y="61"/>
                </a:cubicBezTo>
                <a:cubicBezTo>
                  <a:pt x="341" y="54"/>
                  <a:pt x="477" y="42"/>
                  <a:pt x="646" y="61"/>
                </a:cubicBezTo>
                <a:cubicBezTo>
                  <a:pt x="661" y="63"/>
                  <a:pt x="672" y="79"/>
                  <a:pt x="687" y="81"/>
                </a:cubicBezTo>
                <a:cubicBezTo>
                  <a:pt x="720" y="86"/>
                  <a:pt x="754" y="81"/>
                  <a:pt x="788" y="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05" name="Freeform 10">
            <a:extLst>
              <a:ext uri="{FF2B5EF4-FFF2-40B4-BE49-F238E27FC236}">
                <a16:creationId xmlns:a16="http://schemas.microsoft.com/office/drawing/2014/main" id="{6B2314B5-2D46-4947-B7FD-D8DAB511286F}"/>
              </a:ext>
            </a:extLst>
          </p:cNvPr>
          <p:cNvSpPr>
            <a:spLocks/>
          </p:cNvSpPr>
          <p:nvPr/>
        </p:nvSpPr>
        <p:spPr bwMode="auto">
          <a:xfrm>
            <a:off x="1925638" y="4748214"/>
            <a:ext cx="1154112" cy="160337"/>
          </a:xfrm>
          <a:custGeom>
            <a:avLst/>
            <a:gdLst>
              <a:gd name="T0" fmla="*/ 0 w 727"/>
              <a:gd name="T1" fmla="*/ 0 h 101"/>
              <a:gd name="T2" fmla="*/ 673100 w 727"/>
              <a:gd name="T3" fmla="*/ 128587 h 101"/>
              <a:gd name="T4" fmla="*/ 1154112 w 727"/>
              <a:gd name="T5" fmla="*/ 160337 h 1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7" h="101">
                <a:moveTo>
                  <a:pt x="0" y="0"/>
                </a:moveTo>
                <a:cubicBezTo>
                  <a:pt x="133" y="67"/>
                  <a:pt x="277" y="73"/>
                  <a:pt x="424" y="81"/>
                </a:cubicBezTo>
                <a:cubicBezTo>
                  <a:pt x="525" y="87"/>
                  <a:pt x="626" y="101"/>
                  <a:pt x="727" y="1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06" name="Freeform 11">
            <a:extLst>
              <a:ext uri="{FF2B5EF4-FFF2-40B4-BE49-F238E27FC236}">
                <a16:creationId xmlns:a16="http://schemas.microsoft.com/office/drawing/2014/main" id="{4BF875C6-DCE4-4968-8CB6-571C2CE027C7}"/>
              </a:ext>
            </a:extLst>
          </p:cNvPr>
          <p:cNvSpPr>
            <a:spLocks/>
          </p:cNvSpPr>
          <p:nvPr/>
        </p:nvSpPr>
        <p:spPr bwMode="auto">
          <a:xfrm>
            <a:off x="1957388" y="3721100"/>
            <a:ext cx="1154112" cy="273050"/>
          </a:xfrm>
          <a:custGeom>
            <a:avLst/>
            <a:gdLst>
              <a:gd name="T0" fmla="*/ 0 w 727"/>
              <a:gd name="T1" fmla="*/ 0 h 172"/>
              <a:gd name="T2" fmla="*/ 257175 w 727"/>
              <a:gd name="T3" fmla="*/ 49213 h 172"/>
              <a:gd name="T4" fmla="*/ 352425 w 727"/>
              <a:gd name="T5" fmla="*/ 80963 h 172"/>
              <a:gd name="T6" fmla="*/ 577850 w 727"/>
              <a:gd name="T7" fmla="*/ 112713 h 172"/>
              <a:gd name="T8" fmla="*/ 801687 w 727"/>
              <a:gd name="T9" fmla="*/ 177800 h 172"/>
              <a:gd name="T10" fmla="*/ 914400 w 727"/>
              <a:gd name="T11" fmla="*/ 225425 h 172"/>
              <a:gd name="T12" fmla="*/ 1106487 w 727"/>
              <a:gd name="T13" fmla="*/ 257175 h 172"/>
              <a:gd name="T14" fmla="*/ 1154112 w 727"/>
              <a:gd name="T15" fmla="*/ 273050 h 1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7" h="172">
                <a:moveTo>
                  <a:pt x="0" y="0"/>
                </a:moveTo>
                <a:cubicBezTo>
                  <a:pt x="54" y="12"/>
                  <a:pt x="108" y="22"/>
                  <a:pt x="162" y="31"/>
                </a:cubicBezTo>
                <a:cubicBezTo>
                  <a:pt x="182" y="38"/>
                  <a:pt x="202" y="44"/>
                  <a:pt x="222" y="51"/>
                </a:cubicBezTo>
                <a:cubicBezTo>
                  <a:pt x="267" y="66"/>
                  <a:pt x="364" y="71"/>
                  <a:pt x="364" y="71"/>
                </a:cubicBezTo>
                <a:cubicBezTo>
                  <a:pt x="411" y="87"/>
                  <a:pt x="458" y="98"/>
                  <a:pt x="505" y="112"/>
                </a:cubicBezTo>
                <a:cubicBezTo>
                  <a:pt x="530" y="119"/>
                  <a:pt x="551" y="136"/>
                  <a:pt x="576" y="142"/>
                </a:cubicBezTo>
                <a:cubicBezTo>
                  <a:pt x="616" y="152"/>
                  <a:pt x="697" y="162"/>
                  <a:pt x="697" y="162"/>
                </a:cubicBezTo>
                <a:cubicBezTo>
                  <a:pt x="707" y="165"/>
                  <a:pt x="727" y="172"/>
                  <a:pt x="727" y="1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07" name="Freeform 12">
            <a:extLst>
              <a:ext uri="{FF2B5EF4-FFF2-40B4-BE49-F238E27FC236}">
                <a16:creationId xmlns:a16="http://schemas.microsoft.com/office/drawing/2014/main" id="{42EE2930-C35B-428E-988B-7BB7984B63B0}"/>
              </a:ext>
            </a:extLst>
          </p:cNvPr>
          <p:cNvSpPr>
            <a:spLocks/>
          </p:cNvSpPr>
          <p:nvPr/>
        </p:nvSpPr>
        <p:spPr bwMode="auto">
          <a:xfrm>
            <a:off x="2695576" y="2486025"/>
            <a:ext cx="849313" cy="1252538"/>
          </a:xfrm>
          <a:custGeom>
            <a:avLst/>
            <a:gdLst>
              <a:gd name="T0" fmla="*/ 0 w 535"/>
              <a:gd name="T1" fmla="*/ 0 h 789"/>
              <a:gd name="T2" fmla="*/ 144463 w 535"/>
              <a:gd name="T3" fmla="*/ 193675 h 789"/>
              <a:gd name="T4" fmla="*/ 223838 w 535"/>
              <a:gd name="T5" fmla="*/ 320675 h 789"/>
              <a:gd name="T6" fmla="*/ 496888 w 535"/>
              <a:gd name="T7" fmla="*/ 609600 h 789"/>
              <a:gd name="T8" fmla="*/ 576263 w 535"/>
              <a:gd name="T9" fmla="*/ 690563 h 789"/>
              <a:gd name="T10" fmla="*/ 625475 w 535"/>
              <a:gd name="T11" fmla="*/ 738188 h 789"/>
              <a:gd name="T12" fmla="*/ 720725 w 535"/>
              <a:gd name="T13" fmla="*/ 914400 h 789"/>
              <a:gd name="T14" fmla="*/ 849313 w 535"/>
              <a:gd name="T15" fmla="*/ 1252538 h 7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5" h="789">
                <a:moveTo>
                  <a:pt x="0" y="0"/>
                </a:moveTo>
                <a:cubicBezTo>
                  <a:pt x="19" y="78"/>
                  <a:pt x="0" y="31"/>
                  <a:pt x="91" y="122"/>
                </a:cubicBezTo>
                <a:cubicBezTo>
                  <a:pt x="133" y="164"/>
                  <a:pt x="111" y="156"/>
                  <a:pt x="141" y="202"/>
                </a:cubicBezTo>
                <a:cubicBezTo>
                  <a:pt x="187" y="273"/>
                  <a:pt x="236" y="345"/>
                  <a:pt x="313" y="384"/>
                </a:cubicBezTo>
                <a:cubicBezTo>
                  <a:pt x="330" y="401"/>
                  <a:pt x="346" y="418"/>
                  <a:pt x="363" y="435"/>
                </a:cubicBezTo>
                <a:cubicBezTo>
                  <a:pt x="373" y="445"/>
                  <a:pt x="394" y="465"/>
                  <a:pt x="394" y="465"/>
                </a:cubicBezTo>
                <a:cubicBezTo>
                  <a:pt x="408" y="508"/>
                  <a:pt x="427" y="539"/>
                  <a:pt x="454" y="576"/>
                </a:cubicBezTo>
                <a:cubicBezTo>
                  <a:pt x="476" y="639"/>
                  <a:pt x="535" y="723"/>
                  <a:pt x="535" y="7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08" name="Freeform 13">
            <a:extLst>
              <a:ext uri="{FF2B5EF4-FFF2-40B4-BE49-F238E27FC236}">
                <a16:creationId xmlns:a16="http://schemas.microsoft.com/office/drawing/2014/main" id="{5562B5E8-1F86-4A31-84E0-938329B45AB5}"/>
              </a:ext>
            </a:extLst>
          </p:cNvPr>
          <p:cNvSpPr>
            <a:spLocks/>
          </p:cNvSpPr>
          <p:nvPr/>
        </p:nvSpPr>
        <p:spPr bwMode="auto">
          <a:xfrm>
            <a:off x="4010026" y="2470150"/>
            <a:ext cx="144463" cy="1250950"/>
          </a:xfrm>
          <a:custGeom>
            <a:avLst/>
            <a:gdLst>
              <a:gd name="T0" fmla="*/ 0 w 91"/>
              <a:gd name="T1" fmla="*/ 0 h 788"/>
              <a:gd name="T2" fmla="*/ 96838 w 91"/>
              <a:gd name="T3" fmla="*/ 354013 h 788"/>
              <a:gd name="T4" fmla="*/ 112713 w 91"/>
              <a:gd name="T5" fmla="*/ 433388 h 788"/>
              <a:gd name="T6" fmla="*/ 144463 w 91"/>
              <a:gd name="T7" fmla="*/ 530225 h 788"/>
              <a:gd name="T8" fmla="*/ 96838 w 91"/>
              <a:gd name="T9" fmla="*/ 1250950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788">
                <a:moveTo>
                  <a:pt x="0" y="0"/>
                </a:moveTo>
                <a:cubicBezTo>
                  <a:pt x="24" y="75"/>
                  <a:pt x="42" y="147"/>
                  <a:pt x="61" y="223"/>
                </a:cubicBezTo>
                <a:cubicBezTo>
                  <a:pt x="65" y="240"/>
                  <a:pt x="67" y="257"/>
                  <a:pt x="71" y="273"/>
                </a:cubicBezTo>
                <a:cubicBezTo>
                  <a:pt x="77" y="294"/>
                  <a:pt x="91" y="334"/>
                  <a:pt x="91" y="334"/>
                </a:cubicBezTo>
                <a:cubicBezTo>
                  <a:pt x="84" y="484"/>
                  <a:pt x="61" y="638"/>
                  <a:pt x="61" y="7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09" name="Freeform 14">
            <a:extLst>
              <a:ext uri="{FF2B5EF4-FFF2-40B4-BE49-F238E27FC236}">
                <a16:creationId xmlns:a16="http://schemas.microsoft.com/office/drawing/2014/main" id="{08D2E9EB-20E5-4E9E-95E6-4E35A4DA0841}"/>
              </a:ext>
            </a:extLst>
          </p:cNvPr>
          <p:cNvSpPr>
            <a:spLocks/>
          </p:cNvSpPr>
          <p:nvPr/>
        </p:nvSpPr>
        <p:spPr bwMode="auto">
          <a:xfrm>
            <a:off x="4672013" y="2241550"/>
            <a:ext cx="595312" cy="1208088"/>
          </a:xfrm>
          <a:custGeom>
            <a:avLst/>
            <a:gdLst>
              <a:gd name="T0" fmla="*/ 12700 w 375"/>
              <a:gd name="T1" fmla="*/ 4763 h 761"/>
              <a:gd name="T2" fmla="*/ 76200 w 375"/>
              <a:gd name="T3" fmla="*/ 84138 h 761"/>
              <a:gd name="T4" fmla="*/ 204787 w 375"/>
              <a:gd name="T5" fmla="*/ 260350 h 761"/>
              <a:gd name="T6" fmla="*/ 333375 w 375"/>
              <a:gd name="T7" fmla="*/ 420688 h 761"/>
              <a:gd name="T8" fmla="*/ 509587 w 375"/>
              <a:gd name="T9" fmla="*/ 758825 h 761"/>
              <a:gd name="T10" fmla="*/ 590550 w 375"/>
              <a:gd name="T11" fmla="*/ 1030288 h 761"/>
              <a:gd name="T12" fmla="*/ 590550 w 375"/>
              <a:gd name="T13" fmla="*/ 1208088 h 7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5" h="761">
                <a:moveTo>
                  <a:pt x="8" y="3"/>
                </a:moveTo>
                <a:cubicBezTo>
                  <a:pt x="30" y="68"/>
                  <a:pt x="0" y="0"/>
                  <a:pt x="48" y="53"/>
                </a:cubicBezTo>
                <a:cubicBezTo>
                  <a:pt x="175" y="194"/>
                  <a:pt x="69" y="88"/>
                  <a:pt x="129" y="164"/>
                </a:cubicBezTo>
                <a:cubicBezTo>
                  <a:pt x="155" y="198"/>
                  <a:pt x="189" y="228"/>
                  <a:pt x="210" y="265"/>
                </a:cubicBezTo>
                <a:cubicBezTo>
                  <a:pt x="250" y="336"/>
                  <a:pt x="264" y="418"/>
                  <a:pt x="321" y="478"/>
                </a:cubicBezTo>
                <a:cubicBezTo>
                  <a:pt x="336" y="523"/>
                  <a:pt x="368" y="603"/>
                  <a:pt x="372" y="649"/>
                </a:cubicBezTo>
                <a:cubicBezTo>
                  <a:pt x="375" y="686"/>
                  <a:pt x="372" y="724"/>
                  <a:pt x="372" y="7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0" name="Freeform 15">
            <a:extLst>
              <a:ext uri="{FF2B5EF4-FFF2-40B4-BE49-F238E27FC236}">
                <a16:creationId xmlns:a16="http://schemas.microsoft.com/office/drawing/2014/main" id="{2E15AC31-DD29-4F79-8B56-88E3E9709847}"/>
              </a:ext>
            </a:extLst>
          </p:cNvPr>
          <p:cNvSpPr>
            <a:spLocks/>
          </p:cNvSpPr>
          <p:nvPr/>
        </p:nvSpPr>
        <p:spPr bwMode="auto">
          <a:xfrm>
            <a:off x="5068888" y="1668464"/>
            <a:ext cx="819150" cy="657225"/>
          </a:xfrm>
          <a:custGeom>
            <a:avLst/>
            <a:gdLst>
              <a:gd name="T0" fmla="*/ 0 w 516"/>
              <a:gd name="T1" fmla="*/ 0 h 414"/>
              <a:gd name="T2" fmla="*/ 288925 w 516"/>
              <a:gd name="T3" fmla="*/ 223838 h 414"/>
              <a:gd name="T4" fmla="*/ 465138 w 516"/>
              <a:gd name="T5" fmla="*/ 336550 h 414"/>
              <a:gd name="T6" fmla="*/ 593725 w 516"/>
              <a:gd name="T7" fmla="*/ 417513 h 414"/>
              <a:gd name="T8" fmla="*/ 769938 w 516"/>
              <a:gd name="T9" fmla="*/ 577850 h 414"/>
              <a:gd name="T10" fmla="*/ 785813 w 516"/>
              <a:gd name="T11" fmla="*/ 625475 h 414"/>
              <a:gd name="T12" fmla="*/ 819150 w 516"/>
              <a:gd name="T13" fmla="*/ 657225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6" h="414">
                <a:moveTo>
                  <a:pt x="0" y="0"/>
                </a:moveTo>
                <a:cubicBezTo>
                  <a:pt x="57" y="57"/>
                  <a:pt x="104" y="115"/>
                  <a:pt x="182" y="141"/>
                </a:cubicBezTo>
                <a:cubicBezTo>
                  <a:pt x="218" y="166"/>
                  <a:pt x="258" y="185"/>
                  <a:pt x="293" y="212"/>
                </a:cubicBezTo>
                <a:cubicBezTo>
                  <a:pt x="321" y="234"/>
                  <a:pt x="339" y="251"/>
                  <a:pt x="374" y="263"/>
                </a:cubicBezTo>
                <a:cubicBezTo>
                  <a:pt x="403" y="306"/>
                  <a:pt x="449" y="327"/>
                  <a:pt x="485" y="364"/>
                </a:cubicBezTo>
                <a:cubicBezTo>
                  <a:pt x="488" y="374"/>
                  <a:pt x="489" y="385"/>
                  <a:pt x="495" y="394"/>
                </a:cubicBezTo>
                <a:cubicBezTo>
                  <a:pt x="500" y="402"/>
                  <a:pt x="516" y="414"/>
                  <a:pt x="516" y="4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1" name="Freeform 16">
            <a:extLst>
              <a:ext uri="{FF2B5EF4-FFF2-40B4-BE49-F238E27FC236}">
                <a16:creationId xmlns:a16="http://schemas.microsoft.com/office/drawing/2014/main" id="{5D2B4B74-5493-406F-A048-5DCA25681020}"/>
              </a:ext>
            </a:extLst>
          </p:cNvPr>
          <p:cNvSpPr>
            <a:spLocks/>
          </p:cNvSpPr>
          <p:nvPr/>
        </p:nvSpPr>
        <p:spPr bwMode="auto">
          <a:xfrm>
            <a:off x="6064251" y="866775"/>
            <a:ext cx="212725" cy="1219200"/>
          </a:xfrm>
          <a:custGeom>
            <a:avLst/>
            <a:gdLst>
              <a:gd name="T0" fmla="*/ 0 w 134"/>
              <a:gd name="T1" fmla="*/ 0 h 768"/>
              <a:gd name="T2" fmla="*/ 112713 w 134"/>
              <a:gd name="T3" fmla="*/ 239713 h 768"/>
              <a:gd name="T4" fmla="*/ 207963 w 134"/>
              <a:gd name="T5" fmla="*/ 512763 h 768"/>
              <a:gd name="T6" fmla="*/ 207963 w 13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768">
                <a:moveTo>
                  <a:pt x="0" y="0"/>
                </a:moveTo>
                <a:cubicBezTo>
                  <a:pt x="20" y="60"/>
                  <a:pt x="26" y="107"/>
                  <a:pt x="71" y="151"/>
                </a:cubicBezTo>
                <a:cubicBezTo>
                  <a:pt x="85" y="208"/>
                  <a:pt x="130" y="262"/>
                  <a:pt x="131" y="323"/>
                </a:cubicBezTo>
                <a:cubicBezTo>
                  <a:pt x="134" y="471"/>
                  <a:pt x="131" y="620"/>
                  <a:pt x="131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2" name="Freeform 17">
            <a:extLst>
              <a:ext uri="{FF2B5EF4-FFF2-40B4-BE49-F238E27FC236}">
                <a16:creationId xmlns:a16="http://schemas.microsoft.com/office/drawing/2014/main" id="{2AE29DB1-1F1A-4272-AA6F-0546D11C9D7A}"/>
              </a:ext>
            </a:extLst>
          </p:cNvPr>
          <p:cNvSpPr>
            <a:spLocks/>
          </p:cNvSpPr>
          <p:nvPr/>
        </p:nvSpPr>
        <p:spPr bwMode="auto">
          <a:xfrm>
            <a:off x="6962776" y="1282700"/>
            <a:ext cx="271463" cy="1219200"/>
          </a:xfrm>
          <a:custGeom>
            <a:avLst/>
            <a:gdLst>
              <a:gd name="T0" fmla="*/ 271463 w 171"/>
              <a:gd name="T1" fmla="*/ 0 h 768"/>
              <a:gd name="T2" fmla="*/ 239713 w 171"/>
              <a:gd name="T3" fmla="*/ 401638 h 768"/>
              <a:gd name="T4" fmla="*/ 111125 w 171"/>
              <a:gd name="T5" fmla="*/ 738188 h 768"/>
              <a:gd name="T6" fmla="*/ 47625 w 171"/>
              <a:gd name="T7" fmla="*/ 1092200 h 768"/>
              <a:gd name="T8" fmla="*/ 0 w 171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" h="768">
                <a:moveTo>
                  <a:pt x="171" y="0"/>
                </a:moveTo>
                <a:cubicBezTo>
                  <a:pt x="164" y="84"/>
                  <a:pt x="165" y="170"/>
                  <a:pt x="151" y="253"/>
                </a:cubicBezTo>
                <a:cubicBezTo>
                  <a:pt x="145" y="288"/>
                  <a:pt x="91" y="425"/>
                  <a:pt x="70" y="465"/>
                </a:cubicBezTo>
                <a:cubicBezTo>
                  <a:pt x="63" y="545"/>
                  <a:pt x="47" y="611"/>
                  <a:pt x="30" y="688"/>
                </a:cubicBezTo>
                <a:cubicBezTo>
                  <a:pt x="25" y="713"/>
                  <a:pt x="0" y="746"/>
                  <a:pt x="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3" name="Freeform 18">
            <a:extLst>
              <a:ext uri="{FF2B5EF4-FFF2-40B4-BE49-F238E27FC236}">
                <a16:creationId xmlns:a16="http://schemas.microsoft.com/office/drawing/2014/main" id="{94DD2616-385C-4292-A69C-41D245C31951}"/>
              </a:ext>
            </a:extLst>
          </p:cNvPr>
          <p:cNvSpPr>
            <a:spLocks/>
          </p:cNvSpPr>
          <p:nvPr/>
        </p:nvSpPr>
        <p:spPr bwMode="auto">
          <a:xfrm>
            <a:off x="7861301" y="1250951"/>
            <a:ext cx="239713" cy="1300163"/>
          </a:xfrm>
          <a:custGeom>
            <a:avLst/>
            <a:gdLst>
              <a:gd name="T0" fmla="*/ 0 w 151"/>
              <a:gd name="T1" fmla="*/ 0 h 819"/>
              <a:gd name="T2" fmla="*/ 111125 w 151"/>
              <a:gd name="T3" fmla="*/ 417513 h 819"/>
              <a:gd name="T4" fmla="*/ 127000 w 151"/>
              <a:gd name="T5" fmla="*/ 481013 h 819"/>
              <a:gd name="T6" fmla="*/ 160338 w 151"/>
              <a:gd name="T7" fmla="*/ 577850 h 819"/>
              <a:gd name="T8" fmla="*/ 176213 w 151"/>
              <a:gd name="T9" fmla="*/ 625475 h 819"/>
              <a:gd name="T10" fmla="*/ 223838 w 151"/>
              <a:gd name="T11" fmla="*/ 1123950 h 819"/>
              <a:gd name="T12" fmla="*/ 239713 w 151"/>
              <a:gd name="T13" fmla="*/ 1300163 h 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1" h="819">
                <a:moveTo>
                  <a:pt x="0" y="0"/>
                </a:moveTo>
                <a:cubicBezTo>
                  <a:pt x="18" y="92"/>
                  <a:pt x="40" y="173"/>
                  <a:pt x="70" y="263"/>
                </a:cubicBezTo>
                <a:cubicBezTo>
                  <a:pt x="74" y="276"/>
                  <a:pt x="76" y="290"/>
                  <a:pt x="80" y="303"/>
                </a:cubicBezTo>
                <a:cubicBezTo>
                  <a:pt x="86" y="324"/>
                  <a:pt x="94" y="344"/>
                  <a:pt x="101" y="364"/>
                </a:cubicBezTo>
                <a:cubicBezTo>
                  <a:pt x="104" y="374"/>
                  <a:pt x="111" y="394"/>
                  <a:pt x="111" y="394"/>
                </a:cubicBezTo>
                <a:cubicBezTo>
                  <a:pt x="126" y="498"/>
                  <a:pt x="109" y="608"/>
                  <a:pt x="141" y="708"/>
                </a:cubicBezTo>
                <a:cubicBezTo>
                  <a:pt x="144" y="745"/>
                  <a:pt x="151" y="819"/>
                  <a:pt x="151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4" name="Freeform 19">
            <a:extLst>
              <a:ext uri="{FF2B5EF4-FFF2-40B4-BE49-F238E27FC236}">
                <a16:creationId xmlns:a16="http://schemas.microsoft.com/office/drawing/2014/main" id="{AA12733F-615D-43B7-8A55-ADC6650D8983}"/>
              </a:ext>
            </a:extLst>
          </p:cNvPr>
          <p:cNvSpPr>
            <a:spLocks/>
          </p:cNvSpPr>
          <p:nvPr/>
        </p:nvSpPr>
        <p:spPr bwMode="auto">
          <a:xfrm>
            <a:off x="8405813" y="850901"/>
            <a:ext cx="563562" cy="842963"/>
          </a:xfrm>
          <a:custGeom>
            <a:avLst/>
            <a:gdLst>
              <a:gd name="T0" fmla="*/ 0 w 355"/>
              <a:gd name="T1" fmla="*/ 0 h 531"/>
              <a:gd name="T2" fmla="*/ 112712 w 355"/>
              <a:gd name="T3" fmla="*/ 144463 h 531"/>
              <a:gd name="T4" fmla="*/ 241300 w 355"/>
              <a:gd name="T5" fmla="*/ 336550 h 531"/>
              <a:gd name="T6" fmla="*/ 273050 w 355"/>
              <a:gd name="T7" fmla="*/ 384175 h 531"/>
              <a:gd name="T8" fmla="*/ 320675 w 355"/>
              <a:gd name="T9" fmla="*/ 449263 h 531"/>
              <a:gd name="T10" fmla="*/ 369887 w 355"/>
              <a:gd name="T11" fmla="*/ 528638 h 531"/>
              <a:gd name="T12" fmla="*/ 433387 w 355"/>
              <a:gd name="T13" fmla="*/ 609600 h 531"/>
              <a:gd name="T14" fmla="*/ 530225 w 355"/>
              <a:gd name="T15" fmla="*/ 785813 h 531"/>
              <a:gd name="T16" fmla="*/ 514350 w 355"/>
              <a:gd name="T17" fmla="*/ 833438 h 5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531">
                <a:moveTo>
                  <a:pt x="0" y="0"/>
                </a:moveTo>
                <a:cubicBezTo>
                  <a:pt x="14" y="42"/>
                  <a:pt x="35" y="66"/>
                  <a:pt x="71" y="91"/>
                </a:cubicBezTo>
                <a:cubicBezTo>
                  <a:pt x="86" y="136"/>
                  <a:pt x="125" y="172"/>
                  <a:pt x="152" y="212"/>
                </a:cubicBezTo>
                <a:cubicBezTo>
                  <a:pt x="159" y="222"/>
                  <a:pt x="165" y="232"/>
                  <a:pt x="172" y="242"/>
                </a:cubicBezTo>
                <a:cubicBezTo>
                  <a:pt x="182" y="256"/>
                  <a:pt x="202" y="283"/>
                  <a:pt x="202" y="283"/>
                </a:cubicBezTo>
                <a:cubicBezTo>
                  <a:pt x="230" y="367"/>
                  <a:pt x="191" y="265"/>
                  <a:pt x="233" y="333"/>
                </a:cubicBezTo>
                <a:cubicBezTo>
                  <a:pt x="268" y="389"/>
                  <a:pt x="210" y="340"/>
                  <a:pt x="273" y="384"/>
                </a:cubicBezTo>
                <a:cubicBezTo>
                  <a:pt x="286" y="422"/>
                  <a:pt x="305" y="467"/>
                  <a:pt x="334" y="495"/>
                </a:cubicBezTo>
                <a:cubicBezTo>
                  <a:pt x="346" y="531"/>
                  <a:pt x="355" y="525"/>
                  <a:pt x="324" y="5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5" name="Freeform 20">
            <a:extLst>
              <a:ext uri="{FF2B5EF4-FFF2-40B4-BE49-F238E27FC236}">
                <a16:creationId xmlns:a16="http://schemas.microsoft.com/office/drawing/2014/main" id="{FA1E018F-F085-4A79-BC99-D3143A309FE2}"/>
              </a:ext>
            </a:extLst>
          </p:cNvPr>
          <p:cNvSpPr>
            <a:spLocks/>
          </p:cNvSpPr>
          <p:nvPr/>
        </p:nvSpPr>
        <p:spPr bwMode="auto">
          <a:xfrm>
            <a:off x="9448801" y="304800"/>
            <a:ext cx="47625" cy="1219200"/>
          </a:xfrm>
          <a:custGeom>
            <a:avLst/>
            <a:gdLst>
              <a:gd name="T0" fmla="*/ 0 w 30"/>
              <a:gd name="T1" fmla="*/ 0 h 768"/>
              <a:gd name="T2" fmla="*/ 47625 w 30"/>
              <a:gd name="T3" fmla="*/ 528638 h 768"/>
              <a:gd name="T4" fmla="*/ 31750 w 30"/>
              <a:gd name="T5" fmla="*/ 1219200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" h="768">
                <a:moveTo>
                  <a:pt x="0" y="0"/>
                </a:moveTo>
                <a:cubicBezTo>
                  <a:pt x="7" y="180"/>
                  <a:pt x="8" y="202"/>
                  <a:pt x="30" y="333"/>
                </a:cubicBezTo>
                <a:cubicBezTo>
                  <a:pt x="20" y="741"/>
                  <a:pt x="20" y="596"/>
                  <a:pt x="2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6" name="Freeform 21">
            <a:extLst>
              <a:ext uri="{FF2B5EF4-FFF2-40B4-BE49-F238E27FC236}">
                <a16:creationId xmlns:a16="http://schemas.microsoft.com/office/drawing/2014/main" id="{176E8E71-11D1-4D30-A762-2F7F4AF54FC9}"/>
              </a:ext>
            </a:extLst>
          </p:cNvPr>
          <p:cNvSpPr>
            <a:spLocks/>
          </p:cNvSpPr>
          <p:nvPr/>
        </p:nvSpPr>
        <p:spPr bwMode="auto">
          <a:xfrm>
            <a:off x="10266363" y="481014"/>
            <a:ext cx="93662" cy="1347787"/>
          </a:xfrm>
          <a:custGeom>
            <a:avLst/>
            <a:gdLst>
              <a:gd name="T0" fmla="*/ 49212 w 59"/>
              <a:gd name="T1" fmla="*/ 0 h 849"/>
              <a:gd name="T2" fmla="*/ 65087 w 59"/>
              <a:gd name="T3" fmla="*/ 1106487 h 849"/>
              <a:gd name="T4" fmla="*/ 15875 w 59"/>
              <a:gd name="T5" fmla="*/ 1300162 h 849"/>
              <a:gd name="T6" fmla="*/ 0 w 59"/>
              <a:gd name="T7" fmla="*/ 1347787 h 8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849">
                <a:moveTo>
                  <a:pt x="31" y="0"/>
                </a:moveTo>
                <a:cubicBezTo>
                  <a:pt x="43" y="264"/>
                  <a:pt x="59" y="407"/>
                  <a:pt x="41" y="697"/>
                </a:cubicBezTo>
                <a:cubicBezTo>
                  <a:pt x="38" y="739"/>
                  <a:pt x="19" y="778"/>
                  <a:pt x="10" y="819"/>
                </a:cubicBezTo>
                <a:cubicBezTo>
                  <a:pt x="8" y="829"/>
                  <a:pt x="0" y="849"/>
                  <a:pt x="0" y="8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7" name="Freeform 22">
            <a:extLst>
              <a:ext uri="{FF2B5EF4-FFF2-40B4-BE49-F238E27FC236}">
                <a16:creationId xmlns:a16="http://schemas.microsoft.com/office/drawing/2014/main" id="{93BA0533-02BE-4D76-83F9-0EB3397C773D}"/>
              </a:ext>
            </a:extLst>
          </p:cNvPr>
          <p:cNvSpPr>
            <a:spLocks/>
          </p:cNvSpPr>
          <p:nvPr/>
        </p:nvSpPr>
        <p:spPr bwMode="auto">
          <a:xfrm>
            <a:off x="1892301" y="5710239"/>
            <a:ext cx="144463" cy="674687"/>
          </a:xfrm>
          <a:custGeom>
            <a:avLst/>
            <a:gdLst>
              <a:gd name="T0" fmla="*/ 144463 w 91"/>
              <a:gd name="T1" fmla="*/ 0 h 425"/>
              <a:gd name="T2" fmla="*/ 128588 w 91"/>
              <a:gd name="T3" fmla="*/ 112712 h 425"/>
              <a:gd name="T4" fmla="*/ 112713 w 91"/>
              <a:gd name="T5" fmla="*/ 417512 h 425"/>
              <a:gd name="T6" fmla="*/ 49213 w 91"/>
              <a:gd name="T7" fmla="*/ 530225 h 425"/>
              <a:gd name="T8" fmla="*/ 17463 w 91"/>
              <a:gd name="T9" fmla="*/ 627062 h 425"/>
              <a:gd name="T10" fmla="*/ 0 w 91"/>
              <a:gd name="T11" fmla="*/ 674687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" h="425">
                <a:moveTo>
                  <a:pt x="91" y="0"/>
                </a:moveTo>
                <a:cubicBezTo>
                  <a:pt x="88" y="24"/>
                  <a:pt x="83" y="47"/>
                  <a:pt x="81" y="71"/>
                </a:cubicBezTo>
                <a:cubicBezTo>
                  <a:pt x="76" y="135"/>
                  <a:pt x="79" y="199"/>
                  <a:pt x="71" y="263"/>
                </a:cubicBezTo>
                <a:cubicBezTo>
                  <a:pt x="67" y="294"/>
                  <a:pt x="43" y="307"/>
                  <a:pt x="31" y="334"/>
                </a:cubicBezTo>
                <a:cubicBezTo>
                  <a:pt x="22" y="354"/>
                  <a:pt x="18" y="375"/>
                  <a:pt x="11" y="395"/>
                </a:cubicBezTo>
                <a:cubicBezTo>
                  <a:pt x="8" y="405"/>
                  <a:pt x="0" y="425"/>
                  <a:pt x="0" y="4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8" name="Freeform 23">
            <a:extLst>
              <a:ext uri="{FF2B5EF4-FFF2-40B4-BE49-F238E27FC236}">
                <a16:creationId xmlns:a16="http://schemas.microsoft.com/office/drawing/2014/main" id="{6ACC0963-D6D5-43CB-BD8C-5FCA6BC7499F}"/>
              </a:ext>
            </a:extLst>
          </p:cNvPr>
          <p:cNvSpPr>
            <a:spLocks/>
          </p:cNvSpPr>
          <p:nvPr/>
        </p:nvSpPr>
        <p:spPr bwMode="auto">
          <a:xfrm>
            <a:off x="2070101" y="5759450"/>
            <a:ext cx="188913" cy="769938"/>
          </a:xfrm>
          <a:custGeom>
            <a:avLst/>
            <a:gdLst>
              <a:gd name="T0" fmla="*/ 144463 w 119"/>
              <a:gd name="T1" fmla="*/ 0 h 485"/>
              <a:gd name="T2" fmla="*/ 127000 w 119"/>
              <a:gd name="T3" fmla="*/ 528638 h 485"/>
              <a:gd name="T4" fmla="*/ 111125 w 119"/>
              <a:gd name="T5" fmla="*/ 657225 h 485"/>
              <a:gd name="T6" fmla="*/ 63500 w 119"/>
              <a:gd name="T7" fmla="*/ 688975 h 485"/>
              <a:gd name="T8" fmla="*/ 47625 w 119"/>
              <a:gd name="T9" fmla="*/ 738188 h 485"/>
              <a:gd name="T10" fmla="*/ 0 w 119"/>
              <a:gd name="T11" fmla="*/ 769938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9" h="485">
                <a:moveTo>
                  <a:pt x="91" y="0"/>
                </a:moveTo>
                <a:cubicBezTo>
                  <a:pt x="102" y="110"/>
                  <a:pt x="119" y="227"/>
                  <a:pt x="80" y="333"/>
                </a:cubicBezTo>
                <a:cubicBezTo>
                  <a:pt x="77" y="360"/>
                  <a:pt x="80" y="389"/>
                  <a:pt x="70" y="414"/>
                </a:cubicBezTo>
                <a:cubicBezTo>
                  <a:pt x="66" y="425"/>
                  <a:pt x="47" y="425"/>
                  <a:pt x="40" y="434"/>
                </a:cubicBezTo>
                <a:cubicBezTo>
                  <a:pt x="33" y="443"/>
                  <a:pt x="37" y="456"/>
                  <a:pt x="30" y="465"/>
                </a:cubicBezTo>
                <a:cubicBezTo>
                  <a:pt x="23" y="474"/>
                  <a:pt x="0" y="485"/>
                  <a:pt x="0" y="4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19" name="Freeform 24">
            <a:extLst>
              <a:ext uri="{FF2B5EF4-FFF2-40B4-BE49-F238E27FC236}">
                <a16:creationId xmlns:a16="http://schemas.microsoft.com/office/drawing/2014/main" id="{756E9652-52C6-449A-B19D-52B5EC858713}"/>
              </a:ext>
            </a:extLst>
          </p:cNvPr>
          <p:cNvSpPr>
            <a:spLocks/>
          </p:cNvSpPr>
          <p:nvPr/>
        </p:nvSpPr>
        <p:spPr bwMode="auto">
          <a:xfrm>
            <a:off x="2711451" y="5759450"/>
            <a:ext cx="282575" cy="946150"/>
          </a:xfrm>
          <a:custGeom>
            <a:avLst/>
            <a:gdLst>
              <a:gd name="T0" fmla="*/ 273050 w 178"/>
              <a:gd name="T1" fmla="*/ 0 h 596"/>
              <a:gd name="T2" fmla="*/ 192088 w 178"/>
              <a:gd name="T3" fmla="*/ 433388 h 596"/>
              <a:gd name="T4" fmla="*/ 47625 w 178"/>
              <a:gd name="T5" fmla="*/ 688975 h 596"/>
              <a:gd name="T6" fmla="*/ 15875 w 178"/>
              <a:gd name="T7" fmla="*/ 946150 h 5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" h="596">
                <a:moveTo>
                  <a:pt x="172" y="0"/>
                </a:moveTo>
                <a:cubicBezTo>
                  <a:pt x="167" y="70"/>
                  <a:pt x="178" y="213"/>
                  <a:pt x="121" y="273"/>
                </a:cubicBezTo>
                <a:cubicBezTo>
                  <a:pt x="103" y="327"/>
                  <a:pt x="62" y="386"/>
                  <a:pt x="30" y="434"/>
                </a:cubicBezTo>
                <a:cubicBezTo>
                  <a:pt x="0" y="527"/>
                  <a:pt x="10" y="474"/>
                  <a:pt x="10" y="5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20" name="Freeform 25">
            <a:extLst>
              <a:ext uri="{FF2B5EF4-FFF2-40B4-BE49-F238E27FC236}">
                <a16:creationId xmlns:a16="http://schemas.microsoft.com/office/drawing/2014/main" id="{C60F8BC8-B867-4A28-BCE6-1595C8208E2D}"/>
              </a:ext>
            </a:extLst>
          </p:cNvPr>
          <p:cNvSpPr>
            <a:spLocks/>
          </p:cNvSpPr>
          <p:nvPr/>
        </p:nvSpPr>
        <p:spPr bwMode="auto">
          <a:xfrm>
            <a:off x="2230439" y="5743576"/>
            <a:ext cx="255587" cy="993775"/>
          </a:xfrm>
          <a:custGeom>
            <a:avLst/>
            <a:gdLst>
              <a:gd name="T0" fmla="*/ 127000 w 161"/>
              <a:gd name="T1" fmla="*/ 0 h 626"/>
              <a:gd name="T2" fmla="*/ 192087 w 161"/>
              <a:gd name="T3" fmla="*/ 271463 h 626"/>
              <a:gd name="T4" fmla="*/ 255587 w 161"/>
              <a:gd name="T5" fmla="*/ 449263 h 626"/>
              <a:gd name="T6" fmla="*/ 127000 w 161"/>
              <a:gd name="T7" fmla="*/ 817563 h 626"/>
              <a:gd name="T8" fmla="*/ 0 w 161"/>
              <a:gd name="T9" fmla="*/ 993775 h 6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" h="626">
                <a:moveTo>
                  <a:pt x="80" y="0"/>
                </a:moveTo>
                <a:cubicBezTo>
                  <a:pt x="88" y="69"/>
                  <a:pt x="84" y="116"/>
                  <a:pt x="121" y="171"/>
                </a:cubicBezTo>
                <a:cubicBezTo>
                  <a:pt x="135" y="213"/>
                  <a:pt x="152" y="238"/>
                  <a:pt x="161" y="283"/>
                </a:cubicBezTo>
                <a:cubicBezTo>
                  <a:pt x="148" y="364"/>
                  <a:pt x="127" y="447"/>
                  <a:pt x="80" y="515"/>
                </a:cubicBezTo>
                <a:cubicBezTo>
                  <a:pt x="70" y="544"/>
                  <a:pt x="26" y="626"/>
                  <a:pt x="0" y="6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21" name="Freeform 26">
            <a:extLst>
              <a:ext uri="{FF2B5EF4-FFF2-40B4-BE49-F238E27FC236}">
                <a16:creationId xmlns:a16="http://schemas.microsoft.com/office/drawing/2014/main" id="{E3E2675A-9FCB-49C3-87BC-9DD75633536A}"/>
              </a:ext>
            </a:extLst>
          </p:cNvPr>
          <p:cNvSpPr>
            <a:spLocks/>
          </p:cNvSpPr>
          <p:nvPr/>
        </p:nvSpPr>
        <p:spPr bwMode="auto">
          <a:xfrm>
            <a:off x="2522539" y="5759451"/>
            <a:ext cx="204787" cy="1020763"/>
          </a:xfrm>
          <a:custGeom>
            <a:avLst/>
            <a:gdLst>
              <a:gd name="T0" fmla="*/ 204787 w 129"/>
              <a:gd name="T1" fmla="*/ 0 h 643"/>
              <a:gd name="T2" fmla="*/ 123825 w 129"/>
              <a:gd name="T3" fmla="*/ 417513 h 643"/>
              <a:gd name="T4" fmla="*/ 60325 w 129"/>
              <a:gd name="T5" fmla="*/ 577850 h 643"/>
              <a:gd name="T6" fmla="*/ 44450 w 129"/>
              <a:gd name="T7" fmla="*/ 785813 h 643"/>
              <a:gd name="T8" fmla="*/ 12700 w 129"/>
              <a:gd name="T9" fmla="*/ 898525 h 6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" h="643">
                <a:moveTo>
                  <a:pt x="129" y="0"/>
                </a:moveTo>
                <a:cubicBezTo>
                  <a:pt x="108" y="85"/>
                  <a:pt x="108" y="182"/>
                  <a:pt x="78" y="263"/>
                </a:cubicBezTo>
                <a:cubicBezTo>
                  <a:pt x="65" y="299"/>
                  <a:pt x="48" y="324"/>
                  <a:pt x="38" y="364"/>
                </a:cubicBezTo>
                <a:cubicBezTo>
                  <a:pt x="35" y="408"/>
                  <a:pt x="36" y="452"/>
                  <a:pt x="28" y="495"/>
                </a:cubicBezTo>
                <a:cubicBezTo>
                  <a:pt x="0" y="643"/>
                  <a:pt x="8" y="392"/>
                  <a:pt x="8" y="5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22" name="Freeform 27">
            <a:extLst>
              <a:ext uri="{FF2B5EF4-FFF2-40B4-BE49-F238E27FC236}">
                <a16:creationId xmlns:a16="http://schemas.microsoft.com/office/drawing/2014/main" id="{195EEC52-7CA3-4033-8DBB-8D1514CD17E5}"/>
              </a:ext>
            </a:extLst>
          </p:cNvPr>
          <p:cNvSpPr>
            <a:spLocks/>
          </p:cNvSpPr>
          <p:nvPr/>
        </p:nvSpPr>
        <p:spPr bwMode="auto">
          <a:xfrm>
            <a:off x="10315575" y="722313"/>
            <a:ext cx="388938" cy="95250"/>
          </a:xfrm>
          <a:custGeom>
            <a:avLst/>
            <a:gdLst>
              <a:gd name="T0" fmla="*/ 0 w 245"/>
              <a:gd name="T1" fmla="*/ 0 h 60"/>
              <a:gd name="T2" fmla="*/ 320675 w 245"/>
              <a:gd name="T3" fmla="*/ 47625 h 60"/>
              <a:gd name="T4" fmla="*/ 384175 w 245"/>
              <a:gd name="T5" fmla="*/ 95250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5" h="60">
                <a:moveTo>
                  <a:pt x="0" y="0"/>
                </a:moveTo>
                <a:cubicBezTo>
                  <a:pt x="77" y="19"/>
                  <a:pt x="109" y="23"/>
                  <a:pt x="202" y="30"/>
                </a:cubicBezTo>
                <a:cubicBezTo>
                  <a:pt x="245" y="51"/>
                  <a:pt x="242" y="35"/>
                  <a:pt x="242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23" name="Freeform 28">
            <a:extLst>
              <a:ext uri="{FF2B5EF4-FFF2-40B4-BE49-F238E27FC236}">
                <a16:creationId xmlns:a16="http://schemas.microsoft.com/office/drawing/2014/main" id="{2922AB26-BF68-452E-A212-AC3DACE9DDDC}"/>
              </a:ext>
            </a:extLst>
          </p:cNvPr>
          <p:cNvSpPr>
            <a:spLocks/>
          </p:cNvSpPr>
          <p:nvPr/>
        </p:nvSpPr>
        <p:spPr bwMode="auto">
          <a:xfrm>
            <a:off x="10331450" y="977900"/>
            <a:ext cx="279400" cy="96838"/>
          </a:xfrm>
          <a:custGeom>
            <a:avLst/>
            <a:gdLst>
              <a:gd name="T0" fmla="*/ 0 w 176"/>
              <a:gd name="T1" fmla="*/ 0 h 61"/>
              <a:gd name="T2" fmla="*/ 207963 w 176"/>
              <a:gd name="T3" fmla="*/ 65088 h 61"/>
              <a:gd name="T4" fmla="*/ 273050 w 176"/>
              <a:gd name="T5" fmla="*/ 80963 h 61"/>
              <a:gd name="T6" fmla="*/ 255588 w 176"/>
              <a:gd name="T7" fmla="*/ 96838 h 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" h="61">
                <a:moveTo>
                  <a:pt x="0" y="0"/>
                </a:moveTo>
                <a:cubicBezTo>
                  <a:pt x="44" y="15"/>
                  <a:pt x="87" y="28"/>
                  <a:pt x="131" y="41"/>
                </a:cubicBezTo>
                <a:cubicBezTo>
                  <a:pt x="145" y="45"/>
                  <a:pt x="160" y="43"/>
                  <a:pt x="172" y="51"/>
                </a:cubicBezTo>
                <a:cubicBezTo>
                  <a:pt x="176" y="54"/>
                  <a:pt x="165" y="58"/>
                  <a:pt x="161" y="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24" name="Freeform 29">
            <a:extLst>
              <a:ext uri="{FF2B5EF4-FFF2-40B4-BE49-F238E27FC236}">
                <a16:creationId xmlns:a16="http://schemas.microsoft.com/office/drawing/2014/main" id="{4F3745C6-FB90-4E66-B73B-E6443F6963EF}"/>
              </a:ext>
            </a:extLst>
          </p:cNvPr>
          <p:cNvSpPr>
            <a:spLocks/>
          </p:cNvSpPr>
          <p:nvPr/>
        </p:nvSpPr>
        <p:spPr bwMode="auto">
          <a:xfrm>
            <a:off x="10331451" y="1579563"/>
            <a:ext cx="288925" cy="88900"/>
          </a:xfrm>
          <a:custGeom>
            <a:avLst/>
            <a:gdLst>
              <a:gd name="T0" fmla="*/ 0 w 182"/>
              <a:gd name="T1" fmla="*/ 25400 h 56"/>
              <a:gd name="T2" fmla="*/ 288925 w 182"/>
              <a:gd name="T3" fmla="*/ 88900 h 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2" h="56">
                <a:moveTo>
                  <a:pt x="0" y="16"/>
                </a:moveTo>
                <a:cubicBezTo>
                  <a:pt x="39" y="19"/>
                  <a:pt x="154" y="0"/>
                  <a:pt x="182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25" name="Freeform 30">
            <a:extLst>
              <a:ext uri="{FF2B5EF4-FFF2-40B4-BE49-F238E27FC236}">
                <a16:creationId xmlns:a16="http://schemas.microsoft.com/office/drawing/2014/main" id="{5A1CBD94-5911-4CC3-8116-35648639A0FA}"/>
              </a:ext>
            </a:extLst>
          </p:cNvPr>
          <p:cNvSpPr>
            <a:spLocks/>
          </p:cNvSpPr>
          <p:nvPr/>
        </p:nvSpPr>
        <p:spPr bwMode="auto">
          <a:xfrm>
            <a:off x="10331450" y="1395414"/>
            <a:ext cx="401638" cy="47625"/>
          </a:xfrm>
          <a:custGeom>
            <a:avLst/>
            <a:gdLst>
              <a:gd name="T0" fmla="*/ 0 w 253"/>
              <a:gd name="T1" fmla="*/ 0 h 30"/>
              <a:gd name="T2" fmla="*/ 273050 w 253"/>
              <a:gd name="T3" fmla="*/ 15875 h 30"/>
              <a:gd name="T4" fmla="*/ 368300 w 253"/>
              <a:gd name="T5" fmla="*/ 47625 h 30"/>
              <a:gd name="T6" fmla="*/ 352425 w 253"/>
              <a:gd name="T7" fmla="*/ 47625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30">
                <a:moveTo>
                  <a:pt x="0" y="0"/>
                </a:moveTo>
                <a:cubicBezTo>
                  <a:pt x="57" y="3"/>
                  <a:pt x="115" y="3"/>
                  <a:pt x="172" y="10"/>
                </a:cubicBezTo>
                <a:cubicBezTo>
                  <a:pt x="193" y="13"/>
                  <a:pt x="253" y="30"/>
                  <a:pt x="232" y="30"/>
                </a:cubicBezTo>
                <a:cubicBezTo>
                  <a:pt x="229" y="30"/>
                  <a:pt x="225" y="30"/>
                  <a:pt x="222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26" name="Freeform 31">
            <a:extLst>
              <a:ext uri="{FF2B5EF4-FFF2-40B4-BE49-F238E27FC236}">
                <a16:creationId xmlns:a16="http://schemas.microsoft.com/office/drawing/2014/main" id="{9CAE7F51-A6E6-4B35-B93D-11C51397CEF4}"/>
              </a:ext>
            </a:extLst>
          </p:cNvPr>
          <p:cNvSpPr>
            <a:spLocks/>
          </p:cNvSpPr>
          <p:nvPr/>
        </p:nvSpPr>
        <p:spPr bwMode="auto">
          <a:xfrm>
            <a:off x="10331451" y="1138239"/>
            <a:ext cx="352425" cy="96837"/>
          </a:xfrm>
          <a:custGeom>
            <a:avLst/>
            <a:gdLst>
              <a:gd name="T0" fmla="*/ 0 w 222"/>
              <a:gd name="T1" fmla="*/ 0 h 61"/>
              <a:gd name="T2" fmla="*/ 255588 w 222"/>
              <a:gd name="T3" fmla="*/ 65087 h 61"/>
              <a:gd name="T4" fmla="*/ 352425 w 222"/>
              <a:gd name="T5" fmla="*/ 96837 h 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" h="61">
                <a:moveTo>
                  <a:pt x="0" y="0"/>
                </a:moveTo>
                <a:cubicBezTo>
                  <a:pt x="131" y="14"/>
                  <a:pt x="75" y="3"/>
                  <a:pt x="161" y="41"/>
                </a:cubicBezTo>
                <a:cubicBezTo>
                  <a:pt x="181" y="50"/>
                  <a:pt x="222" y="61"/>
                  <a:pt x="222" y="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5627" name="Oval 35">
            <a:extLst>
              <a:ext uri="{FF2B5EF4-FFF2-40B4-BE49-F238E27FC236}">
                <a16:creationId xmlns:a16="http://schemas.microsoft.com/office/drawing/2014/main" id="{2C02655F-75BC-4893-96BE-E6DC91207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941888"/>
            <a:ext cx="720725" cy="792162"/>
          </a:xfrm>
          <a:prstGeom prst="ellipse">
            <a:avLst/>
          </a:pr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1" name="Oval 39">
            <a:extLst>
              <a:ext uri="{FF2B5EF4-FFF2-40B4-BE49-F238E27FC236}">
                <a16:creationId xmlns:a16="http://schemas.microsoft.com/office/drawing/2014/main" id="{DB85C7F1-4D0A-44F7-83EF-8D86501E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2565401"/>
            <a:ext cx="720725" cy="792163"/>
          </a:xfrm>
          <a:prstGeom prst="ellipse">
            <a:avLst/>
          </a:pr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2" name="Oval 40">
            <a:extLst>
              <a:ext uri="{FF2B5EF4-FFF2-40B4-BE49-F238E27FC236}">
                <a16:creationId xmlns:a16="http://schemas.microsoft.com/office/drawing/2014/main" id="{EE4C0EF1-F7B7-412B-8D3E-A91ADE576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1125538"/>
            <a:ext cx="720725" cy="792162"/>
          </a:xfrm>
          <a:prstGeom prst="ellipse">
            <a:avLst/>
          </a:pr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3" name="Oval 41">
            <a:extLst>
              <a:ext uri="{FF2B5EF4-FFF2-40B4-BE49-F238E27FC236}">
                <a16:creationId xmlns:a16="http://schemas.microsoft.com/office/drawing/2014/main" id="{9AA54B76-7F6F-4EF8-9C67-713645A80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1268413"/>
            <a:ext cx="720725" cy="792162"/>
          </a:xfrm>
          <a:prstGeom prst="ellipse">
            <a:avLst/>
          </a:pr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4" name="Oval 42">
            <a:extLst>
              <a:ext uri="{FF2B5EF4-FFF2-40B4-BE49-F238E27FC236}">
                <a16:creationId xmlns:a16="http://schemas.microsoft.com/office/drawing/2014/main" id="{CE99C5F8-1506-4236-80A8-B6CFF63C3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933826"/>
            <a:ext cx="720725" cy="7921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5" name="Oval 43">
            <a:extLst>
              <a:ext uri="{FF2B5EF4-FFF2-40B4-BE49-F238E27FC236}">
                <a16:creationId xmlns:a16="http://schemas.microsoft.com/office/drawing/2014/main" id="{E13D6077-6EB7-4B73-80C3-8EFCD369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2636838"/>
            <a:ext cx="720725" cy="79216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6" name="Oval 44">
            <a:extLst>
              <a:ext uri="{FF2B5EF4-FFF2-40B4-BE49-F238E27FC236}">
                <a16:creationId xmlns:a16="http://schemas.microsoft.com/office/drawing/2014/main" id="{B514BDA0-DC6E-4E65-9376-A0EE8436D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1196976"/>
            <a:ext cx="720725" cy="7921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7" name="Oval 45">
            <a:extLst>
              <a:ext uri="{FF2B5EF4-FFF2-40B4-BE49-F238E27FC236}">
                <a16:creationId xmlns:a16="http://schemas.microsoft.com/office/drawing/2014/main" id="{CE405A62-6911-453A-8737-5F3315F9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1" y="476251"/>
            <a:ext cx="720725" cy="7921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8" name="Oval 46">
            <a:extLst>
              <a:ext uri="{FF2B5EF4-FFF2-40B4-BE49-F238E27FC236}">
                <a16:creationId xmlns:a16="http://schemas.microsoft.com/office/drawing/2014/main" id="{0B6C2950-670E-4878-851B-2F90920C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997201"/>
            <a:ext cx="720725" cy="792163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39" name="Oval 47">
            <a:extLst>
              <a:ext uri="{FF2B5EF4-FFF2-40B4-BE49-F238E27FC236}">
                <a16:creationId xmlns:a16="http://schemas.microsoft.com/office/drawing/2014/main" id="{0BEC62F4-B4CF-415C-BA19-2DBAA02E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1989138"/>
            <a:ext cx="720725" cy="792162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40" name="Oval 48">
            <a:extLst>
              <a:ext uri="{FF2B5EF4-FFF2-40B4-BE49-F238E27FC236}">
                <a16:creationId xmlns:a16="http://schemas.microsoft.com/office/drawing/2014/main" id="{AD8BA2FB-3CB2-47C0-B849-F8BE7200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1628776"/>
            <a:ext cx="720725" cy="792163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5641" name="Text Box 49">
            <a:extLst>
              <a:ext uri="{FF2B5EF4-FFF2-40B4-BE49-F238E27FC236}">
                <a16:creationId xmlns:a16="http://schemas.microsoft.com/office/drawing/2014/main" id="{A253EA52-5CBE-4C8B-86DD-6B35EA68A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4" y="549276"/>
            <a:ext cx="574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4800"/>
              <a:t>?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0B97F320-3CCC-48AF-9840-C4131B923781}"/>
              </a:ext>
            </a:extLst>
          </p:cNvPr>
          <p:cNvSpPr/>
          <p:nvPr/>
        </p:nvSpPr>
        <p:spPr>
          <a:xfrm>
            <a:off x="5808663" y="350784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/>
              <a:t>PRAVILO: </a:t>
            </a:r>
            <a:r>
              <a:rPr lang="sl-SI" sz="2800" i="1" u="sng" dirty="0"/>
              <a:t>MENJAVA BARVE</a:t>
            </a:r>
          </a:p>
          <a:p>
            <a:r>
              <a:rPr lang="sl-SI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Kaj se v vzorcu menjava, kaj ostaja enako?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 smtClean="0"/>
              <a:t>Zapišimo </a:t>
            </a:r>
            <a:r>
              <a:rPr lang="sl-SI" sz="2800" dirty="0"/>
              <a:t>zaporedje.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ABC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27932111-22BD-4029-9AFB-43F674A6DB48}"/>
              </a:ext>
            </a:extLst>
          </p:cNvPr>
          <p:cNvSpPr/>
          <p:nvPr/>
        </p:nvSpPr>
        <p:spPr>
          <a:xfrm>
            <a:off x="661182" y="866775"/>
            <a:ext cx="2928157" cy="1335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GRADNIK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41" name="Oval 35">
            <a:extLst>
              <a:ext uri="{FF2B5EF4-FFF2-40B4-BE49-F238E27FC236}">
                <a16:creationId xmlns:a16="http://schemas.microsoft.com/office/drawing/2014/main" id="{B93310AB-230B-4152-857E-EB947DA64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1372872"/>
            <a:ext cx="720725" cy="792162"/>
          </a:xfrm>
          <a:prstGeom prst="ellipse">
            <a:avLst/>
          </a:pr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01383932-6FA4-4E58-A37C-695BF66F4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283" y="1370159"/>
            <a:ext cx="720725" cy="7921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3" name="Oval 46">
            <a:extLst>
              <a:ext uri="{FF2B5EF4-FFF2-40B4-BE49-F238E27FC236}">
                <a16:creationId xmlns:a16="http://schemas.microsoft.com/office/drawing/2014/main" id="{3AF67414-4469-436F-A89A-2B48BA3F1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444" y="1377156"/>
            <a:ext cx="720725" cy="792163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" name="Pravokotnik 3"/>
          <p:cNvSpPr/>
          <p:nvPr/>
        </p:nvSpPr>
        <p:spPr>
          <a:xfrm>
            <a:off x="479531" y="253283"/>
            <a:ext cx="11377402" cy="6324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1" grpId="0" animBg="1"/>
      <p:bldP spid="42" grpId="0" animBg="1"/>
      <p:bldP spid="4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>
            <a:extLst>
              <a:ext uri="{FF2B5EF4-FFF2-40B4-BE49-F238E27FC236}">
                <a16:creationId xmlns:a16="http://schemas.microsoft.com/office/drawing/2014/main" id="{C5188E9A-A9DD-4AE0-8248-109AF40915BA}"/>
              </a:ext>
            </a:extLst>
          </p:cNvPr>
          <p:cNvSpPr>
            <a:spLocks/>
          </p:cNvSpPr>
          <p:nvPr/>
        </p:nvSpPr>
        <p:spPr bwMode="auto">
          <a:xfrm>
            <a:off x="1716089" y="288925"/>
            <a:ext cx="8904287" cy="5983288"/>
          </a:xfrm>
          <a:custGeom>
            <a:avLst/>
            <a:gdLst>
              <a:gd name="T0" fmla="*/ 0 w 5609"/>
              <a:gd name="T1" fmla="*/ 5983288 h 3769"/>
              <a:gd name="T2" fmla="*/ 193675 w 5609"/>
              <a:gd name="T3" fmla="*/ 5438775 h 3769"/>
              <a:gd name="T4" fmla="*/ 209550 w 5609"/>
              <a:gd name="T5" fmla="*/ 3994150 h 3769"/>
              <a:gd name="T6" fmla="*/ 320675 w 5609"/>
              <a:gd name="T7" fmla="*/ 3305175 h 3769"/>
              <a:gd name="T8" fmla="*/ 369887 w 5609"/>
              <a:gd name="T9" fmla="*/ 3208338 h 3769"/>
              <a:gd name="T10" fmla="*/ 449262 w 5609"/>
              <a:gd name="T11" fmla="*/ 3032125 h 3769"/>
              <a:gd name="T12" fmla="*/ 577850 w 5609"/>
              <a:gd name="T13" fmla="*/ 2790825 h 3769"/>
              <a:gd name="T14" fmla="*/ 785812 w 5609"/>
              <a:gd name="T15" fmla="*/ 2406650 h 3769"/>
              <a:gd name="T16" fmla="*/ 835025 w 5609"/>
              <a:gd name="T17" fmla="*/ 2278063 h 3769"/>
              <a:gd name="T18" fmla="*/ 1363662 w 5609"/>
              <a:gd name="T19" fmla="*/ 2085975 h 3769"/>
              <a:gd name="T20" fmla="*/ 1412875 w 5609"/>
              <a:gd name="T21" fmla="*/ 2068513 h 3769"/>
              <a:gd name="T22" fmla="*/ 1460500 w 5609"/>
              <a:gd name="T23" fmla="*/ 2036763 h 3769"/>
              <a:gd name="T24" fmla="*/ 1604962 w 5609"/>
              <a:gd name="T25" fmla="*/ 2005013 h 3769"/>
              <a:gd name="T26" fmla="*/ 2054225 w 5609"/>
              <a:gd name="T27" fmla="*/ 2101850 h 3769"/>
              <a:gd name="T28" fmla="*/ 2663825 w 5609"/>
              <a:gd name="T29" fmla="*/ 2101850 h 3769"/>
              <a:gd name="T30" fmla="*/ 2919412 w 5609"/>
              <a:gd name="T31" fmla="*/ 2005013 h 3769"/>
              <a:gd name="T32" fmla="*/ 3032125 w 5609"/>
              <a:gd name="T33" fmla="*/ 1941513 h 3769"/>
              <a:gd name="T34" fmla="*/ 3063875 w 5609"/>
              <a:gd name="T35" fmla="*/ 1892300 h 3769"/>
              <a:gd name="T36" fmla="*/ 3097212 w 5609"/>
              <a:gd name="T37" fmla="*/ 1860550 h 3769"/>
              <a:gd name="T38" fmla="*/ 3176587 w 5609"/>
              <a:gd name="T39" fmla="*/ 1747838 h 3769"/>
              <a:gd name="T40" fmla="*/ 3336925 w 5609"/>
              <a:gd name="T41" fmla="*/ 1458913 h 3769"/>
              <a:gd name="T42" fmla="*/ 3465512 w 5609"/>
              <a:gd name="T43" fmla="*/ 1203325 h 3769"/>
              <a:gd name="T44" fmla="*/ 3513137 w 5609"/>
              <a:gd name="T45" fmla="*/ 1090613 h 3769"/>
              <a:gd name="T46" fmla="*/ 3578225 w 5609"/>
              <a:gd name="T47" fmla="*/ 1011238 h 3769"/>
              <a:gd name="T48" fmla="*/ 3673475 w 5609"/>
              <a:gd name="T49" fmla="*/ 833438 h 3769"/>
              <a:gd name="T50" fmla="*/ 4138612 w 5609"/>
              <a:gd name="T51" fmla="*/ 544513 h 3769"/>
              <a:gd name="T52" fmla="*/ 4748212 w 5609"/>
              <a:gd name="T53" fmla="*/ 593725 h 3769"/>
              <a:gd name="T54" fmla="*/ 5005387 w 5609"/>
              <a:gd name="T55" fmla="*/ 706438 h 3769"/>
              <a:gd name="T56" fmla="*/ 5181600 w 5609"/>
              <a:gd name="T57" fmla="*/ 801688 h 3769"/>
              <a:gd name="T58" fmla="*/ 5310187 w 5609"/>
              <a:gd name="T59" fmla="*/ 866775 h 3769"/>
              <a:gd name="T60" fmla="*/ 5422900 w 5609"/>
              <a:gd name="T61" fmla="*/ 946150 h 3769"/>
              <a:gd name="T62" fmla="*/ 5518150 w 5609"/>
              <a:gd name="T63" fmla="*/ 993775 h 3769"/>
              <a:gd name="T64" fmla="*/ 5680075 w 5609"/>
              <a:gd name="T65" fmla="*/ 1042988 h 3769"/>
              <a:gd name="T66" fmla="*/ 6256337 w 5609"/>
              <a:gd name="T67" fmla="*/ 930275 h 3769"/>
              <a:gd name="T68" fmla="*/ 6432550 w 5609"/>
              <a:gd name="T69" fmla="*/ 833438 h 3769"/>
              <a:gd name="T70" fmla="*/ 6465887 w 5609"/>
              <a:gd name="T71" fmla="*/ 801688 h 3769"/>
              <a:gd name="T72" fmla="*/ 6513512 w 5609"/>
              <a:gd name="T73" fmla="*/ 738188 h 3769"/>
              <a:gd name="T74" fmla="*/ 6673850 w 5609"/>
              <a:gd name="T75" fmla="*/ 577850 h 3769"/>
              <a:gd name="T76" fmla="*/ 6754812 w 5609"/>
              <a:gd name="T77" fmla="*/ 496888 h 3769"/>
              <a:gd name="T78" fmla="*/ 6865937 w 5609"/>
              <a:gd name="T79" fmla="*/ 304800 h 3769"/>
              <a:gd name="T80" fmla="*/ 7251700 w 5609"/>
              <a:gd name="T81" fmla="*/ 31750 h 3769"/>
              <a:gd name="T82" fmla="*/ 7635875 w 5609"/>
              <a:gd name="T83" fmla="*/ 0 h 3769"/>
              <a:gd name="T84" fmla="*/ 8181975 w 5609"/>
              <a:gd name="T85" fmla="*/ 63500 h 3769"/>
              <a:gd name="T86" fmla="*/ 8342312 w 5609"/>
              <a:gd name="T87" fmla="*/ 112713 h 3769"/>
              <a:gd name="T88" fmla="*/ 8662987 w 5609"/>
              <a:gd name="T89" fmla="*/ 176213 h 3769"/>
              <a:gd name="T90" fmla="*/ 8904287 w 5609"/>
              <a:gd name="T91" fmla="*/ 239713 h 37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09" h="3769">
                <a:moveTo>
                  <a:pt x="0" y="3769"/>
                </a:moveTo>
                <a:cubicBezTo>
                  <a:pt x="56" y="3659"/>
                  <a:pt x="95" y="3546"/>
                  <a:pt x="122" y="3426"/>
                </a:cubicBezTo>
                <a:cubicBezTo>
                  <a:pt x="125" y="3123"/>
                  <a:pt x="127" y="2819"/>
                  <a:pt x="132" y="2516"/>
                </a:cubicBezTo>
                <a:cubicBezTo>
                  <a:pt x="134" y="2379"/>
                  <a:pt x="119" y="2206"/>
                  <a:pt x="202" y="2082"/>
                </a:cubicBezTo>
                <a:cubicBezTo>
                  <a:pt x="228" y="2003"/>
                  <a:pt x="193" y="2101"/>
                  <a:pt x="233" y="2021"/>
                </a:cubicBezTo>
                <a:cubicBezTo>
                  <a:pt x="252" y="1983"/>
                  <a:pt x="263" y="1947"/>
                  <a:pt x="283" y="1910"/>
                </a:cubicBezTo>
                <a:cubicBezTo>
                  <a:pt x="313" y="1856"/>
                  <a:pt x="329" y="1807"/>
                  <a:pt x="364" y="1758"/>
                </a:cubicBezTo>
                <a:cubicBezTo>
                  <a:pt x="393" y="1672"/>
                  <a:pt x="449" y="1593"/>
                  <a:pt x="495" y="1516"/>
                </a:cubicBezTo>
                <a:cubicBezTo>
                  <a:pt x="510" y="1491"/>
                  <a:pt x="506" y="1456"/>
                  <a:pt x="526" y="1435"/>
                </a:cubicBezTo>
                <a:cubicBezTo>
                  <a:pt x="612" y="1347"/>
                  <a:pt x="744" y="1324"/>
                  <a:pt x="859" y="1314"/>
                </a:cubicBezTo>
                <a:cubicBezTo>
                  <a:pt x="869" y="1310"/>
                  <a:pt x="880" y="1308"/>
                  <a:pt x="890" y="1303"/>
                </a:cubicBezTo>
                <a:cubicBezTo>
                  <a:pt x="901" y="1298"/>
                  <a:pt x="909" y="1287"/>
                  <a:pt x="920" y="1283"/>
                </a:cubicBezTo>
                <a:cubicBezTo>
                  <a:pt x="949" y="1272"/>
                  <a:pt x="981" y="1270"/>
                  <a:pt x="1011" y="1263"/>
                </a:cubicBezTo>
                <a:cubicBezTo>
                  <a:pt x="1110" y="1278"/>
                  <a:pt x="1200" y="1294"/>
                  <a:pt x="1294" y="1324"/>
                </a:cubicBezTo>
                <a:cubicBezTo>
                  <a:pt x="1405" y="1398"/>
                  <a:pt x="1553" y="1354"/>
                  <a:pt x="1678" y="1324"/>
                </a:cubicBezTo>
                <a:cubicBezTo>
                  <a:pt x="1727" y="1298"/>
                  <a:pt x="1796" y="1291"/>
                  <a:pt x="1839" y="1263"/>
                </a:cubicBezTo>
                <a:cubicBezTo>
                  <a:pt x="1883" y="1235"/>
                  <a:pt x="1859" y="1248"/>
                  <a:pt x="1910" y="1223"/>
                </a:cubicBezTo>
                <a:cubicBezTo>
                  <a:pt x="1917" y="1213"/>
                  <a:pt x="1922" y="1202"/>
                  <a:pt x="1930" y="1192"/>
                </a:cubicBezTo>
                <a:cubicBezTo>
                  <a:pt x="1936" y="1184"/>
                  <a:pt x="1946" y="1180"/>
                  <a:pt x="1951" y="1172"/>
                </a:cubicBezTo>
                <a:cubicBezTo>
                  <a:pt x="2010" y="1085"/>
                  <a:pt x="1929" y="1176"/>
                  <a:pt x="2001" y="1101"/>
                </a:cubicBezTo>
                <a:cubicBezTo>
                  <a:pt x="2023" y="1036"/>
                  <a:pt x="2062" y="974"/>
                  <a:pt x="2102" y="919"/>
                </a:cubicBezTo>
                <a:cubicBezTo>
                  <a:pt x="2120" y="864"/>
                  <a:pt x="2154" y="809"/>
                  <a:pt x="2183" y="758"/>
                </a:cubicBezTo>
                <a:cubicBezTo>
                  <a:pt x="2196" y="736"/>
                  <a:pt x="2199" y="709"/>
                  <a:pt x="2213" y="687"/>
                </a:cubicBezTo>
                <a:cubicBezTo>
                  <a:pt x="2224" y="669"/>
                  <a:pt x="2242" y="655"/>
                  <a:pt x="2254" y="637"/>
                </a:cubicBezTo>
                <a:cubicBezTo>
                  <a:pt x="2270" y="570"/>
                  <a:pt x="2257" y="603"/>
                  <a:pt x="2314" y="525"/>
                </a:cubicBezTo>
                <a:cubicBezTo>
                  <a:pt x="2395" y="414"/>
                  <a:pt x="2476" y="379"/>
                  <a:pt x="2607" y="343"/>
                </a:cubicBezTo>
                <a:cubicBezTo>
                  <a:pt x="2735" y="353"/>
                  <a:pt x="2863" y="359"/>
                  <a:pt x="2991" y="374"/>
                </a:cubicBezTo>
                <a:cubicBezTo>
                  <a:pt x="3052" y="381"/>
                  <a:pt x="3098" y="425"/>
                  <a:pt x="3153" y="445"/>
                </a:cubicBezTo>
                <a:cubicBezTo>
                  <a:pt x="3189" y="481"/>
                  <a:pt x="3216" y="486"/>
                  <a:pt x="3264" y="505"/>
                </a:cubicBezTo>
                <a:cubicBezTo>
                  <a:pt x="3340" y="579"/>
                  <a:pt x="3242" y="494"/>
                  <a:pt x="3345" y="546"/>
                </a:cubicBezTo>
                <a:cubicBezTo>
                  <a:pt x="3371" y="559"/>
                  <a:pt x="3389" y="587"/>
                  <a:pt x="3416" y="596"/>
                </a:cubicBezTo>
                <a:cubicBezTo>
                  <a:pt x="3488" y="620"/>
                  <a:pt x="3402" y="588"/>
                  <a:pt x="3476" y="626"/>
                </a:cubicBezTo>
                <a:cubicBezTo>
                  <a:pt x="3507" y="642"/>
                  <a:pt x="3545" y="646"/>
                  <a:pt x="3578" y="657"/>
                </a:cubicBezTo>
                <a:cubicBezTo>
                  <a:pt x="3654" y="649"/>
                  <a:pt x="3855" y="633"/>
                  <a:pt x="3941" y="586"/>
                </a:cubicBezTo>
                <a:cubicBezTo>
                  <a:pt x="4064" y="518"/>
                  <a:pt x="3981" y="549"/>
                  <a:pt x="4052" y="525"/>
                </a:cubicBezTo>
                <a:cubicBezTo>
                  <a:pt x="4059" y="518"/>
                  <a:pt x="4067" y="512"/>
                  <a:pt x="4073" y="505"/>
                </a:cubicBezTo>
                <a:cubicBezTo>
                  <a:pt x="4084" y="492"/>
                  <a:pt x="4091" y="477"/>
                  <a:pt x="4103" y="465"/>
                </a:cubicBezTo>
                <a:cubicBezTo>
                  <a:pt x="4138" y="430"/>
                  <a:pt x="4171" y="401"/>
                  <a:pt x="4204" y="364"/>
                </a:cubicBezTo>
                <a:cubicBezTo>
                  <a:pt x="4220" y="346"/>
                  <a:pt x="4242" y="333"/>
                  <a:pt x="4255" y="313"/>
                </a:cubicBezTo>
                <a:cubicBezTo>
                  <a:pt x="4282" y="273"/>
                  <a:pt x="4296" y="231"/>
                  <a:pt x="4325" y="192"/>
                </a:cubicBezTo>
                <a:cubicBezTo>
                  <a:pt x="4356" y="100"/>
                  <a:pt x="4473" y="30"/>
                  <a:pt x="4568" y="20"/>
                </a:cubicBezTo>
                <a:cubicBezTo>
                  <a:pt x="4648" y="11"/>
                  <a:pt x="4810" y="0"/>
                  <a:pt x="4810" y="0"/>
                </a:cubicBezTo>
                <a:cubicBezTo>
                  <a:pt x="5010" y="9"/>
                  <a:pt x="5007" y="4"/>
                  <a:pt x="5154" y="40"/>
                </a:cubicBezTo>
                <a:cubicBezTo>
                  <a:pt x="5211" y="80"/>
                  <a:pt x="5157" y="49"/>
                  <a:pt x="5255" y="71"/>
                </a:cubicBezTo>
                <a:cubicBezTo>
                  <a:pt x="5327" y="87"/>
                  <a:pt x="5381" y="103"/>
                  <a:pt x="5457" y="111"/>
                </a:cubicBezTo>
                <a:cubicBezTo>
                  <a:pt x="5503" y="126"/>
                  <a:pt x="5560" y="151"/>
                  <a:pt x="5609" y="151"/>
                </a:cubicBezTo>
              </a:path>
            </a:pathLst>
          </a:custGeom>
          <a:noFill/>
          <a:ln w="3810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27" name="Freeform 3">
            <a:extLst>
              <a:ext uri="{FF2B5EF4-FFF2-40B4-BE49-F238E27FC236}">
                <a16:creationId xmlns:a16="http://schemas.microsoft.com/office/drawing/2014/main" id="{9FFBC6FA-C883-4E57-82A1-623FF387E2E2}"/>
              </a:ext>
            </a:extLst>
          </p:cNvPr>
          <p:cNvSpPr>
            <a:spLocks/>
          </p:cNvSpPr>
          <p:nvPr/>
        </p:nvSpPr>
        <p:spPr bwMode="auto">
          <a:xfrm>
            <a:off x="2935289" y="1339850"/>
            <a:ext cx="7716837" cy="5302250"/>
          </a:xfrm>
          <a:custGeom>
            <a:avLst/>
            <a:gdLst>
              <a:gd name="T0" fmla="*/ 0 w 4861"/>
              <a:gd name="T1" fmla="*/ 5302250 h 3340"/>
              <a:gd name="T2" fmla="*/ 31750 w 4861"/>
              <a:gd name="T3" fmla="*/ 5205413 h 3340"/>
              <a:gd name="T4" fmla="*/ 80962 w 4861"/>
              <a:gd name="T5" fmla="*/ 5157788 h 3340"/>
              <a:gd name="T6" fmla="*/ 160337 w 4861"/>
              <a:gd name="T7" fmla="*/ 5013325 h 3340"/>
              <a:gd name="T8" fmla="*/ 176212 w 4861"/>
              <a:gd name="T9" fmla="*/ 4932363 h 3340"/>
              <a:gd name="T10" fmla="*/ 209550 w 4861"/>
              <a:gd name="T11" fmla="*/ 4787900 h 3340"/>
              <a:gd name="T12" fmla="*/ 193675 w 4861"/>
              <a:gd name="T13" fmla="*/ 4083050 h 3340"/>
              <a:gd name="T14" fmla="*/ 176212 w 4861"/>
              <a:gd name="T15" fmla="*/ 2703513 h 3340"/>
              <a:gd name="T16" fmla="*/ 257175 w 4861"/>
              <a:gd name="T17" fmla="*/ 2559050 h 3340"/>
              <a:gd name="T18" fmla="*/ 850900 w 4861"/>
              <a:gd name="T19" fmla="*/ 2301875 h 3340"/>
              <a:gd name="T20" fmla="*/ 1347787 w 4861"/>
              <a:gd name="T21" fmla="*/ 2349500 h 3340"/>
              <a:gd name="T22" fmla="*/ 1717675 w 4861"/>
              <a:gd name="T23" fmla="*/ 2365375 h 3340"/>
              <a:gd name="T24" fmla="*/ 2005012 w 4861"/>
              <a:gd name="T25" fmla="*/ 2270125 h 3340"/>
              <a:gd name="T26" fmla="*/ 2262187 w 4861"/>
              <a:gd name="T27" fmla="*/ 2141538 h 3340"/>
              <a:gd name="T28" fmla="*/ 2551112 w 4861"/>
              <a:gd name="T29" fmla="*/ 1900238 h 3340"/>
              <a:gd name="T30" fmla="*/ 2632075 w 4861"/>
              <a:gd name="T31" fmla="*/ 1739900 h 3340"/>
              <a:gd name="T32" fmla="*/ 2695575 w 4861"/>
              <a:gd name="T33" fmla="*/ 1644650 h 3340"/>
              <a:gd name="T34" fmla="*/ 2711450 w 4861"/>
              <a:gd name="T35" fmla="*/ 1595438 h 3340"/>
              <a:gd name="T36" fmla="*/ 2743200 w 4861"/>
              <a:gd name="T37" fmla="*/ 1547813 h 3340"/>
              <a:gd name="T38" fmla="*/ 2759075 w 4861"/>
              <a:gd name="T39" fmla="*/ 1450975 h 3340"/>
              <a:gd name="T40" fmla="*/ 2855912 w 4861"/>
              <a:gd name="T41" fmla="*/ 1227138 h 3340"/>
              <a:gd name="T42" fmla="*/ 3113087 w 4861"/>
              <a:gd name="T43" fmla="*/ 777875 h 3340"/>
              <a:gd name="T44" fmla="*/ 3352800 w 4861"/>
              <a:gd name="T45" fmla="*/ 730250 h 3340"/>
              <a:gd name="T46" fmla="*/ 3594100 w 4861"/>
              <a:gd name="T47" fmla="*/ 841375 h 3340"/>
              <a:gd name="T48" fmla="*/ 3898900 w 4861"/>
              <a:gd name="T49" fmla="*/ 1035050 h 3340"/>
              <a:gd name="T50" fmla="*/ 3962400 w 4861"/>
              <a:gd name="T51" fmla="*/ 1082675 h 3340"/>
              <a:gd name="T52" fmla="*/ 3994150 w 4861"/>
              <a:gd name="T53" fmla="*/ 1130300 h 3340"/>
              <a:gd name="T54" fmla="*/ 4043362 w 4861"/>
              <a:gd name="T55" fmla="*/ 1162050 h 3340"/>
              <a:gd name="T56" fmla="*/ 4267200 w 4861"/>
              <a:gd name="T57" fmla="*/ 1322388 h 3340"/>
              <a:gd name="T58" fmla="*/ 4860925 w 4861"/>
              <a:gd name="T59" fmla="*/ 1355725 h 3340"/>
              <a:gd name="T60" fmla="*/ 5165725 w 4861"/>
              <a:gd name="T61" fmla="*/ 1195388 h 3340"/>
              <a:gd name="T62" fmla="*/ 5470525 w 4861"/>
              <a:gd name="T63" fmla="*/ 1066800 h 3340"/>
              <a:gd name="T64" fmla="*/ 5680075 w 4861"/>
              <a:gd name="T65" fmla="*/ 857250 h 3340"/>
              <a:gd name="T66" fmla="*/ 5840412 w 4861"/>
              <a:gd name="T67" fmla="*/ 633413 h 3340"/>
              <a:gd name="T68" fmla="*/ 5951537 w 4861"/>
              <a:gd name="T69" fmla="*/ 407988 h 3340"/>
              <a:gd name="T70" fmla="*/ 6176962 w 4861"/>
              <a:gd name="T71" fmla="*/ 184150 h 3340"/>
              <a:gd name="T72" fmla="*/ 6850062 w 4861"/>
              <a:gd name="T73" fmla="*/ 296863 h 3340"/>
              <a:gd name="T74" fmla="*/ 7396162 w 4861"/>
              <a:gd name="T75" fmla="*/ 425450 h 3340"/>
              <a:gd name="T76" fmla="*/ 7716837 w 4861"/>
              <a:gd name="T77" fmla="*/ 473075 h 33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61" h="3340">
                <a:moveTo>
                  <a:pt x="0" y="3340"/>
                </a:moveTo>
                <a:cubicBezTo>
                  <a:pt x="7" y="3320"/>
                  <a:pt x="10" y="3298"/>
                  <a:pt x="20" y="3279"/>
                </a:cubicBezTo>
                <a:cubicBezTo>
                  <a:pt x="27" y="3266"/>
                  <a:pt x="42" y="3260"/>
                  <a:pt x="51" y="3249"/>
                </a:cubicBezTo>
                <a:cubicBezTo>
                  <a:pt x="77" y="3215"/>
                  <a:pt x="92" y="3195"/>
                  <a:pt x="101" y="3158"/>
                </a:cubicBezTo>
                <a:cubicBezTo>
                  <a:pt x="105" y="3141"/>
                  <a:pt x="107" y="3124"/>
                  <a:pt x="111" y="3107"/>
                </a:cubicBezTo>
                <a:cubicBezTo>
                  <a:pt x="118" y="3077"/>
                  <a:pt x="132" y="3016"/>
                  <a:pt x="132" y="3016"/>
                </a:cubicBezTo>
                <a:cubicBezTo>
                  <a:pt x="144" y="2869"/>
                  <a:pt x="158" y="2717"/>
                  <a:pt x="122" y="2572"/>
                </a:cubicBezTo>
                <a:cubicBezTo>
                  <a:pt x="83" y="2246"/>
                  <a:pt x="97" y="2215"/>
                  <a:pt x="111" y="1703"/>
                </a:cubicBezTo>
                <a:cubicBezTo>
                  <a:pt x="112" y="1661"/>
                  <a:pt x="130" y="1634"/>
                  <a:pt x="162" y="1612"/>
                </a:cubicBezTo>
                <a:cubicBezTo>
                  <a:pt x="258" y="1481"/>
                  <a:pt x="381" y="1463"/>
                  <a:pt x="536" y="1450"/>
                </a:cubicBezTo>
                <a:cubicBezTo>
                  <a:pt x="643" y="1459"/>
                  <a:pt x="741" y="1473"/>
                  <a:pt x="849" y="1480"/>
                </a:cubicBezTo>
                <a:cubicBezTo>
                  <a:pt x="935" y="1509"/>
                  <a:pt x="980" y="1497"/>
                  <a:pt x="1082" y="1490"/>
                </a:cubicBezTo>
                <a:cubicBezTo>
                  <a:pt x="1143" y="1453"/>
                  <a:pt x="1192" y="1442"/>
                  <a:pt x="1263" y="1430"/>
                </a:cubicBezTo>
                <a:cubicBezTo>
                  <a:pt x="1313" y="1396"/>
                  <a:pt x="1378" y="1388"/>
                  <a:pt x="1425" y="1349"/>
                </a:cubicBezTo>
                <a:cubicBezTo>
                  <a:pt x="1486" y="1298"/>
                  <a:pt x="1541" y="1241"/>
                  <a:pt x="1607" y="1197"/>
                </a:cubicBezTo>
                <a:cubicBezTo>
                  <a:pt x="1624" y="1164"/>
                  <a:pt x="1640" y="1128"/>
                  <a:pt x="1658" y="1096"/>
                </a:cubicBezTo>
                <a:cubicBezTo>
                  <a:pt x="1670" y="1075"/>
                  <a:pt x="1698" y="1036"/>
                  <a:pt x="1698" y="1036"/>
                </a:cubicBezTo>
                <a:cubicBezTo>
                  <a:pt x="1701" y="1026"/>
                  <a:pt x="1703" y="1015"/>
                  <a:pt x="1708" y="1005"/>
                </a:cubicBezTo>
                <a:cubicBezTo>
                  <a:pt x="1713" y="994"/>
                  <a:pt x="1724" y="986"/>
                  <a:pt x="1728" y="975"/>
                </a:cubicBezTo>
                <a:cubicBezTo>
                  <a:pt x="1734" y="955"/>
                  <a:pt x="1734" y="934"/>
                  <a:pt x="1738" y="914"/>
                </a:cubicBezTo>
                <a:cubicBezTo>
                  <a:pt x="1748" y="867"/>
                  <a:pt x="1778" y="816"/>
                  <a:pt x="1799" y="773"/>
                </a:cubicBezTo>
                <a:cubicBezTo>
                  <a:pt x="1822" y="666"/>
                  <a:pt x="1862" y="551"/>
                  <a:pt x="1961" y="490"/>
                </a:cubicBezTo>
                <a:cubicBezTo>
                  <a:pt x="2005" y="463"/>
                  <a:pt x="2112" y="460"/>
                  <a:pt x="2112" y="460"/>
                </a:cubicBezTo>
                <a:cubicBezTo>
                  <a:pt x="2169" y="474"/>
                  <a:pt x="2212" y="505"/>
                  <a:pt x="2264" y="530"/>
                </a:cubicBezTo>
                <a:cubicBezTo>
                  <a:pt x="2311" y="579"/>
                  <a:pt x="2392" y="629"/>
                  <a:pt x="2456" y="652"/>
                </a:cubicBezTo>
                <a:cubicBezTo>
                  <a:pt x="2469" y="662"/>
                  <a:pt x="2484" y="670"/>
                  <a:pt x="2496" y="682"/>
                </a:cubicBezTo>
                <a:cubicBezTo>
                  <a:pt x="2504" y="690"/>
                  <a:pt x="2507" y="704"/>
                  <a:pt x="2516" y="712"/>
                </a:cubicBezTo>
                <a:cubicBezTo>
                  <a:pt x="2525" y="721"/>
                  <a:pt x="2537" y="724"/>
                  <a:pt x="2547" y="732"/>
                </a:cubicBezTo>
                <a:cubicBezTo>
                  <a:pt x="2594" y="770"/>
                  <a:pt x="2633" y="806"/>
                  <a:pt x="2688" y="833"/>
                </a:cubicBezTo>
                <a:cubicBezTo>
                  <a:pt x="2768" y="917"/>
                  <a:pt x="3033" y="855"/>
                  <a:pt x="3062" y="854"/>
                </a:cubicBezTo>
                <a:cubicBezTo>
                  <a:pt x="3130" y="831"/>
                  <a:pt x="3188" y="781"/>
                  <a:pt x="3254" y="753"/>
                </a:cubicBezTo>
                <a:cubicBezTo>
                  <a:pt x="3323" y="724"/>
                  <a:pt x="3384" y="718"/>
                  <a:pt x="3446" y="672"/>
                </a:cubicBezTo>
                <a:cubicBezTo>
                  <a:pt x="3482" y="617"/>
                  <a:pt x="3535" y="597"/>
                  <a:pt x="3578" y="540"/>
                </a:cubicBezTo>
                <a:cubicBezTo>
                  <a:pt x="3612" y="494"/>
                  <a:pt x="3638" y="438"/>
                  <a:pt x="3679" y="399"/>
                </a:cubicBezTo>
                <a:cubicBezTo>
                  <a:pt x="3692" y="347"/>
                  <a:pt x="3717" y="300"/>
                  <a:pt x="3749" y="257"/>
                </a:cubicBezTo>
                <a:cubicBezTo>
                  <a:pt x="3780" y="169"/>
                  <a:pt x="3794" y="140"/>
                  <a:pt x="3891" y="116"/>
                </a:cubicBezTo>
                <a:cubicBezTo>
                  <a:pt x="4065" y="0"/>
                  <a:pt x="4167" y="157"/>
                  <a:pt x="4315" y="187"/>
                </a:cubicBezTo>
                <a:cubicBezTo>
                  <a:pt x="4419" y="238"/>
                  <a:pt x="4545" y="253"/>
                  <a:pt x="4659" y="268"/>
                </a:cubicBezTo>
                <a:cubicBezTo>
                  <a:pt x="4720" y="276"/>
                  <a:pt x="4803" y="269"/>
                  <a:pt x="4861" y="298"/>
                </a:cubicBezTo>
              </a:path>
            </a:pathLst>
          </a:custGeom>
          <a:noFill/>
          <a:ln w="3810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28" name="Freeform 4">
            <a:extLst>
              <a:ext uri="{FF2B5EF4-FFF2-40B4-BE49-F238E27FC236}">
                <a16:creationId xmlns:a16="http://schemas.microsoft.com/office/drawing/2014/main" id="{1E1C6CB2-A81A-4BC4-9CE7-46E15CC81FC2}"/>
              </a:ext>
            </a:extLst>
          </p:cNvPr>
          <p:cNvSpPr>
            <a:spLocks/>
          </p:cNvSpPr>
          <p:nvPr/>
        </p:nvSpPr>
        <p:spPr bwMode="auto">
          <a:xfrm>
            <a:off x="1909763" y="5662614"/>
            <a:ext cx="1250950" cy="136525"/>
          </a:xfrm>
          <a:custGeom>
            <a:avLst/>
            <a:gdLst>
              <a:gd name="T0" fmla="*/ 0 w 788"/>
              <a:gd name="T1" fmla="*/ 0 h 86"/>
              <a:gd name="T2" fmla="*/ 271463 w 788"/>
              <a:gd name="T3" fmla="*/ 96838 h 86"/>
              <a:gd name="T4" fmla="*/ 1025525 w 788"/>
              <a:gd name="T5" fmla="*/ 96838 h 86"/>
              <a:gd name="T6" fmla="*/ 1090613 w 788"/>
              <a:gd name="T7" fmla="*/ 128588 h 86"/>
              <a:gd name="T8" fmla="*/ 1250950 w 788"/>
              <a:gd name="T9" fmla="*/ 128588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" h="86">
                <a:moveTo>
                  <a:pt x="0" y="0"/>
                </a:moveTo>
                <a:cubicBezTo>
                  <a:pt x="58" y="19"/>
                  <a:pt x="115" y="38"/>
                  <a:pt x="171" y="61"/>
                </a:cubicBezTo>
                <a:cubicBezTo>
                  <a:pt x="341" y="54"/>
                  <a:pt x="477" y="42"/>
                  <a:pt x="646" y="61"/>
                </a:cubicBezTo>
                <a:cubicBezTo>
                  <a:pt x="661" y="63"/>
                  <a:pt x="672" y="79"/>
                  <a:pt x="687" y="81"/>
                </a:cubicBezTo>
                <a:cubicBezTo>
                  <a:pt x="720" y="86"/>
                  <a:pt x="754" y="81"/>
                  <a:pt x="788" y="81"/>
                </a:cubicBezTo>
              </a:path>
            </a:pathLst>
          </a:custGeom>
          <a:noFill/>
          <a:ln w="3810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29" name="Freeform 5">
            <a:extLst>
              <a:ext uri="{FF2B5EF4-FFF2-40B4-BE49-F238E27FC236}">
                <a16:creationId xmlns:a16="http://schemas.microsoft.com/office/drawing/2014/main" id="{372CE4BF-FC96-4BF9-B62D-E133324055AC}"/>
              </a:ext>
            </a:extLst>
          </p:cNvPr>
          <p:cNvSpPr>
            <a:spLocks/>
          </p:cNvSpPr>
          <p:nvPr/>
        </p:nvSpPr>
        <p:spPr bwMode="auto">
          <a:xfrm>
            <a:off x="1925638" y="4748214"/>
            <a:ext cx="1154112" cy="160337"/>
          </a:xfrm>
          <a:custGeom>
            <a:avLst/>
            <a:gdLst>
              <a:gd name="T0" fmla="*/ 0 w 727"/>
              <a:gd name="T1" fmla="*/ 0 h 101"/>
              <a:gd name="T2" fmla="*/ 673100 w 727"/>
              <a:gd name="T3" fmla="*/ 128587 h 101"/>
              <a:gd name="T4" fmla="*/ 1154112 w 727"/>
              <a:gd name="T5" fmla="*/ 160337 h 1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7" h="101">
                <a:moveTo>
                  <a:pt x="0" y="0"/>
                </a:moveTo>
                <a:cubicBezTo>
                  <a:pt x="133" y="67"/>
                  <a:pt x="277" y="73"/>
                  <a:pt x="424" y="81"/>
                </a:cubicBezTo>
                <a:cubicBezTo>
                  <a:pt x="525" y="87"/>
                  <a:pt x="626" y="101"/>
                  <a:pt x="727" y="101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0" name="Freeform 6">
            <a:extLst>
              <a:ext uri="{FF2B5EF4-FFF2-40B4-BE49-F238E27FC236}">
                <a16:creationId xmlns:a16="http://schemas.microsoft.com/office/drawing/2014/main" id="{8088C1B4-9DDC-4C68-A671-500F546AC154}"/>
              </a:ext>
            </a:extLst>
          </p:cNvPr>
          <p:cNvSpPr>
            <a:spLocks/>
          </p:cNvSpPr>
          <p:nvPr/>
        </p:nvSpPr>
        <p:spPr bwMode="auto">
          <a:xfrm>
            <a:off x="1957388" y="3721100"/>
            <a:ext cx="1154112" cy="273050"/>
          </a:xfrm>
          <a:custGeom>
            <a:avLst/>
            <a:gdLst>
              <a:gd name="T0" fmla="*/ 0 w 727"/>
              <a:gd name="T1" fmla="*/ 0 h 172"/>
              <a:gd name="T2" fmla="*/ 257175 w 727"/>
              <a:gd name="T3" fmla="*/ 49213 h 172"/>
              <a:gd name="T4" fmla="*/ 352425 w 727"/>
              <a:gd name="T5" fmla="*/ 80963 h 172"/>
              <a:gd name="T6" fmla="*/ 577850 w 727"/>
              <a:gd name="T7" fmla="*/ 112713 h 172"/>
              <a:gd name="T8" fmla="*/ 801687 w 727"/>
              <a:gd name="T9" fmla="*/ 177800 h 172"/>
              <a:gd name="T10" fmla="*/ 914400 w 727"/>
              <a:gd name="T11" fmla="*/ 225425 h 172"/>
              <a:gd name="T12" fmla="*/ 1106487 w 727"/>
              <a:gd name="T13" fmla="*/ 257175 h 172"/>
              <a:gd name="T14" fmla="*/ 1154112 w 727"/>
              <a:gd name="T15" fmla="*/ 273050 h 1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7" h="172">
                <a:moveTo>
                  <a:pt x="0" y="0"/>
                </a:moveTo>
                <a:cubicBezTo>
                  <a:pt x="54" y="12"/>
                  <a:pt x="108" y="22"/>
                  <a:pt x="162" y="31"/>
                </a:cubicBezTo>
                <a:cubicBezTo>
                  <a:pt x="182" y="38"/>
                  <a:pt x="202" y="44"/>
                  <a:pt x="222" y="51"/>
                </a:cubicBezTo>
                <a:cubicBezTo>
                  <a:pt x="267" y="66"/>
                  <a:pt x="364" y="71"/>
                  <a:pt x="364" y="71"/>
                </a:cubicBezTo>
                <a:cubicBezTo>
                  <a:pt x="411" y="87"/>
                  <a:pt x="458" y="98"/>
                  <a:pt x="505" y="112"/>
                </a:cubicBezTo>
                <a:cubicBezTo>
                  <a:pt x="530" y="119"/>
                  <a:pt x="551" y="136"/>
                  <a:pt x="576" y="142"/>
                </a:cubicBezTo>
                <a:cubicBezTo>
                  <a:pt x="616" y="152"/>
                  <a:pt x="697" y="162"/>
                  <a:pt x="697" y="162"/>
                </a:cubicBezTo>
                <a:cubicBezTo>
                  <a:pt x="707" y="165"/>
                  <a:pt x="727" y="172"/>
                  <a:pt x="727" y="172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1" name="Freeform 7">
            <a:extLst>
              <a:ext uri="{FF2B5EF4-FFF2-40B4-BE49-F238E27FC236}">
                <a16:creationId xmlns:a16="http://schemas.microsoft.com/office/drawing/2014/main" id="{19714F38-FD96-413C-9C28-EEFBFB698620}"/>
              </a:ext>
            </a:extLst>
          </p:cNvPr>
          <p:cNvSpPr>
            <a:spLocks/>
          </p:cNvSpPr>
          <p:nvPr/>
        </p:nvSpPr>
        <p:spPr bwMode="auto">
          <a:xfrm>
            <a:off x="2695576" y="2486025"/>
            <a:ext cx="849313" cy="1252538"/>
          </a:xfrm>
          <a:custGeom>
            <a:avLst/>
            <a:gdLst>
              <a:gd name="T0" fmla="*/ 0 w 535"/>
              <a:gd name="T1" fmla="*/ 0 h 789"/>
              <a:gd name="T2" fmla="*/ 144463 w 535"/>
              <a:gd name="T3" fmla="*/ 193675 h 789"/>
              <a:gd name="T4" fmla="*/ 223838 w 535"/>
              <a:gd name="T5" fmla="*/ 320675 h 789"/>
              <a:gd name="T6" fmla="*/ 496888 w 535"/>
              <a:gd name="T7" fmla="*/ 609600 h 789"/>
              <a:gd name="T8" fmla="*/ 576263 w 535"/>
              <a:gd name="T9" fmla="*/ 690563 h 789"/>
              <a:gd name="T10" fmla="*/ 625475 w 535"/>
              <a:gd name="T11" fmla="*/ 738188 h 789"/>
              <a:gd name="T12" fmla="*/ 720725 w 535"/>
              <a:gd name="T13" fmla="*/ 914400 h 789"/>
              <a:gd name="T14" fmla="*/ 849313 w 535"/>
              <a:gd name="T15" fmla="*/ 1252538 h 7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5" h="789">
                <a:moveTo>
                  <a:pt x="0" y="0"/>
                </a:moveTo>
                <a:cubicBezTo>
                  <a:pt x="19" y="78"/>
                  <a:pt x="0" y="31"/>
                  <a:pt x="91" y="122"/>
                </a:cubicBezTo>
                <a:cubicBezTo>
                  <a:pt x="133" y="164"/>
                  <a:pt x="111" y="156"/>
                  <a:pt x="141" y="202"/>
                </a:cubicBezTo>
                <a:cubicBezTo>
                  <a:pt x="187" y="273"/>
                  <a:pt x="236" y="345"/>
                  <a:pt x="313" y="384"/>
                </a:cubicBezTo>
                <a:cubicBezTo>
                  <a:pt x="330" y="401"/>
                  <a:pt x="346" y="418"/>
                  <a:pt x="363" y="435"/>
                </a:cubicBezTo>
                <a:cubicBezTo>
                  <a:pt x="373" y="445"/>
                  <a:pt x="394" y="465"/>
                  <a:pt x="394" y="465"/>
                </a:cubicBezTo>
                <a:cubicBezTo>
                  <a:pt x="408" y="508"/>
                  <a:pt x="427" y="539"/>
                  <a:pt x="454" y="576"/>
                </a:cubicBezTo>
                <a:cubicBezTo>
                  <a:pt x="476" y="639"/>
                  <a:pt x="535" y="723"/>
                  <a:pt x="535" y="789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2" name="Freeform 8">
            <a:extLst>
              <a:ext uri="{FF2B5EF4-FFF2-40B4-BE49-F238E27FC236}">
                <a16:creationId xmlns:a16="http://schemas.microsoft.com/office/drawing/2014/main" id="{D5FAB169-9EE2-45D0-91B2-D77FC0B7763A}"/>
              </a:ext>
            </a:extLst>
          </p:cNvPr>
          <p:cNvSpPr>
            <a:spLocks/>
          </p:cNvSpPr>
          <p:nvPr/>
        </p:nvSpPr>
        <p:spPr bwMode="auto">
          <a:xfrm>
            <a:off x="4010026" y="2470150"/>
            <a:ext cx="144463" cy="1250950"/>
          </a:xfrm>
          <a:custGeom>
            <a:avLst/>
            <a:gdLst>
              <a:gd name="T0" fmla="*/ 0 w 91"/>
              <a:gd name="T1" fmla="*/ 0 h 788"/>
              <a:gd name="T2" fmla="*/ 96838 w 91"/>
              <a:gd name="T3" fmla="*/ 354013 h 788"/>
              <a:gd name="T4" fmla="*/ 112713 w 91"/>
              <a:gd name="T5" fmla="*/ 433388 h 788"/>
              <a:gd name="T6" fmla="*/ 144463 w 91"/>
              <a:gd name="T7" fmla="*/ 530225 h 788"/>
              <a:gd name="T8" fmla="*/ 96838 w 91"/>
              <a:gd name="T9" fmla="*/ 1250950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788">
                <a:moveTo>
                  <a:pt x="0" y="0"/>
                </a:moveTo>
                <a:cubicBezTo>
                  <a:pt x="24" y="75"/>
                  <a:pt x="42" y="147"/>
                  <a:pt x="61" y="223"/>
                </a:cubicBezTo>
                <a:cubicBezTo>
                  <a:pt x="65" y="240"/>
                  <a:pt x="67" y="257"/>
                  <a:pt x="71" y="273"/>
                </a:cubicBezTo>
                <a:cubicBezTo>
                  <a:pt x="77" y="294"/>
                  <a:pt x="91" y="334"/>
                  <a:pt x="91" y="334"/>
                </a:cubicBezTo>
                <a:cubicBezTo>
                  <a:pt x="84" y="484"/>
                  <a:pt x="61" y="638"/>
                  <a:pt x="61" y="788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3" name="Freeform 9">
            <a:extLst>
              <a:ext uri="{FF2B5EF4-FFF2-40B4-BE49-F238E27FC236}">
                <a16:creationId xmlns:a16="http://schemas.microsoft.com/office/drawing/2014/main" id="{F82C0D32-50AD-4751-9942-82AB83C888C0}"/>
              </a:ext>
            </a:extLst>
          </p:cNvPr>
          <p:cNvSpPr>
            <a:spLocks/>
          </p:cNvSpPr>
          <p:nvPr/>
        </p:nvSpPr>
        <p:spPr bwMode="auto">
          <a:xfrm>
            <a:off x="4672013" y="2241550"/>
            <a:ext cx="595312" cy="1208088"/>
          </a:xfrm>
          <a:custGeom>
            <a:avLst/>
            <a:gdLst>
              <a:gd name="T0" fmla="*/ 12700 w 375"/>
              <a:gd name="T1" fmla="*/ 4763 h 761"/>
              <a:gd name="T2" fmla="*/ 76200 w 375"/>
              <a:gd name="T3" fmla="*/ 84138 h 761"/>
              <a:gd name="T4" fmla="*/ 204787 w 375"/>
              <a:gd name="T5" fmla="*/ 260350 h 761"/>
              <a:gd name="T6" fmla="*/ 333375 w 375"/>
              <a:gd name="T7" fmla="*/ 420688 h 761"/>
              <a:gd name="T8" fmla="*/ 509587 w 375"/>
              <a:gd name="T9" fmla="*/ 758825 h 761"/>
              <a:gd name="T10" fmla="*/ 590550 w 375"/>
              <a:gd name="T11" fmla="*/ 1030288 h 761"/>
              <a:gd name="T12" fmla="*/ 590550 w 375"/>
              <a:gd name="T13" fmla="*/ 1208088 h 7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5" h="761">
                <a:moveTo>
                  <a:pt x="8" y="3"/>
                </a:moveTo>
                <a:cubicBezTo>
                  <a:pt x="30" y="68"/>
                  <a:pt x="0" y="0"/>
                  <a:pt x="48" y="53"/>
                </a:cubicBezTo>
                <a:cubicBezTo>
                  <a:pt x="175" y="194"/>
                  <a:pt x="69" y="88"/>
                  <a:pt x="129" y="164"/>
                </a:cubicBezTo>
                <a:cubicBezTo>
                  <a:pt x="155" y="198"/>
                  <a:pt x="189" y="228"/>
                  <a:pt x="210" y="265"/>
                </a:cubicBezTo>
                <a:cubicBezTo>
                  <a:pt x="250" y="336"/>
                  <a:pt x="264" y="418"/>
                  <a:pt x="321" y="478"/>
                </a:cubicBezTo>
                <a:cubicBezTo>
                  <a:pt x="336" y="523"/>
                  <a:pt x="368" y="603"/>
                  <a:pt x="372" y="649"/>
                </a:cubicBezTo>
                <a:cubicBezTo>
                  <a:pt x="375" y="686"/>
                  <a:pt x="372" y="724"/>
                  <a:pt x="372" y="761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4" name="Freeform 10">
            <a:extLst>
              <a:ext uri="{FF2B5EF4-FFF2-40B4-BE49-F238E27FC236}">
                <a16:creationId xmlns:a16="http://schemas.microsoft.com/office/drawing/2014/main" id="{E306BB50-9E43-41FB-B6AF-0B244BD3EDB9}"/>
              </a:ext>
            </a:extLst>
          </p:cNvPr>
          <p:cNvSpPr>
            <a:spLocks/>
          </p:cNvSpPr>
          <p:nvPr/>
        </p:nvSpPr>
        <p:spPr bwMode="auto">
          <a:xfrm>
            <a:off x="5068888" y="1668464"/>
            <a:ext cx="819150" cy="657225"/>
          </a:xfrm>
          <a:custGeom>
            <a:avLst/>
            <a:gdLst>
              <a:gd name="T0" fmla="*/ 0 w 516"/>
              <a:gd name="T1" fmla="*/ 0 h 414"/>
              <a:gd name="T2" fmla="*/ 288925 w 516"/>
              <a:gd name="T3" fmla="*/ 223838 h 414"/>
              <a:gd name="T4" fmla="*/ 465138 w 516"/>
              <a:gd name="T5" fmla="*/ 336550 h 414"/>
              <a:gd name="T6" fmla="*/ 593725 w 516"/>
              <a:gd name="T7" fmla="*/ 417513 h 414"/>
              <a:gd name="T8" fmla="*/ 769938 w 516"/>
              <a:gd name="T9" fmla="*/ 577850 h 414"/>
              <a:gd name="T10" fmla="*/ 785813 w 516"/>
              <a:gd name="T11" fmla="*/ 625475 h 414"/>
              <a:gd name="T12" fmla="*/ 819150 w 516"/>
              <a:gd name="T13" fmla="*/ 657225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6" h="414">
                <a:moveTo>
                  <a:pt x="0" y="0"/>
                </a:moveTo>
                <a:cubicBezTo>
                  <a:pt x="57" y="57"/>
                  <a:pt x="104" y="115"/>
                  <a:pt x="182" y="141"/>
                </a:cubicBezTo>
                <a:cubicBezTo>
                  <a:pt x="218" y="166"/>
                  <a:pt x="258" y="185"/>
                  <a:pt x="293" y="212"/>
                </a:cubicBezTo>
                <a:cubicBezTo>
                  <a:pt x="321" y="234"/>
                  <a:pt x="339" y="251"/>
                  <a:pt x="374" y="263"/>
                </a:cubicBezTo>
                <a:cubicBezTo>
                  <a:pt x="403" y="306"/>
                  <a:pt x="449" y="327"/>
                  <a:pt x="485" y="364"/>
                </a:cubicBezTo>
                <a:cubicBezTo>
                  <a:pt x="488" y="374"/>
                  <a:pt x="489" y="385"/>
                  <a:pt x="495" y="394"/>
                </a:cubicBezTo>
                <a:cubicBezTo>
                  <a:pt x="500" y="402"/>
                  <a:pt x="516" y="414"/>
                  <a:pt x="516" y="414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5" name="Freeform 11">
            <a:extLst>
              <a:ext uri="{FF2B5EF4-FFF2-40B4-BE49-F238E27FC236}">
                <a16:creationId xmlns:a16="http://schemas.microsoft.com/office/drawing/2014/main" id="{8C0A564F-DD07-4864-B4D7-8C061958A01F}"/>
              </a:ext>
            </a:extLst>
          </p:cNvPr>
          <p:cNvSpPr>
            <a:spLocks/>
          </p:cNvSpPr>
          <p:nvPr/>
        </p:nvSpPr>
        <p:spPr bwMode="auto">
          <a:xfrm>
            <a:off x="6064251" y="866775"/>
            <a:ext cx="212725" cy="1219200"/>
          </a:xfrm>
          <a:custGeom>
            <a:avLst/>
            <a:gdLst>
              <a:gd name="T0" fmla="*/ 0 w 134"/>
              <a:gd name="T1" fmla="*/ 0 h 768"/>
              <a:gd name="T2" fmla="*/ 112713 w 134"/>
              <a:gd name="T3" fmla="*/ 239713 h 768"/>
              <a:gd name="T4" fmla="*/ 207963 w 134"/>
              <a:gd name="T5" fmla="*/ 512763 h 768"/>
              <a:gd name="T6" fmla="*/ 207963 w 13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768">
                <a:moveTo>
                  <a:pt x="0" y="0"/>
                </a:moveTo>
                <a:cubicBezTo>
                  <a:pt x="20" y="60"/>
                  <a:pt x="26" y="107"/>
                  <a:pt x="71" y="151"/>
                </a:cubicBezTo>
                <a:cubicBezTo>
                  <a:pt x="85" y="208"/>
                  <a:pt x="130" y="262"/>
                  <a:pt x="131" y="323"/>
                </a:cubicBezTo>
                <a:cubicBezTo>
                  <a:pt x="134" y="471"/>
                  <a:pt x="131" y="620"/>
                  <a:pt x="131" y="768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6" name="Freeform 12">
            <a:extLst>
              <a:ext uri="{FF2B5EF4-FFF2-40B4-BE49-F238E27FC236}">
                <a16:creationId xmlns:a16="http://schemas.microsoft.com/office/drawing/2014/main" id="{6F4D38AC-949D-42BE-9697-7E191BF79955}"/>
              </a:ext>
            </a:extLst>
          </p:cNvPr>
          <p:cNvSpPr>
            <a:spLocks/>
          </p:cNvSpPr>
          <p:nvPr/>
        </p:nvSpPr>
        <p:spPr bwMode="auto">
          <a:xfrm>
            <a:off x="6962776" y="1282700"/>
            <a:ext cx="271463" cy="1219200"/>
          </a:xfrm>
          <a:custGeom>
            <a:avLst/>
            <a:gdLst>
              <a:gd name="T0" fmla="*/ 271463 w 171"/>
              <a:gd name="T1" fmla="*/ 0 h 768"/>
              <a:gd name="T2" fmla="*/ 239713 w 171"/>
              <a:gd name="T3" fmla="*/ 401638 h 768"/>
              <a:gd name="T4" fmla="*/ 111125 w 171"/>
              <a:gd name="T5" fmla="*/ 738188 h 768"/>
              <a:gd name="T6" fmla="*/ 47625 w 171"/>
              <a:gd name="T7" fmla="*/ 1092200 h 768"/>
              <a:gd name="T8" fmla="*/ 0 w 171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" h="768">
                <a:moveTo>
                  <a:pt x="171" y="0"/>
                </a:moveTo>
                <a:cubicBezTo>
                  <a:pt x="164" y="84"/>
                  <a:pt x="165" y="170"/>
                  <a:pt x="151" y="253"/>
                </a:cubicBezTo>
                <a:cubicBezTo>
                  <a:pt x="145" y="288"/>
                  <a:pt x="91" y="425"/>
                  <a:pt x="70" y="465"/>
                </a:cubicBezTo>
                <a:cubicBezTo>
                  <a:pt x="63" y="545"/>
                  <a:pt x="47" y="611"/>
                  <a:pt x="30" y="688"/>
                </a:cubicBezTo>
                <a:cubicBezTo>
                  <a:pt x="25" y="713"/>
                  <a:pt x="0" y="746"/>
                  <a:pt x="0" y="768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7" name="Freeform 13">
            <a:extLst>
              <a:ext uri="{FF2B5EF4-FFF2-40B4-BE49-F238E27FC236}">
                <a16:creationId xmlns:a16="http://schemas.microsoft.com/office/drawing/2014/main" id="{DD649D49-7133-4CDE-8B07-CB2CAB981ADA}"/>
              </a:ext>
            </a:extLst>
          </p:cNvPr>
          <p:cNvSpPr>
            <a:spLocks/>
          </p:cNvSpPr>
          <p:nvPr/>
        </p:nvSpPr>
        <p:spPr bwMode="auto">
          <a:xfrm>
            <a:off x="7861301" y="1250951"/>
            <a:ext cx="239713" cy="1300163"/>
          </a:xfrm>
          <a:custGeom>
            <a:avLst/>
            <a:gdLst>
              <a:gd name="T0" fmla="*/ 0 w 151"/>
              <a:gd name="T1" fmla="*/ 0 h 819"/>
              <a:gd name="T2" fmla="*/ 111125 w 151"/>
              <a:gd name="T3" fmla="*/ 417513 h 819"/>
              <a:gd name="T4" fmla="*/ 127000 w 151"/>
              <a:gd name="T5" fmla="*/ 481013 h 819"/>
              <a:gd name="T6" fmla="*/ 160338 w 151"/>
              <a:gd name="T7" fmla="*/ 577850 h 819"/>
              <a:gd name="T8" fmla="*/ 176213 w 151"/>
              <a:gd name="T9" fmla="*/ 625475 h 819"/>
              <a:gd name="T10" fmla="*/ 223838 w 151"/>
              <a:gd name="T11" fmla="*/ 1123950 h 819"/>
              <a:gd name="T12" fmla="*/ 239713 w 151"/>
              <a:gd name="T13" fmla="*/ 1300163 h 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1" h="819">
                <a:moveTo>
                  <a:pt x="0" y="0"/>
                </a:moveTo>
                <a:cubicBezTo>
                  <a:pt x="18" y="92"/>
                  <a:pt x="40" y="173"/>
                  <a:pt x="70" y="263"/>
                </a:cubicBezTo>
                <a:cubicBezTo>
                  <a:pt x="74" y="276"/>
                  <a:pt x="76" y="290"/>
                  <a:pt x="80" y="303"/>
                </a:cubicBezTo>
                <a:cubicBezTo>
                  <a:pt x="86" y="324"/>
                  <a:pt x="94" y="344"/>
                  <a:pt x="101" y="364"/>
                </a:cubicBezTo>
                <a:cubicBezTo>
                  <a:pt x="104" y="374"/>
                  <a:pt x="111" y="394"/>
                  <a:pt x="111" y="394"/>
                </a:cubicBezTo>
                <a:cubicBezTo>
                  <a:pt x="126" y="498"/>
                  <a:pt x="109" y="608"/>
                  <a:pt x="141" y="708"/>
                </a:cubicBezTo>
                <a:cubicBezTo>
                  <a:pt x="144" y="745"/>
                  <a:pt x="151" y="819"/>
                  <a:pt x="151" y="819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8" name="Freeform 14">
            <a:extLst>
              <a:ext uri="{FF2B5EF4-FFF2-40B4-BE49-F238E27FC236}">
                <a16:creationId xmlns:a16="http://schemas.microsoft.com/office/drawing/2014/main" id="{A80FBD6E-A903-47DB-BD41-CA9EF971DD83}"/>
              </a:ext>
            </a:extLst>
          </p:cNvPr>
          <p:cNvSpPr>
            <a:spLocks/>
          </p:cNvSpPr>
          <p:nvPr/>
        </p:nvSpPr>
        <p:spPr bwMode="auto">
          <a:xfrm>
            <a:off x="8405813" y="850901"/>
            <a:ext cx="563562" cy="842963"/>
          </a:xfrm>
          <a:custGeom>
            <a:avLst/>
            <a:gdLst>
              <a:gd name="T0" fmla="*/ 0 w 355"/>
              <a:gd name="T1" fmla="*/ 0 h 531"/>
              <a:gd name="T2" fmla="*/ 112712 w 355"/>
              <a:gd name="T3" fmla="*/ 144463 h 531"/>
              <a:gd name="T4" fmla="*/ 241300 w 355"/>
              <a:gd name="T5" fmla="*/ 336550 h 531"/>
              <a:gd name="T6" fmla="*/ 273050 w 355"/>
              <a:gd name="T7" fmla="*/ 384175 h 531"/>
              <a:gd name="T8" fmla="*/ 320675 w 355"/>
              <a:gd name="T9" fmla="*/ 449263 h 531"/>
              <a:gd name="T10" fmla="*/ 369887 w 355"/>
              <a:gd name="T11" fmla="*/ 528638 h 531"/>
              <a:gd name="T12" fmla="*/ 433387 w 355"/>
              <a:gd name="T13" fmla="*/ 609600 h 531"/>
              <a:gd name="T14" fmla="*/ 530225 w 355"/>
              <a:gd name="T15" fmla="*/ 785813 h 531"/>
              <a:gd name="T16" fmla="*/ 514350 w 355"/>
              <a:gd name="T17" fmla="*/ 833438 h 5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531">
                <a:moveTo>
                  <a:pt x="0" y="0"/>
                </a:moveTo>
                <a:cubicBezTo>
                  <a:pt x="14" y="42"/>
                  <a:pt x="35" y="66"/>
                  <a:pt x="71" y="91"/>
                </a:cubicBezTo>
                <a:cubicBezTo>
                  <a:pt x="86" y="136"/>
                  <a:pt x="125" y="172"/>
                  <a:pt x="152" y="212"/>
                </a:cubicBezTo>
                <a:cubicBezTo>
                  <a:pt x="159" y="222"/>
                  <a:pt x="165" y="232"/>
                  <a:pt x="172" y="242"/>
                </a:cubicBezTo>
                <a:cubicBezTo>
                  <a:pt x="182" y="256"/>
                  <a:pt x="202" y="283"/>
                  <a:pt x="202" y="283"/>
                </a:cubicBezTo>
                <a:cubicBezTo>
                  <a:pt x="230" y="367"/>
                  <a:pt x="191" y="265"/>
                  <a:pt x="233" y="333"/>
                </a:cubicBezTo>
                <a:cubicBezTo>
                  <a:pt x="268" y="389"/>
                  <a:pt x="210" y="340"/>
                  <a:pt x="273" y="384"/>
                </a:cubicBezTo>
                <a:cubicBezTo>
                  <a:pt x="286" y="422"/>
                  <a:pt x="305" y="467"/>
                  <a:pt x="334" y="495"/>
                </a:cubicBezTo>
                <a:cubicBezTo>
                  <a:pt x="346" y="531"/>
                  <a:pt x="355" y="525"/>
                  <a:pt x="324" y="525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9" name="Freeform 15">
            <a:extLst>
              <a:ext uri="{FF2B5EF4-FFF2-40B4-BE49-F238E27FC236}">
                <a16:creationId xmlns:a16="http://schemas.microsoft.com/office/drawing/2014/main" id="{2114F2E9-7733-4793-AC3B-C3ACEBD832A4}"/>
              </a:ext>
            </a:extLst>
          </p:cNvPr>
          <p:cNvSpPr>
            <a:spLocks/>
          </p:cNvSpPr>
          <p:nvPr/>
        </p:nvSpPr>
        <p:spPr bwMode="auto">
          <a:xfrm>
            <a:off x="9448801" y="304800"/>
            <a:ext cx="47625" cy="1219200"/>
          </a:xfrm>
          <a:custGeom>
            <a:avLst/>
            <a:gdLst>
              <a:gd name="T0" fmla="*/ 0 w 30"/>
              <a:gd name="T1" fmla="*/ 0 h 768"/>
              <a:gd name="T2" fmla="*/ 47625 w 30"/>
              <a:gd name="T3" fmla="*/ 528638 h 768"/>
              <a:gd name="T4" fmla="*/ 31750 w 30"/>
              <a:gd name="T5" fmla="*/ 1219200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" h="768">
                <a:moveTo>
                  <a:pt x="0" y="0"/>
                </a:moveTo>
                <a:cubicBezTo>
                  <a:pt x="7" y="180"/>
                  <a:pt x="8" y="202"/>
                  <a:pt x="30" y="333"/>
                </a:cubicBezTo>
                <a:cubicBezTo>
                  <a:pt x="20" y="741"/>
                  <a:pt x="20" y="596"/>
                  <a:pt x="20" y="768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0" name="Freeform 16">
            <a:extLst>
              <a:ext uri="{FF2B5EF4-FFF2-40B4-BE49-F238E27FC236}">
                <a16:creationId xmlns:a16="http://schemas.microsoft.com/office/drawing/2014/main" id="{CCE3C7B8-53D9-4D6C-8FAE-CD21BB0DC05D}"/>
              </a:ext>
            </a:extLst>
          </p:cNvPr>
          <p:cNvSpPr>
            <a:spLocks/>
          </p:cNvSpPr>
          <p:nvPr/>
        </p:nvSpPr>
        <p:spPr bwMode="auto">
          <a:xfrm>
            <a:off x="10266363" y="481014"/>
            <a:ext cx="93662" cy="1347787"/>
          </a:xfrm>
          <a:custGeom>
            <a:avLst/>
            <a:gdLst>
              <a:gd name="T0" fmla="*/ 49212 w 59"/>
              <a:gd name="T1" fmla="*/ 0 h 849"/>
              <a:gd name="T2" fmla="*/ 65087 w 59"/>
              <a:gd name="T3" fmla="*/ 1106487 h 849"/>
              <a:gd name="T4" fmla="*/ 15875 w 59"/>
              <a:gd name="T5" fmla="*/ 1300162 h 849"/>
              <a:gd name="T6" fmla="*/ 0 w 59"/>
              <a:gd name="T7" fmla="*/ 1347787 h 8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849">
                <a:moveTo>
                  <a:pt x="31" y="0"/>
                </a:moveTo>
                <a:cubicBezTo>
                  <a:pt x="43" y="264"/>
                  <a:pt x="59" y="407"/>
                  <a:pt x="41" y="697"/>
                </a:cubicBezTo>
                <a:cubicBezTo>
                  <a:pt x="38" y="739"/>
                  <a:pt x="19" y="778"/>
                  <a:pt x="10" y="819"/>
                </a:cubicBezTo>
                <a:cubicBezTo>
                  <a:pt x="8" y="829"/>
                  <a:pt x="0" y="849"/>
                  <a:pt x="0" y="849"/>
                </a:cubicBezTo>
              </a:path>
            </a:pathLst>
          </a:custGeom>
          <a:noFill/>
          <a:ln w="1905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1" name="Freeform 17">
            <a:extLst>
              <a:ext uri="{FF2B5EF4-FFF2-40B4-BE49-F238E27FC236}">
                <a16:creationId xmlns:a16="http://schemas.microsoft.com/office/drawing/2014/main" id="{89D2EEDB-6A65-4561-A6B2-BE8C7C8FB6AF}"/>
              </a:ext>
            </a:extLst>
          </p:cNvPr>
          <p:cNvSpPr>
            <a:spLocks/>
          </p:cNvSpPr>
          <p:nvPr/>
        </p:nvSpPr>
        <p:spPr bwMode="auto">
          <a:xfrm>
            <a:off x="1892301" y="5710239"/>
            <a:ext cx="144463" cy="674687"/>
          </a:xfrm>
          <a:custGeom>
            <a:avLst/>
            <a:gdLst>
              <a:gd name="T0" fmla="*/ 144463 w 91"/>
              <a:gd name="T1" fmla="*/ 0 h 425"/>
              <a:gd name="T2" fmla="*/ 128588 w 91"/>
              <a:gd name="T3" fmla="*/ 112712 h 425"/>
              <a:gd name="T4" fmla="*/ 112713 w 91"/>
              <a:gd name="T5" fmla="*/ 417512 h 425"/>
              <a:gd name="T6" fmla="*/ 49213 w 91"/>
              <a:gd name="T7" fmla="*/ 530225 h 425"/>
              <a:gd name="T8" fmla="*/ 17463 w 91"/>
              <a:gd name="T9" fmla="*/ 627062 h 425"/>
              <a:gd name="T10" fmla="*/ 0 w 91"/>
              <a:gd name="T11" fmla="*/ 674687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" h="425">
                <a:moveTo>
                  <a:pt x="91" y="0"/>
                </a:moveTo>
                <a:cubicBezTo>
                  <a:pt x="88" y="24"/>
                  <a:pt x="83" y="47"/>
                  <a:pt x="81" y="71"/>
                </a:cubicBezTo>
                <a:cubicBezTo>
                  <a:pt x="76" y="135"/>
                  <a:pt x="79" y="199"/>
                  <a:pt x="71" y="263"/>
                </a:cubicBezTo>
                <a:cubicBezTo>
                  <a:pt x="67" y="294"/>
                  <a:pt x="43" y="307"/>
                  <a:pt x="31" y="334"/>
                </a:cubicBezTo>
                <a:cubicBezTo>
                  <a:pt x="22" y="354"/>
                  <a:pt x="18" y="375"/>
                  <a:pt x="11" y="395"/>
                </a:cubicBezTo>
                <a:cubicBezTo>
                  <a:pt x="8" y="405"/>
                  <a:pt x="0" y="425"/>
                  <a:pt x="0" y="425"/>
                </a:cubicBezTo>
              </a:path>
            </a:pathLst>
          </a:custGeom>
          <a:noFill/>
          <a:ln w="3810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2" name="Freeform 18">
            <a:extLst>
              <a:ext uri="{FF2B5EF4-FFF2-40B4-BE49-F238E27FC236}">
                <a16:creationId xmlns:a16="http://schemas.microsoft.com/office/drawing/2014/main" id="{C10887C3-9854-4091-8352-BC06199E14FB}"/>
              </a:ext>
            </a:extLst>
          </p:cNvPr>
          <p:cNvSpPr>
            <a:spLocks/>
          </p:cNvSpPr>
          <p:nvPr/>
        </p:nvSpPr>
        <p:spPr bwMode="auto">
          <a:xfrm>
            <a:off x="2070101" y="5759450"/>
            <a:ext cx="188913" cy="769938"/>
          </a:xfrm>
          <a:custGeom>
            <a:avLst/>
            <a:gdLst>
              <a:gd name="T0" fmla="*/ 144463 w 119"/>
              <a:gd name="T1" fmla="*/ 0 h 485"/>
              <a:gd name="T2" fmla="*/ 127000 w 119"/>
              <a:gd name="T3" fmla="*/ 528638 h 485"/>
              <a:gd name="T4" fmla="*/ 111125 w 119"/>
              <a:gd name="T5" fmla="*/ 657225 h 485"/>
              <a:gd name="T6" fmla="*/ 63500 w 119"/>
              <a:gd name="T7" fmla="*/ 688975 h 485"/>
              <a:gd name="T8" fmla="*/ 47625 w 119"/>
              <a:gd name="T9" fmla="*/ 738188 h 485"/>
              <a:gd name="T10" fmla="*/ 0 w 119"/>
              <a:gd name="T11" fmla="*/ 769938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9" h="485">
                <a:moveTo>
                  <a:pt x="91" y="0"/>
                </a:moveTo>
                <a:cubicBezTo>
                  <a:pt x="102" y="110"/>
                  <a:pt x="119" y="227"/>
                  <a:pt x="80" y="333"/>
                </a:cubicBezTo>
                <a:cubicBezTo>
                  <a:pt x="77" y="360"/>
                  <a:pt x="80" y="389"/>
                  <a:pt x="70" y="414"/>
                </a:cubicBezTo>
                <a:cubicBezTo>
                  <a:pt x="66" y="425"/>
                  <a:pt x="47" y="425"/>
                  <a:pt x="40" y="434"/>
                </a:cubicBezTo>
                <a:cubicBezTo>
                  <a:pt x="33" y="443"/>
                  <a:pt x="37" y="456"/>
                  <a:pt x="30" y="465"/>
                </a:cubicBezTo>
                <a:cubicBezTo>
                  <a:pt x="23" y="474"/>
                  <a:pt x="0" y="485"/>
                  <a:pt x="0" y="485"/>
                </a:cubicBezTo>
              </a:path>
            </a:pathLst>
          </a:custGeom>
          <a:noFill/>
          <a:ln w="3810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3" name="Freeform 19">
            <a:extLst>
              <a:ext uri="{FF2B5EF4-FFF2-40B4-BE49-F238E27FC236}">
                <a16:creationId xmlns:a16="http://schemas.microsoft.com/office/drawing/2014/main" id="{CBCB0880-7E7A-4A22-ADB3-CFD9C5A807C4}"/>
              </a:ext>
            </a:extLst>
          </p:cNvPr>
          <p:cNvSpPr>
            <a:spLocks/>
          </p:cNvSpPr>
          <p:nvPr/>
        </p:nvSpPr>
        <p:spPr bwMode="auto">
          <a:xfrm>
            <a:off x="2711451" y="5759450"/>
            <a:ext cx="282575" cy="946150"/>
          </a:xfrm>
          <a:custGeom>
            <a:avLst/>
            <a:gdLst>
              <a:gd name="T0" fmla="*/ 273050 w 178"/>
              <a:gd name="T1" fmla="*/ 0 h 596"/>
              <a:gd name="T2" fmla="*/ 192088 w 178"/>
              <a:gd name="T3" fmla="*/ 433388 h 596"/>
              <a:gd name="T4" fmla="*/ 47625 w 178"/>
              <a:gd name="T5" fmla="*/ 688975 h 596"/>
              <a:gd name="T6" fmla="*/ 15875 w 178"/>
              <a:gd name="T7" fmla="*/ 946150 h 5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" h="596">
                <a:moveTo>
                  <a:pt x="172" y="0"/>
                </a:moveTo>
                <a:cubicBezTo>
                  <a:pt x="167" y="70"/>
                  <a:pt x="178" y="213"/>
                  <a:pt x="121" y="273"/>
                </a:cubicBezTo>
                <a:cubicBezTo>
                  <a:pt x="103" y="327"/>
                  <a:pt x="62" y="386"/>
                  <a:pt x="30" y="434"/>
                </a:cubicBezTo>
                <a:cubicBezTo>
                  <a:pt x="0" y="527"/>
                  <a:pt x="10" y="474"/>
                  <a:pt x="10" y="596"/>
                </a:cubicBezTo>
              </a:path>
            </a:pathLst>
          </a:custGeom>
          <a:noFill/>
          <a:ln w="28575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4" name="Freeform 20">
            <a:extLst>
              <a:ext uri="{FF2B5EF4-FFF2-40B4-BE49-F238E27FC236}">
                <a16:creationId xmlns:a16="http://schemas.microsoft.com/office/drawing/2014/main" id="{2CF38E56-6D48-4536-9741-40EFA84E60A4}"/>
              </a:ext>
            </a:extLst>
          </p:cNvPr>
          <p:cNvSpPr>
            <a:spLocks/>
          </p:cNvSpPr>
          <p:nvPr/>
        </p:nvSpPr>
        <p:spPr bwMode="auto">
          <a:xfrm>
            <a:off x="2230439" y="5743576"/>
            <a:ext cx="255587" cy="993775"/>
          </a:xfrm>
          <a:custGeom>
            <a:avLst/>
            <a:gdLst>
              <a:gd name="T0" fmla="*/ 127000 w 161"/>
              <a:gd name="T1" fmla="*/ 0 h 626"/>
              <a:gd name="T2" fmla="*/ 192087 w 161"/>
              <a:gd name="T3" fmla="*/ 271463 h 626"/>
              <a:gd name="T4" fmla="*/ 255587 w 161"/>
              <a:gd name="T5" fmla="*/ 449263 h 626"/>
              <a:gd name="T6" fmla="*/ 127000 w 161"/>
              <a:gd name="T7" fmla="*/ 817563 h 626"/>
              <a:gd name="T8" fmla="*/ 0 w 161"/>
              <a:gd name="T9" fmla="*/ 993775 h 6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" h="626">
                <a:moveTo>
                  <a:pt x="80" y="0"/>
                </a:moveTo>
                <a:cubicBezTo>
                  <a:pt x="88" y="69"/>
                  <a:pt x="84" y="116"/>
                  <a:pt x="121" y="171"/>
                </a:cubicBezTo>
                <a:cubicBezTo>
                  <a:pt x="135" y="213"/>
                  <a:pt x="152" y="238"/>
                  <a:pt x="161" y="283"/>
                </a:cubicBezTo>
                <a:cubicBezTo>
                  <a:pt x="148" y="364"/>
                  <a:pt x="127" y="447"/>
                  <a:pt x="80" y="515"/>
                </a:cubicBezTo>
                <a:cubicBezTo>
                  <a:pt x="70" y="544"/>
                  <a:pt x="26" y="626"/>
                  <a:pt x="0" y="626"/>
                </a:cubicBezTo>
              </a:path>
            </a:pathLst>
          </a:custGeom>
          <a:noFill/>
          <a:ln w="3810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5" name="Freeform 21">
            <a:extLst>
              <a:ext uri="{FF2B5EF4-FFF2-40B4-BE49-F238E27FC236}">
                <a16:creationId xmlns:a16="http://schemas.microsoft.com/office/drawing/2014/main" id="{2013D6A5-D7E4-4D1D-BD82-0B33381ED26F}"/>
              </a:ext>
            </a:extLst>
          </p:cNvPr>
          <p:cNvSpPr>
            <a:spLocks/>
          </p:cNvSpPr>
          <p:nvPr/>
        </p:nvSpPr>
        <p:spPr bwMode="auto">
          <a:xfrm>
            <a:off x="2522539" y="5759451"/>
            <a:ext cx="204787" cy="1020763"/>
          </a:xfrm>
          <a:custGeom>
            <a:avLst/>
            <a:gdLst>
              <a:gd name="T0" fmla="*/ 204787 w 129"/>
              <a:gd name="T1" fmla="*/ 0 h 643"/>
              <a:gd name="T2" fmla="*/ 123825 w 129"/>
              <a:gd name="T3" fmla="*/ 417513 h 643"/>
              <a:gd name="T4" fmla="*/ 60325 w 129"/>
              <a:gd name="T5" fmla="*/ 577850 h 643"/>
              <a:gd name="T6" fmla="*/ 44450 w 129"/>
              <a:gd name="T7" fmla="*/ 785813 h 643"/>
              <a:gd name="T8" fmla="*/ 12700 w 129"/>
              <a:gd name="T9" fmla="*/ 898525 h 6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" h="643">
                <a:moveTo>
                  <a:pt x="129" y="0"/>
                </a:moveTo>
                <a:cubicBezTo>
                  <a:pt x="108" y="85"/>
                  <a:pt x="108" y="182"/>
                  <a:pt x="78" y="263"/>
                </a:cubicBezTo>
                <a:cubicBezTo>
                  <a:pt x="65" y="299"/>
                  <a:pt x="48" y="324"/>
                  <a:pt x="38" y="364"/>
                </a:cubicBezTo>
                <a:cubicBezTo>
                  <a:pt x="35" y="408"/>
                  <a:pt x="36" y="452"/>
                  <a:pt x="28" y="495"/>
                </a:cubicBezTo>
                <a:cubicBezTo>
                  <a:pt x="0" y="643"/>
                  <a:pt x="8" y="392"/>
                  <a:pt x="8" y="566"/>
                </a:cubicBezTo>
              </a:path>
            </a:pathLst>
          </a:custGeom>
          <a:noFill/>
          <a:ln w="28575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6" name="Freeform 22">
            <a:extLst>
              <a:ext uri="{FF2B5EF4-FFF2-40B4-BE49-F238E27FC236}">
                <a16:creationId xmlns:a16="http://schemas.microsoft.com/office/drawing/2014/main" id="{27A80624-D028-4AF9-9003-BBAD7D7323B6}"/>
              </a:ext>
            </a:extLst>
          </p:cNvPr>
          <p:cNvSpPr>
            <a:spLocks/>
          </p:cNvSpPr>
          <p:nvPr/>
        </p:nvSpPr>
        <p:spPr bwMode="auto">
          <a:xfrm>
            <a:off x="10315575" y="722313"/>
            <a:ext cx="388938" cy="95250"/>
          </a:xfrm>
          <a:custGeom>
            <a:avLst/>
            <a:gdLst>
              <a:gd name="T0" fmla="*/ 0 w 245"/>
              <a:gd name="T1" fmla="*/ 0 h 60"/>
              <a:gd name="T2" fmla="*/ 320675 w 245"/>
              <a:gd name="T3" fmla="*/ 47625 h 60"/>
              <a:gd name="T4" fmla="*/ 384175 w 245"/>
              <a:gd name="T5" fmla="*/ 95250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5" h="60">
                <a:moveTo>
                  <a:pt x="0" y="0"/>
                </a:moveTo>
                <a:cubicBezTo>
                  <a:pt x="77" y="19"/>
                  <a:pt x="109" y="23"/>
                  <a:pt x="202" y="30"/>
                </a:cubicBezTo>
                <a:cubicBezTo>
                  <a:pt x="245" y="51"/>
                  <a:pt x="242" y="35"/>
                  <a:pt x="242" y="60"/>
                </a:cubicBezTo>
              </a:path>
            </a:pathLst>
          </a:custGeom>
          <a:noFill/>
          <a:ln w="28575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7" name="Freeform 23">
            <a:extLst>
              <a:ext uri="{FF2B5EF4-FFF2-40B4-BE49-F238E27FC236}">
                <a16:creationId xmlns:a16="http://schemas.microsoft.com/office/drawing/2014/main" id="{6BADE4FC-99F4-41E4-9FB0-0ED7CDCAF4BF}"/>
              </a:ext>
            </a:extLst>
          </p:cNvPr>
          <p:cNvSpPr>
            <a:spLocks/>
          </p:cNvSpPr>
          <p:nvPr/>
        </p:nvSpPr>
        <p:spPr bwMode="auto">
          <a:xfrm>
            <a:off x="10331450" y="977900"/>
            <a:ext cx="279400" cy="96838"/>
          </a:xfrm>
          <a:custGeom>
            <a:avLst/>
            <a:gdLst>
              <a:gd name="T0" fmla="*/ 0 w 176"/>
              <a:gd name="T1" fmla="*/ 0 h 61"/>
              <a:gd name="T2" fmla="*/ 207963 w 176"/>
              <a:gd name="T3" fmla="*/ 65088 h 61"/>
              <a:gd name="T4" fmla="*/ 273050 w 176"/>
              <a:gd name="T5" fmla="*/ 80963 h 61"/>
              <a:gd name="T6" fmla="*/ 255588 w 176"/>
              <a:gd name="T7" fmla="*/ 96838 h 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" h="61">
                <a:moveTo>
                  <a:pt x="0" y="0"/>
                </a:moveTo>
                <a:cubicBezTo>
                  <a:pt x="44" y="15"/>
                  <a:pt x="87" y="28"/>
                  <a:pt x="131" y="41"/>
                </a:cubicBezTo>
                <a:cubicBezTo>
                  <a:pt x="145" y="45"/>
                  <a:pt x="160" y="43"/>
                  <a:pt x="172" y="51"/>
                </a:cubicBezTo>
                <a:cubicBezTo>
                  <a:pt x="176" y="54"/>
                  <a:pt x="165" y="58"/>
                  <a:pt x="161" y="61"/>
                </a:cubicBezTo>
              </a:path>
            </a:pathLst>
          </a:custGeom>
          <a:noFill/>
          <a:ln w="3810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8" name="Freeform 24">
            <a:extLst>
              <a:ext uri="{FF2B5EF4-FFF2-40B4-BE49-F238E27FC236}">
                <a16:creationId xmlns:a16="http://schemas.microsoft.com/office/drawing/2014/main" id="{A13BAF7E-967D-4444-A9B9-41EAC85DA1C0}"/>
              </a:ext>
            </a:extLst>
          </p:cNvPr>
          <p:cNvSpPr>
            <a:spLocks/>
          </p:cNvSpPr>
          <p:nvPr/>
        </p:nvSpPr>
        <p:spPr bwMode="auto">
          <a:xfrm>
            <a:off x="10331451" y="1579563"/>
            <a:ext cx="288925" cy="88900"/>
          </a:xfrm>
          <a:custGeom>
            <a:avLst/>
            <a:gdLst>
              <a:gd name="T0" fmla="*/ 0 w 182"/>
              <a:gd name="T1" fmla="*/ 25400 h 56"/>
              <a:gd name="T2" fmla="*/ 288925 w 182"/>
              <a:gd name="T3" fmla="*/ 88900 h 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2" h="56">
                <a:moveTo>
                  <a:pt x="0" y="16"/>
                </a:moveTo>
                <a:cubicBezTo>
                  <a:pt x="39" y="19"/>
                  <a:pt x="154" y="0"/>
                  <a:pt x="182" y="56"/>
                </a:cubicBezTo>
              </a:path>
            </a:pathLst>
          </a:custGeom>
          <a:noFill/>
          <a:ln w="28575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49" name="Freeform 25">
            <a:extLst>
              <a:ext uri="{FF2B5EF4-FFF2-40B4-BE49-F238E27FC236}">
                <a16:creationId xmlns:a16="http://schemas.microsoft.com/office/drawing/2014/main" id="{95D0277E-13FD-41A8-A705-D28D5E1FBAD4}"/>
              </a:ext>
            </a:extLst>
          </p:cNvPr>
          <p:cNvSpPr>
            <a:spLocks/>
          </p:cNvSpPr>
          <p:nvPr/>
        </p:nvSpPr>
        <p:spPr bwMode="auto">
          <a:xfrm>
            <a:off x="10331450" y="1395414"/>
            <a:ext cx="401638" cy="47625"/>
          </a:xfrm>
          <a:custGeom>
            <a:avLst/>
            <a:gdLst>
              <a:gd name="T0" fmla="*/ 0 w 253"/>
              <a:gd name="T1" fmla="*/ 0 h 30"/>
              <a:gd name="T2" fmla="*/ 273050 w 253"/>
              <a:gd name="T3" fmla="*/ 15875 h 30"/>
              <a:gd name="T4" fmla="*/ 368300 w 253"/>
              <a:gd name="T5" fmla="*/ 47625 h 30"/>
              <a:gd name="T6" fmla="*/ 352425 w 253"/>
              <a:gd name="T7" fmla="*/ 47625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30">
                <a:moveTo>
                  <a:pt x="0" y="0"/>
                </a:moveTo>
                <a:cubicBezTo>
                  <a:pt x="57" y="3"/>
                  <a:pt x="115" y="3"/>
                  <a:pt x="172" y="10"/>
                </a:cubicBezTo>
                <a:cubicBezTo>
                  <a:pt x="193" y="13"/>
                  <a:pt x="253" y="30"/>
                  <a:pt x="232" y="30"/>
                </a:cubicBezTo>
                <a:cubicBezTo>
                  <a:pt x="229" y="30"/>
                  <a:pt x="225" y="30"/>
                  <a:pt x="222" y="30"/>
                </a:cubicBezTo>
              </a:path>
            </a:pathLst>
          </a:custGeom>
          <a:noFill/>
          <a:ln w="28575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50" name="Freeform 26">
            <a:extLst>
              <a:ext uri="{FF2B5EF4-FFF2-40B4-BE49-F238E27FC236}">
                <a16:creationId xmlns:a16="http://schemas.microsoft.com/office/drawing/2014/main" id="{6332896C-C75F-4B65-9CD3-4582C1CB58BC}"/>
              </a:ext>
            </a:extLst>
          </p:cNvPr>
          <p:cNvSpPr>
            <a:spLocks/>
          </p:cNvSpPr>
          <p:nvPr/>
        </p:nvSpPr>
        <p:spPr bwMode="auto">
          <a:xfrm>
            <a:off x="10331451" y="1138239"/>
            <a:ext cx="352425" cy="96837"/>
          </a:xfrm>
          <a:custGeom>
            <a:avLst/>
            <a:gdLst>
              <a:gd name="T0" fmla="*/ 0 w 222"/>
              <a:gd name="T1" fmla="*/ 0 h 61"/>
              <a:gd name="T2" fmla="*/ 255588 w 222"/>
              <a:gd name="T3" fmla="*/ 65087 h 61"/>
              <a:gd name="T4" fmla="*/ 352425 w 222"/>
              <a:gd name="T5" fmla="*/ 96837 h 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" h="61">
                <a:moveTo>
                  <a:pt x="0" y="0"/>
                </a:moveTo>
                <a:cubicBezTo>
                  <a:pt x="131" y="14"/>
                  <a:pt x="75" y="3"/>
                  <a:pt x="161" y="41"/>
                </a:cubicBezTo>
                <a:cubicBezTo>
                  <a:pt x="181" y="50"/>
                  <a:pt x="222" y="61"/>
                  <a:pt x="222" y="61"/>
                </a:cubicBezTo>
              </a:path>
            </a:pathLst>
          </a:custGeom>
          <a:noFill/>
          <a:ln w="38100" cmpd="sng">
            <a:solidFill>
              <a:srgbClr val="FF3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53" name="AutoShape 38">
            <a:extLst>
              <a:ext uri="{FF2B5EF4-FFF2-40B4-BE49-F238E27FC236}">
                <a16:creationId xmlns:a16="http://schemas.microsoft.com/office/drawing/2014/main" id="{BBE2339B-8D38-48B2-8A94-1487F303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4973638"/>
            <a:ext cx="696912" cy="717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76200">
            <a:solidFill>
              <a:srgbClr val="FF37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54" name="AutoShape 39">
            <a:extLst>
              <a:ext uri="{FF2B5EF4-FFF2-40B4-BE49-F238E27FC236}">
                <a16:creationId xmlns:a16="http://schemas.microsoft.com/office/drawing/2014/main" id="{B499311A-B4E5-4562-BD9E-90AC151BD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9" y="3979862"/>
            <a:ext cx="696911" cy="7762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76200">
            <a:solidFill>
              <a:srgbClr val="FF37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55" name="AutoShape 40">
            <a:extLst>
              <a:ext uri="{FF2B5EF4-FFF2-40B4-BE49-F238E27FC236}">
                <a16:creationId xmlns:a16="http://schemas.microsoft.com/office/drawing/2014/main" id="{D4003F25-BF41-4524-B5AE-6672CDA1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49" y="2636836"/>
            <a:ext cx="720725" cy="79216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76200">
            <a:solidFill>
              <a:srgbClr val="FF37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56" name="AutoShape 41">
            <a:extLst>
              <a:ext uri="{FF2B5EF4-FFF2-40B4-BE49-F238E27FC236}">
                <a16:creationId xmlns:a16="http://schemas.microsoft.com/office/drawing/2014/main" id="{C3493E1C-4FFB-4E50-B0DA-49E7B912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2" y="2636836"/>
            <a:ext cx="712788" cy="79216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3737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57" name="AutoShape 42">
            <a:extLst>
              <a:ext uri="{FF2B5EF4-FFF2-40B4-BE49-F238E27FC236}">
                <a16:creationId xmlns:a16="http://schemas.microsoft.com/office/drawing/2014/main" id="{78503693-187E-4693-AB61-B1C54D43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964" y="1282700"/>
            <a:ext cx="698500" cy="7064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3737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58" name="AutoShape 43">
            <a:extLst>
              <a:ext uri="{FF2B5EF4-FFF2-40B4-BE49-F238E27FC236}">
                <a16:creationId xmlns:a16="http://schemas.microsoft.com/office/drawing/2014/main" id="{7428B865-2FE5-45EB-8D3F-993AA985D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4" y="1300163"/>
            <a:ext cx="698500" cy="7604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3737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59" name="AutoShape 44">
            <a:extLst>
              <a:ext uri="{FF2B5EF4-FFF2-40B4-BE49-F238E27FC236}">
                <a16:creationId xmlns:a16="http://schemas.microsoft.com/office/drawing/2014/main" id="{CBFD5382-2EBD-45BC-89E1-5AE0E626B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637" y="1300163"/>
            <a:ext cx="738188" cy="7604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3737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61" name="Oval 46">
            <a:extLst>
              <a:ext uri="{FF2B5EF4-FFF2-40B4-BE49-F238E27FC236}">
                <a16:creationId xmlns:a16="http://schemas.microsoft.com/office/drawing/2014/main" id="{353D35C7-CAD2-4D6E-ACA5-9B3014FA6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2924176"/>
            <a:ext cx="720725" cy="792163"/>
          </a:xfrm>
          <a:prstGeom prst="ellipse">
            <a:avLst/>
          </a:prstGeom>
          <a:solidFill>
            <a:srgbClr val="FF3737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62" name="Oval 47">
            <a:extLst>
              <a:ext uri="{FF2B5EF4-FFF2-40B4-BE49-F238E27FC236}">
                <a16:creationId xmlns:a16="http://schemas.microsoft.com/office/drawing/2014/main" id="{86BF5A5A-68CA-4386-A3D6-28688CB70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1989138"/>
            <a:ext cx="720725" cy="792162"/>
          </a:xfrm>
          <a:prstGeom prst="ellipse">
            <a:avLst/>
          </a:prstGeom>
          <a:solidFill>
            <a:srgbClr val="FF3737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63" name="Oval 48">
            <a:extLst>
              <a:ext uri="{FF2B5EF4-FFF2-40B4-BE49-F238E27FC236}">
                <a16:creationId xmlns:a16="http://schemas.microsoft.com/office/drawing/2014/main" id="{D8B82B5D-F1E2-4CFD-B075-600DF921E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1628776"/>
            <a:ext cx="720725" cy="792163"/>
          </a:xfrm>
          <a:prstGeom prst="ellipse">
            <a:avLst/>
          </a:prstGeom>
          <a:solidFill>
            <a:srgbClr val="FF3737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6664" name="Text Box 49">
            <a:extLst>
              <a:ext uri="{FF2B5EF4-FFF2-40B4-BE49-F238E27FC236}">
                <a16:creationId xmlns:a16="http://schemas.microsoft.com/office/drawing/2014/main" id="{16A76F02-28A2-4F52-9F3F-F79A01E0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6" y="476251"/>
            <a:ext cx="574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4800"/>
              <a:t>?</a:t>
            </a:r>
          </a:p>
        </p:txBody>
      </p:sp>
      <p:sp>
        <p:nvSpPr>
          <p:cNvPr id="41" name="Označba mesta vsebine 2">
            <a:extLst>
              <a:ext uri="{FF2B5EF4-FFF2-40B4-BE49-F238E27FC236}">
                <a16:creationId xmlns:a16="http://schemas.microsoft.com/office/drawing/2014/main" id="{57F01651-13C5-4C44-B228-DB1BAC14456B}"/>
              </a:ext>
            </a:extLst>
          </p:cNvPr>
          <p:cNvSpPr txBox="1">
            <a:spLocks/>
          </p:cNvSpPr>
          <p:nvPr/>
        </p:nvSpPr>
        <p:spPr>
          <a:xfrm>
            <a:off x="5723890" y="3610768"/>
            <a:ext cx="5991226" cy="295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/>
              <a:t>PRAVILO</a:t>
            </a:r>
            <a:r>
              <a:rPr lang="sl-SI" dirty="0"/>
              <a:t>: </a:t>
            </a:r>
            <a:r>
              <a:rPr lang="sl-SI" i="1" u="sng" dirty="0"/>
              <a:t>MENJAVA OBLIKE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K</a:t>
            </a:r>
            <a:r>
              <a:rPr lang="sl-SI" dirty="0" smtClean="0"/>
              <a:t>aj </a:t>
            </a:r>
            <a:r>
              <a:rPr lang="sl-SI" dirty="0"/>
              <a:t>se menjava?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/>
              <a:t>Zapišimo </a:t>
            </a:r>
            <a:r>
              <a:rPr lang="sl-SI" dirty="0"/>
              <a:t>zaporedje.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AAB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2" name="Oval 48">
            <a:extLst>
              <a:ext uri="{FF2B5EF4-FFF2-40B4-BE49-F238E27FC236}">
                <a16:creationId xmlns:a16="http://schemas.microsoft.com/office/drawing/2014/main" id="{896C1C61-3435-4A6C-BFE9-B3E972826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022" y="552721"/>
            <a:ext cx="720725" cy="792163"/>
          </a:xfrm>
          <a:prstGeom prst="ellipse">
            <a:avLst/>
          </a:prstGeom>
          <a:solidFill>
            <a:srgbClr val="FF3737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D1376D53-8EA4-4025-92A8-9141B9EEF5B6}"/>
              </a:ext>
            </a:extLst>
          </p:cNvPr>
          <p:cNvSpPr/>
          <p:nvPr/>
        </p:nvSpPr>
        <p:spPr>
          <a:xfrm>
            <a:off x="534585" y="445780"/>
            <a:ext cx="2928157" cy="1335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GRADNIK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43" name="AutoShape 38">
            <a:extLst>
              <a:ext uri="{FF2B5EF4-FFF2-40B4-BE49-F238E27FC236}">
                <a16:creationId xmlns:a16="http://schemas.microsoft.com/office/drawing/2014/main" id="{3939E59F-187B-42EF-89A5-787E0D0DB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2" y="952694"/>
            <a:ext cx="696912" cy="717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76200">
            <a:solidFill>
              <a:srgbClr val="FF37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4" name="AutoShape 38">
            <a:extLst>
              <a:ext uri="{FF2B5EF4-FFF2-40B4-BE49-F238E27FC236}">
                <a16:creationId xmlns:a16="http://schemas.microsoft.com/office/drawing/2014/main" id="{1066B33F-D530-465F-91EE-BDC4B1F69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843" y="950912"/>
            <a:ext cx="696912" cy="7175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76200">
            <a:solidFill>
              <a:srgbClr val="FF37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6" name="Oval 47">
            <a:extLst>
              <a:ext uri="{FF2B5EF4-FFF2-40B4-BE49-F238E27FC236}">
                <a16:creationId xmlns:a16="http://schemas.microsoft.com/office/drawing/2014/main" id="{89EBE2B3-FC0C-40FB-BFC5-DD11D971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9" y="955022"/>
            <a:ext cx="692150" cy="769656"/>
          </a:xfrm>
          <a:prstGeom prst="ellipse">
            <a:avLst/>
          </a:prstGeom>
          <a:solidFill>
            <a:srgbClr val="FF3737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5" name="Pravokotnik 44"/>
          <p:cNvSpPr/>
          <p:nvPr/>
        </p:nvSpPr>
        <p:spPr>
          <a:xfrm>
            <a:off x="479531" y="253283"/>
            <a:ext cx="11377402" cy="6324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6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>
            <a:extLst>
              <a:ext uri="{FF2B5EF4-FFF2-40B4-BE49-F238E27FC236}">
                <a16:creationId xmlns:a16="http://schemas.microsoft.com/office/drawing/2014/main" id="{DD021BBB-C3EE-4826-8D8C-BB6C46C07E97}"/>
              </a:ext>
            </a:extLst>
          </p:cNvPr>
          <p:cNvSpPr>
            <a:spLocks/>
          </p:cNvSpPr>
          <p:nvPr/>
        </p:nvSpPr>
        <p:spPr bwMode="auto">
          <a:xfrm>
            <a:off x="1716089" y="288925"/>
            <a:ext cx="8904287" cy="5983288"/>
          </a:xfrm>
          <a:custGeom>
            <a:avLst/>
            <a:gdLst>
              <a:gd name="T0" fmla="*/ 0 w 5609"/>
              <a:gd name="T1" fmla="*/ 5983288 h 3769"/>
              <a:gd name="T2" fmla="*/ 193675 w 5609"/>
              <a:gd name="T3" fmla="*/ 5438775 h 3769"/>
              <a:gd name="T4" fmla="*/ 209550 w 5609"/>
              <a:gd name="T5" fmla="*/ 3994150 h 3769"/>
              <a:gd name="T6" fmla="*/ 320675 w 5609"/>
              <a:gd name="T7" fmla="*/ 3305175 h 3769"/>
              <a:gd name="T8" fmla="*/ 369887 w 5609"/>
              <a:gd name="T9" fmla="*/ 3208338 h 3769"/>
              <a:gd name="T10" fmla="*/ 449262 w 5609"/>
              <a:gd name="T11" fmla="*/ 3032125 h 3769"/>
              <a:gd name="T12" fmla="*/ 577850 w 5609"/>
              <a:gd name="T13" fmla="*/ 2790825 h 3769"/>
              <a:gd name="T14" fmla="*/ 785812 w 5609"/>
              <a:gd name="T15" fmla="*/ 2406650 h 3769"/>
              <a:gd name="T16" fmla="*/ 835025 w 5609"/>
              <a:gd name="T17" fmla="*/ 2278063 h 3769"/>
              <a:gd name="T18" fmla="*/ 1363662 w 5609"/>
              <a:gd name="T19" fmla="*/ 2085975 h 3769"/>
              <a:gd name="T20" fmla="*/ 1412875 w 5609"/>
              <a:gd name="T21" fmla="*/ 2068513 h 3769"/>
              <a:gd name="T22" fmla="*/ 1460500 w 5609"/>
              <a:gd name="T23" fmla="*/ 2036763 h 3769"/>
              <a:gd name="T24" fmla="*/ 1604962 w 5609"/>
              <a:gd name="T25" fmla="*/ 2005013 h 3769"/>
              <a:gd name="T26" fmla="*/ 2054225 w 5609"/>
              <a:gd name="T27" fmla="*/ 2101850 h 3769"/>
              <a:gd name="T28" fmla="*/ 2663825 w 5609"/>
              <a:gd name="T29" fmla="*/ 2101850 h 3769"/>
              <a:gd name="T30" fmla="*/ 2919412 w 5609"/>
              <a:gd name="T31" fmla="*/ 2005013 h 3769"/>
              <a:gd name="T32" fmla="*/ 3032125 w 5609"/>
              <a:gd name="T33" fmla="*/ 1941513 h 3769"/>
              <a:gd name="T34" fmla="*/ 3063875 w 5609"/>
              <a:gd name="T35" fmla="*/ 1892300 h 3769"/>
              <a:gd name="T36" fmla="*/ 3097212 w 5609"/>
              <a:gd name="T37" fmla="*/ 1860550 h 3769"/>
              <a:gd name="T38" fmla="*/ 3176587 w 5609"/>
              <a:gd name="T39" fmla="*/ 1747838 h 3769"/>
              <a:gd name="T40" fmla="*/ 3336925 w 5609"/>
              <a:gd name="T41" fmla="*/ 1458913 h 3769"/>
              <a:gd name="T42" fmla="*/ 3465512 w 5609"/>
              <a:gd name="T43" fmla="*/ 1203325 h 3769"/>
              <a:gd name="T44" fmla="*/ 3513137 w 5609"/>
              <a:gd name="T45" fmla="*/ 1090613 h 3769"/>
              <a:gd name="T46" fmla="*/ 3578225 w 5609"/>
              <a:gd name="T47" fmla="*/ 1011238 h 3769"/>
              <a:gd name="T48" fmla="*/ 3673475 w 5609"/>
              <a:gd name="T49" fmla="*/ 833438 h 3769"/>
              <a:gd name="T50" fmla="*/ 4138612 w 5609"/>
              <a:gd name="T51" fmla="*/ 544513 h 3769"/>
              <a:gd name="T52" fmla="*/ 4748212 w 5609"/>
              <a:gd name="T53" fmla="*/ 593725 h 3769"/>
              <a:gd name="T54" fmla="*/ 5005387 w 5609"/>
              <a:gd name="T55" fmla="*/ 706438 h 3769"/>
              <a:gd name="T56" fmla="*/ 5181600 w 5609"/>
              <a:gd name="T57" fmla="*/ 801688 h 3769"/>
              <a:gd name="T58" fmla="*/ 5310187 w 5609"/>
              <a:gd name="T59" fmla="*/ 866775 h 3769"/>
              <a:gd name="T60" fmla="*/ 5422900 w 5609"/>
              <a:gd name="T61" fmla="*/ 946150 h 3769"/>
              <a:gd name="T62" fmla="*/ 5518150 w 5609"/>
              <a:gd name="T63" fmla="*/ 993775 h 3769"/>
              <a:gd name="T64" fmla="*/ 5680075 w 5609"/>
              <a:gd name="T65" fmla="*/ 1042988 h 3769"/>
              <a:gd name="T66" fmla="*/ 6256337 w 5609"/>
              <a:gd name="T67" fmla="*/ 930275 h 3769"/>
              <a:gd name="T68" fmla="*/ 6432550 w 5609"/>
              <a:gd name="T69" fmla="*/ 833438 h 3769"/>
              <a:gd name="T70" fmla="*/ 6465887 w 5609"/>
              <a:gd name="T71" fmla="*/ 801688 h 3769"/>
              <a:gd name="T72" fmla="*/ 6513512 w 5609"/>
              <a:gd name="T73" fmla="*/ 738188 h 3769"/>
              <a:gd name="T74" fmla="*/ 6673850 w 5609"/>
              <a:gd name="T75" fmla="*/ 577850 h 3769"/>
              <a:gd name="T76" fmla="*/ 6754812 w 5609"/>
              <a:gd name="T77" fmla="*/ 496888 h 3769"/>
              <a:gd name="T78" fmla="*/ 6865937 w 5609"/>
              <a:gd name="T79" fmla="*/ 304800 h 3769"/>
              <a:gd name="T80" fmla="*/ 7251700 w 5609"/>
              <a:gd name="T81" fmla="*/ 31750 h 3769"/>
              <a:gd name="T82" fmla="*/ 7635875 w 5609"/>
              <a:gd name="T83" fmla="*/ 0 h 3769"/>
              <a:gd name="T84" fmla="*/ 8181975 w 5609"/>
              <a:gd name="T85" fmla="*/ 63500 h 3769"/>
              <a:gd name="T86" fmla="*/ 8342312 w 5609"/>
              <a:gd name="T87" fmla="*/ 112713 h 3769"/>
              <a:gd name="T88" fmla="*/ 8662987 w 5609"/>
              <a:gd name="T89" fmla="*/ 176213 h 3769"/>
              <a:gd name="T90" fmla="*/ 8904287 w 5609"/>
              <a:gd name="T91" fmla="*/ 239713 h 37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09" h="3769">
                <a:moveTo>
                  <a:pt x="0" y="3769"/>
                </a:moveTo>
                <a:cubicBezTo>
                  <a:pt x="56" y="3659"/>
                  <a:pt x="95" y="3546"/>
                  <a:pt x="122" y="3426"/>
                </a:cubicBezTo>
                <a:cubicBezTo>
                  <a:pt x="125" y="3123"/>
                  <a:pt x="127" y="2819"/>
                  <a:pt x="132" y="2516"/>
                </a:cubicBezTo>
                <a:cubicBezTo>
                  <a:pt x="134" y="2379"/>
                  <a:pt x="119" y="2206"/>
                  <a:pt x="202" y="2082"/>
                </a:cubicBezTo>
                <a:cubicBezTo>
                  <a:pt x="228" y="2003"/>
                  <a:pt x="193" y="2101"/>
                  <a:pt x="233" y="2021"/>
                </a:cubicBezTo>
                <a:cubicBezTo>
                  <a:pt x="252" y="1983"/>
                  <a:pt x="263" y="1947"/>
                  <a:pt x="283" y="1910"/>
                </a:cubicBezTo>
                <a:cubicBezTo>
                  <a:pt x="313" y="1856"/>
                  <a:pt x="329" y="1807"/>
                  <a:pt x="364" y="1758"/>
                </a:cubicBezTo>
                <a:cubicBezTo>
                  <a:pt x="393" y="1672"/>
                  <a:pt x="449" y="1593"/>
                  <a:pt x="495" y="1516"/>
                </a:cubicBezTo>
                <a:cubicBezTo>
                  <a:pt x="510" y="1491"/>
                  <a:pt x="506" y="1456"/>
                  <a:pt x="526" y="1435"/>
                </a:cubicBezTo>
                <a:cubicBezTo>
                  <a:pt x="612" y="1347"/>
                  <a:pt x="744" y="1324"/>
                  <a:pt x="859" y="1314"/>
                </a:cubicBezTo>
                <a:cubicBezTo>
                  <a:pt x="869" y="1310"/>
                  <a:pt x="880" y="1308"/>
                  <a:pt x="890" y="1303"/>
                </a:cubicBezTo>
                <a:cubicBezTo>
                  <a:pt x="901" y="1298"/>
                  <a:pt x="909" y="1287"/>
                  <a:pt x="920" y="1283"/>
                </a:cubicBezTo>
                <a:cubicBezTo>
                  <a:pt x="949" y="1272"/>
                  <a:pt x="981" y="1270"/>
                  <a:pt x="1011" y="1263"/>
                </a:cubicBezTo>
                <a:cubicBezTo>
                  <a:pt x="1110" y="1278"/>
                  <a:pt x="1200" y="1294"/>
                  <a:pt x="1294" y="1324"/>
                </a:cubicBezTo>
                <a:cubicBezTo>
                  <a:pt x="1405" y="1398"/>
                  <a:pt x="1553" y="1354"/>
                  <a:pt x="1678" y="1324"/>
                </a:cubicBezTo>
                <a:cubicBezTo>
                  <a:pt x="1727" y="1298"/>
                  <a:pt x="1796" y="1291"/>
                  <a:pt x="1839" y="1263"/>
                </a:cubicBezTo>
                <a:cubicBezTo>
                  <a:pt x="1883" y="1235"/>
                  <a:pt x="1859" y="1248"/>
                  <a:pt x="1910" y="1223"/>
                </a:cubicBezTo>
                <a:cubicBezTo>
                  <a:pt x="1917" y="1213"/>
                  <a:pt x="1922" y="1202"/>
                  <a:pt x="1930" y="1192"/>
                </a:cubicBezTo>
                <a:cubicBezTo>
                  <a:pt x="1936" y="1184"/>
                  <a:pt x="1946" y="1180"/>
                  <a:pt x="1951" y="1172"/>
                </a:cubicBezTo>
                <a:cubicBezTo>
                  <a:pt x="2010" y="1085"/>
                  <a:pt x="1929" y="1176"/>
                  <a:pt x="2001" y="1101"/>
                </a:cubicBezTo>
                <a:cubicBezTo>
                  <a:pt x="2023" y="1036"/>
                  <a:pt x="2062" y="974"/>
                  <a:pt x="2102" y="919"/>
                </a:cubicBezTo>
                <a:cubicBezTo>
                  <a:pt x="2120" y="864"/>
                  <a:pt x="2154" y="809"/>
                  <a:pt x="2183" y="758"/>
                </a:cubicBezTo>
                <a:cubicBezTo>
                  <a:pt x="2196" y="736"/>
                  <a:pt x="2199" y="709"/>
                  <a:pt x="2213" y="687"/>
                </a:cubicBezTo>
                <a:cubicBezTo>
                  <a:pt x="2224" y="669"/>
                  <a:pt x="2242" y="655"/>
                  <a:pt x="2254" y="637"/>
                </a:cubicBezTo>
                <a:cubicBezTo>
                  <a:pt x="2270" y="570"/>
                  <a:pt x="2257" y="603"/>
                  <a:pt x="2314" y="525"/>
                </a:cubicBezTo>
                <a:cubicBezTo>
                  <a:pt x="2395" y="414"/>
                  <a:pt x="2476" y="379"/>
                  <a:pt x="2607" y="343"/>
                </a:cubicBezTo>
                <a:cubicBezTo>
                  <a:pt x="2735" y="353"/>
                  <a:pt x="2863" y="359"/>
                  <a:pt x="2991" y="374"/>
                </a:cubicBezTo>
                <a:cubicBezTo>
                  <a:pt x="3052" y="381"/>
                  <a:pt x="3098" y="425"/>
                  <a:pt x="3153" y="445"/>
                </a:cubicBezTo>
                <a:cubicBezTo>
                  <a:pt x="3189" y="481"/>
                  <a:pt x="3216" y="486"/>
                  <a:pt x="3264" y="505"/>
                </a:cubicBezTo>
                <a:cubicBezTo>
                  <a:pt x="3340" y="579"/>
                  <a:pt x="3242" y="494"/>
                  <a:pt x="3345" y="546"/>
                </a:cubicBezTo>
                <a:cubicBezTo>
                  <a:pt x="3371" y="559"/>
                  <a:pt x="3389" y="587"/>
                  <a:pt x="3416" y="596"/>
                </a:cubicBezTo>
                <a:cubicBezTo>
                  <a:pt x="3488" y="620"/>
                  <a:pt x="3402" y="588"/>
                  <a:pt x="3476" y="626"/>
                </a:cubicBezTo>
                <a:cubicBezTo>
                  <a:pt x="3507" y="642"/>
                  <a:pt x="3545" y="646"/>
                  <a:pt x="3578" y="657"/>
                </a:cubicBezTo>
                <a:cubicBezTo>
                  <a:pt x="3654" y="649"/>
                  <a:pt x="3855" y="633"/>
                  <a:pt x="3941" y="586"/>
                </a:cubicBezTo>
                <a:cubicBezTo>
                  <a:pt x="4064" y="518"/>
                  <a:pt x="3981" y="549"/>
                  <a:pt x="4052" y="525"/>
                </a:cubicBezTo>
                <a:cubicBezTo>
                  <a:pt x="4059" y="518"/>
                  <a:pt x="4067" y="512"/>
                  <a:pt x="4073" y="505"/>
                </a:cubicBezTo>
                <a:cubicBezTo>
                  <a:pt x="4084" y="492"/>
                  <a:pt x="4091" y="477"/>
                  <a:pt x="4103" y="465"/>
                </a:cubicBezTo>
                <a:cubicBezTo>
                  <a:pt x="4138" y="430"/>
                  <a:pt x="4171" y="401"/>
                  <a:pt x="4204" y="364"/>
                </a:cubicBezTo>
                <a:cubicBezTo>
                  <a:pt x="4220" y="346"/>
                  <a:pt x="4242" y="333"/>
                  <a:pt x="4255" y="313"/>
                </a:cubicBezTo>
                <a:cubicBezTo>
                  <a:pt x="4282" y="273"/>
                  <a:pt x="4296" y="231"/>
                  <a:pt x="4325" y="192"/>
                </a:cubicBezTo>
                <a:cubicBezTo>
                  <a:pt x="4356" y="100"/>
                  <a:pt x="4473" y="30"/>
                  <a:pt x="4568" y="20"/>
                </a:cubicBezTo>
                <a:cubicBezTo>
                  <a:pt x="4648" y="11"/>
                  <a:pt x="4810" y="0"/>
                  <a:pt x="4810" y="0"/>
                </a:cubicBezTo>
                <a:cubicBezTo>
                  <a:pt x="5010" y="9"/>
                  <a:pt x="5007" y="4"/>
                  <a:pt x="5154" y="40"/>
                </a:cubicBezTo>
                <a:cubicBezTo>
                  <a:pt x="5211" y="80"/>
                  <a:pt x="5157" y="49"/>
                  <a:pt x="5255" y="71"/>
                </a:cubicBezTo>
                <a:cubicBezTo>
                  <a:pt x="5327" y="87"/>
                  <a:pt x="5381" y="103"/>
                  <a:pt x="5457" y="111"/>
                </a:cubicBezTo>
                <a:cubicBezTo>
                  <a:pt x="5503" y="126"/>
                  <a:pt x="5560" y="151"/>
                  <a:pt x="5609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699" name="Freeform 3">
            <a:extLst>
              <a:ext uri="{FF2B5EF4-FFF2-40B4-BE49-F238E27FC236}">
                <a16:creationId xmlns:a16="http://schemas.microsoft.com/office/drawing/2014/main" id="{BC062CAC-FE37-4A3D-9FE5-FA88B87CD239}"/>
              </a:ext>
            </a:extLst>
          </p:cNvPr>
          <p:cNvSpPr>
            <a:spLocks/>
          </p:cNvSpPr>
          <p:nvPr/>
        </p:nvSpPr>
        <p:spPr bwMode="auto">
          <a:xfrm>
            <a:off x="2935289" y="1339850"/>
            <a:ext cx="7716837" cy="5302250"/>
          </a:xfrm>
          <a:custGeom>
            <a:avLst/>
            <a:gdLst>
              <a:gd name="T0" fmla="*/ 0 w 4861"/>
              <a:gd name="T1" fmla="*/ 5302250 h 3340"/>
              <a:gd name="T2" fmla="*/ 31750 w 4861"/>
              <a:gd name="T3" fmla="*/ 5205413 h 3340"/>
              <a:gd name="T4" fmla="*/ 80962 w 4861"/>
              <a:gd name="T5" fmla="*/ 5157788 h 3340"/>
              <a:gd name="T6" fmla="*/ 160337 w 4861"/>
              <a:gd name="T7" fmla="*/ 5013325 h 3340"/>
              <a:gd name="T8" fmla="*/ 176212 w 4861"/>
              <a:gd name="T9" fmla="*/ 4932363 h 3340"/>
              <a:gd name="T10" fmla="*/ 209550 w 4861"/>
              <a:gd name="T11" fmla="*/ 4787900 h 3340"/>
              <a:gd name="T12" fmla="*/ 193675 w 4861"/>
              <a:gd name="T13" fmla="*/ 4083050 h 3340"/>
              <a:gd name="T14" fmla="*/ 176212 w 4861"/>
              <a:gd name="T15" fmla="*/ 2703513 h 3340"/>
              <a:gd name="T16" fmla="*/ 257175 w 4861"/>
              <a:gd name="T17" fmla="*/ 2559050 h 3340"/>
              <a:gd name="T18" fmla="*/ 850900 w 4861"/>
              <a:gd name="T19" fmla="*/ 2301875 h 3340"/>
              <a:gd name="T20" fmla="*/ 1347787 w 4861"/>
              <a:gd name="T21" fmla="*/ 2349500 h 3340"/>
              <a:gd name="T22" fmla="*/ 1717675 w 4861"/>
              <a:gd name="T23" fmla="*/ 2365375 h 3340"/>
              <a:gd name="T24" fmla="*/ 2005012 w 4861"/>
              <a:gd name="T25" fmla="*/ 2270125 h 3340"/>
              <a:gd name="T26" fmla="*/ 2262187 w 4861"/>
              <a:gd name="T27" fmla="*/ 2141538 h 3340"/>
              <a:gd name="T28" fmla="*/ 2551112 w 4861"/>
              <a:gd name="T29" fmla="*/ 1900238 h 3340"/>
              <a:gd name="T30" fmla="*/ 2632075 w 4861"/>
              <a:gd name="T31" fmla="*/ 1739900 h 3340"/>
              <a:gd name="T32" fmla="*/ 2695575 w 4861"/>
              <a:gd name="T33" fmla="*/ 1644650 h 3340"/>
              <a:gd name="T34" fmla="*/ 2711450 w 4861"/>
              <a:gd name="T35" fmla="*/ 1595438 h 3340"/>
              <a:gd name="T36" fmla="*/ 2743200 w 4861"/>
              <a:gd name="T37" fmla="*/ 1547813 h 3340"/>
              <a:gd name="T38" fmla="*/ 2759075 w 4861"/>
              <a:gd name="T39" fmla="*/ 1450975 h 3340"/>
              <a:gd name="T40" fmla="*/ 2855912 w 4861"/>
              <a:gd name="T41" fmla="*/ 1227138 h 3340"/>
              <a:gd name="T42" fmla="*/ 3113087 w 4861"/>
              <a:gd name="T43" fmla="*/ 777875 h 3340"/>
              <a:gd name="T44" fmla="*/ 3352800 w 4861"/>
              <a:gd name="T45" fmla="*/ 730250 h 3340"/>
              <a:gd name="T46" fmla="*/ 3594100 w 4861"/>
              <a:gd name="T47" fmla="*/ 841375 h 3340"/>
              <a:gd name="T48" fmla="*/ 3898900 w 4861"/>
              <a:gd name="T49" fmla="*/ 1035050 h 3340"/>
              <a:gd name="T50" fmla="*/ 3962400 w 4861"/>
              <a:gd name="T51" fmla="*/ 1082675 h 3340"/>
              <a:gd name="T52" fmla="*/ 3994150 w 4861"/>
              <a:gd name="T53" fmla="*/ 1130300 h 3340"/>
              <a:gd name="T54" fmla="*/ 4043362 w 4861"/>
              <a:gd name="T55" fmla="*/ 1162050 h 3340"/>
              <a:gd name="T56" fmla="*/ 4267200 w 4861"/>
              <a:gd name="T57" fmla="*/ 1322388 h 3340"/>
              <a:gd name="T58" fmla="*/ 4860925 w 4861"/>
              <a:gd name="T59" fmla="*/ 1355725 h 3340"/>
              <a:gd name="T60" fmla="*/ 5165725 w 4861"/>
              <a:gd name="T61" fmla="*/ 1195388 h 3340"/>
              <a:gd name="T62" fmla="*/ 5470525 w 4861"/>
              <a:gd name="T63" fmla="*/ 1066800 h 3340"/>
              <a:gd name="T64" fmla="*/ 5680075 w 4861"/>
              <a:gd name="T65" fmla="*/ 857250 h 3340"/>
              <a:gd name="T66" fmla="*/ 5840412 w 4861"/>
              <a:gd name="T67" fmla="*/ 633413 h 3340"/>
              <a:gd name="T68" fmla="*/ 5951537 w 4861"/>
              <a:gd name="T69" fmla="*/ 407988 h 3340"/>
              <a:gd name="T70" fmla="*/ 6176962 w 4861"/>
              <a:gd name="T71" fmla="*/ 184150 h 3340"/>
              <a:gd name="T72" fmla="*/ 6850062 w 4861"/>
              <a:gd name="T73" fmla="*/ 296863 h 3340"/>
              <a:gd name="T74" fmla="*/ 7396162 w 4861"/>
              <a:gd name="T75" fmla="*/ 425450 h 3340"/>
              <a:gd name="T76" fmla="*/ 7716837 w 4861"/>
              <a:gd name="T77" fmla="*/ 473075 h 33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61" h="3340">
                <a:moveTo>
                  <a:pt x="0" y="3340"/>
                </a:moveTo>
                <a:cubicBezTo>
                  <a:pt x="7" y="3320"/>
                  <a:pt x="10" y="3298"/>
                  <a:pt x="20" y="3279"/>
                </a:cubicBezTo>
                <a:cubicBezTo>
                  <a:pt x="27" y="3266"/>
                  <a:pt x="42" y="3260"/>
                  <a:pt x="51" y="3249"/>
                </a:cubicBezTo>
                <a:cubicBezTo>
                  <a:pt x="77" y="3215"/>
                  <a:pt x="92" y="3195"/>
                  <a:pt x="101" y="3158"/>
                </a:cubicBezTo>
                <a:cubicBezTo>
                  <a:pt x="105" y="3141"/>
                  <a:pt x="107" y="3124"/>
                  <a:pt x="111" y="3107"/>
                </a:cubicBezTo>
                <a:cubicBezTo>
                  <a:pt x="118" y="3077"/>
                  <a:pt x="132" y="3016"/>
                  <a:pt x="132" y="3016"/>
                </a:cubicBezTo>
                <a:cubicBezTo>
                  <a:pt x="144" y="2869"/>
                  <a:pt x="158" y="2717"/>
                  <a:pt x="122" y="2572"/>
                </a:cubicBezTo>
                <a:cubicBezTo>
                  <a:pt x="83" y="2246"/>
                  <a:pt x="97" y="2215"/>
                  <a:pt x="111" y="1703"/>
                </a:cubicBezTo>
                <a:cubicBezTo>
                  <a:pt x="112" y="1661"/>
                  <a:pt x="130" y="1634"/>
                  <a:pt x="162" y="1612"/>
                </a:cubicBezTo>
                <a:cubicBezTo>
                  <a:pt x="258" y="1481"/>
                  <a:pt x="381" y="1463"/>
                  <a:pt x="536" y="1450"/>
                </a:cubicBezTo>
                <a:cubicBezTo>
                  <a:pt x="643" y="1459"/>
                  <a:pt x="741" y="1473"/>
                  <a:pt x="849" y="1480"/>
                </a:cubicBezTo>
                <a:cubicBezTo>
                  <a:pt x="935" y="1509"/>
                  <a:pt x="980" y="1497"/>
                  <a:pt x="1082" y="1490"/>
                </a:cubicBezTo>
                <a:cubicBezTo>
                  <a:pt x="1143" y="1453"/>
                  <a:pt x="1192" y="1442"/>
                  <a:pt x="1263" y="1430"/>
                </a:cubicBezTo>
                <a:cubicBezTo>
                  <a:pt x="1313" y="1396"/>
                  <a:pt x="1378" y="1388"/>
                  <a:pt x="1425" y="1349"/>
                </a:cubicBezTo>
                <a:cubicBezTo>
                  <a:pt x="1486" y="1298"/>
                  <a:pt x="1541" y="1241"/>
                  <a:pt x="1607" y="1197"/>
                </a:cubicBezTo>
                <a:cubicBezTo>
                  <a:pt x="1624" y="1164"/>
                  <a:pt x="1640" y="1128"/>
                  <a:pt x="1658" y="1096"/>
                </a:cubicBezTo>
                <a:cubicBezTo>
                  <a:pt x="1670" y="1075"/>
                  <a:pt x="1698" y="1036"/>
                  <a:pt x="1698" y="1036"/>
                </a:cubicBezTo>
                <a:cubicBezTo>
                  <a:pt x="1701" y="1026"/>
                  <a:pt x="1703" y="1015"/>
                  <a:pt x="1708" y="1005"/>
                </a:cubicBezTo>
                <a:cubicBezTo>
                  <a:pt x="1713" y="994"/>
                  <a:pt x="1724" y="986"/>
                  <a:pt x="1728" y="975"/>
                </a:cubicBezTo>
                <a:cubicBezTo>
                  <a:pt x="1734" y="955"/>
                  <a:pt x="1734" y="934"/>
                  <a:pt x="1738" y="914"/>
                </a:cubicBezTo>
                <a:cubicBezTo>
                  <a:pt x="1748" y="867"/>
                  <a:pt x="1778" y="816"/>
                  <a:pt x="1799" y="773"/>
                </a:cubicBezTo>
                <a:cubicBezTo>
                  <a:pt x="1822" y="666"/>
                  <a:pt x="1862" y="551"/>
                  <a:pt x="1961" y="490"/>
                </a:cubicBezTo>
                <a:cubicBezTo>
                  <a:pt x="2005" y="463"/>
                  <a:pt x="2112" y="460"/>
                  <a:pt x="2112" y="460"/>
                </a:cubicBezTo>
                <a:cubicBezTo>
                  <a:pt x="2169" y="474"/>
                  <a:pt x="2212" y="505"/>
                  <a:pt x="2264" y="530"/>
                </a:cubicBezTo>
                <a:cubicBezTo>
                  <a:pt x="2311" y="579"/>
                  <a:pt x="2392" y="629"/>
                  <a:pt x="2456" y="652"/>
                </a:cubicBezTo>
                <a:cubicBezTo>
                  <a:pt x="2469" y="662"/>
                  <a:pt x="2484" y="670"/>
                  <a:pt x="2496" y="682"/>
                </a:cubicBezTo>
                <a:cubicBezTo>
                  <a:pt x="2504" y="690"/>
                  <a:pt x="2507" y="704"/>
                  <a:pt x="2516" y="712"/>
                </a:cubicBezTo>
                <a:cubicBezTo>
                  <a:pt x="2525" y="721"/>
                  <a:pt x="2537" y="724"/>
                  <a:pt x="2547" y="732"/>
                </a:cubicBezTo>
                <a:cubicBezTo>
                  <a:pt x="2594" y="770"/>
                  <a:pt x="2633" y="806"/>
                  <a:pt x="2688" y="833"/>
                </a:cubicBezTo>
                <a:cubicBezTo>
                  <a:pt x="2768" y="917"/>
                  <a:pt x="3033" y="855"/>
                  <a:pt x="3062" y="854"/>
                </a:cubicBezTo>
                <a:cubicBezTo>
                  <a:pt x="3130" y="831"/>
                  <a:pt x="3188" y="781"/>
                  <a:pt x="3254" y="753"/>
                </a:cubicBezTo>
                <a:cubicBezTo>
                  <a:pt x="3323" y="724"/>
                  <a:pt x="3384" y="718"/>
                  <a:pt x="3446" y="672"/>
                </a:cubicBezTo>
                <a:cubicBezTo>
                  <a:pt x="3482" y="617"/>
                  <a:pt x="3535" y="597"/>
                  <a:pt x="3578" y="540"/>
                </a:cubicBezTo>
                <a:cubicBezTo>
                  <a:pt x="3612" y="494"/>
                  <a:pt x="3638" y="438"/>
                  <a:pt x="3679" y="399"/>
                </a:cubicBezTo>
                <a:cubicBezTo>
                  <a:pt x="3692" y="347"/>
                  <a:pt x="3717" y="300"/>
                  <a:pt x="3749" y="257"/>
                </a:cubicBezTo>
                <a:cubicBezTo>
                  <a:pt x="3780" y="169"/>
                  <a:pt x="3794" y="140"/>
                  <a:pt x="3891" y="116"/>
                </a:cubicBezTo>
                <a:cubicBezTo>
                  <a:pt x="4065" y="0"/>
                  <a:pt x="4167" y="157"/>
                  <a:pt x="4315" y="187"/>
                </a:cubicBezTo>
                <a:cubicBezTo>
                  <a:pt x="4419" y="238"/>
                  <a:pt x="4545" y="253"/>
                  <a:pt x="4659" y="268"/>
                </a:cubicBezTo>
                <a:cubicBezTo>
                  <a:pt x="4720" y="276"/>
                  <a:pt x="4803" y="269"/>
                  <a:pt x="4861" y="29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0" name="Freeform 4">
            <a:extLst>
              <a:ext uri="{FF2B5EF4-FFF2-40B4-BE49-F238E27FC236}">
                <a16:creationId xmlns:a16="http://schemas.microsoft.com/office/drawing/2014/main" id="{D6B7082D-7FA1-4534-8BFE-62DED625AD4D}"/>
              </a:ext>
            </a:extLst>
          </p:cNvPr>
          <p:cNvSpPr>
            <a:spLocks/>
          </p:cNvSpPr>
          <p:nvPr/>
        </p:nvSpPr>
        <p:spPr bwMode="auto">
          <a:xfrm>
            <a:off x="1909763" y="5662614"/>
            <a:ext cx="1250950" cy="136525"/>
          </a:xfrm>
          <a:custGeom>
            <a:avLst/>
            <a:gdLst>
              <a:gd name="T0" fmla="*/ 0 w 788"/>
              <a:gd name="T1" fmla="*/ 0 h 86"/>
              <a:gd name="T2" fmla="*/ 271463 w 788"/>
              <a:gd name="T3" fmla="*/ 96838 h 86"/>
              <a:gd name="T4" fmla="*/ 1025525 w 788"/>
              <a:gd name="T5" fmla="*/ 96838 h 86"/>
              <a:gd name="T6" fmla="*/ 1090613 w 788"/>
              <a:gd name="T7" fmla="*/ 128588 h 86"/>
              <a:gd name="T8" fmla="*/ 1250950 w 788"/>
              <a:gd name="T9" fmla="*/ 128588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" h="86">
                <a:moveTo>
                  <a:pt x="0" y="0"/>
                </a:moveTo>
                <a:cubicBezTo>
                  <a:pt x="58" y="19"/>
                  <a:pt x="115" y="38"/>
                  <a:pt x="171" y="61"/>
                </a:cubicBezTo>
                <a:cubicBezTo>
                  <a:pt x="341" y="54"/>
                  <a:pt x="477" y="42"/>
                  <a:pt x="646" y="61"/>
                </a:cubicBezTo>
                <a:cubicBezTo>
                  <a:pt x="661" y="63"/>
                  <a:pt x="672" y="79"/>
                  <a:pt x="687" y="81"/>
                </a:cubicBezTo>
                <a:cubicBezTo>
                  <a:pt x="720" y="86"/>
                  <a:pt x="754" y="81"/>
                  <a:pt x="788" y="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1" name="Freeform 5">
            <a:extLst>
              <a:ext uri="{FF2B5EF4-FFF2-40B4-BE49-F238E27FC236}">
                <a16:creationId xmlns:a16="http://schemas.microsoft.com/office/drawing/2014/main" id="{F8FA80B7-42EA-4ACE-B01B-D6152099260C}"/>
              </a:ext>
            </a:extLst>
          </p:cNvPr>
          <p:cNvSpPr>
            <a:spLocks/>
          </p:cNvSpPr>
          <p:nvPr/>
        </p:nvSpPr>
        <p:spPr bwMode="auto">
          <a:xfrm>
            <a:off x="1925638" y="4748214"/>
            <a:ext cx="1154112" cy="160337"/>
          </a:xfrm>
          <a:custGeom>
            <a:avLst/>
            <a:gdLst>
              <a:gd name="T0" fmla="*/ 0 w 727"/>
              <a:gd name="T1" fmla="*/ 0 h 101"/>
              <a:gd name="T2" fmla="*/ 673100 w 727"/>
              <a:gd name="T3" fmla="*/ 128587 h 101"/>
              <a:gd name="T4" fmla="*/ 1154112 w 727"/>
              <a:gd name="T5" fmla="*/ 160337 h 1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7" h="101">
                <a:moveTo>
                  <a:pt x="0" y="0"/>
                </a:moveTo>
                <a:cubicBezTo>
                  <a:pt x="133" y="67"/>
                  <a:pt x="277" y="73"/>
                  <a:pt x="424" y="81"/>
                </a:cubicBezTo>
                <a:cubicBezTo>
                  <a:pt x="525" y="87"/>
                  <a:pt x="626" y="101"/>
                  <a:pt x="727" y="1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2" name="Freeform 6">
            <a:extLst>
              <a:ext uri="{FF2B5EF4-FFF2-40B4-BE49-F238E27FC236}">
                <a16:creationId xmlns:a16="http://schemas.microsoft.com/office/drawing/2014/main" id="{1C3B18FB-920A-4BA7-924A-2D6027A44EF2}"/>
              </a:ext>
            </a:extLst>
          </p:cNvPr>
          <p:cNvSpPr>
            <a:spLocks/>
          </p:cNvSpPr>
          <p:nvPr/>
        </p:nvSpPr>
        <p:spPr bwMode="auto">
          <a:xfrm>
            <a:off x="1957388" y="3721100"/>
            <a:ext cx="1154112" cy="273050"/>
          </a:xfrm>
          <a:custGeom>
            <a:avLst/>
            <a:gdLst>
              <a:gd name="T0" fmla="*/ 0 w 727"/>
              <a:gd name="T1" fmla="*/ 0 h 172"/>
              <a:gd name="T2" fmla="*/ 257175 w 727"/>
              <a:gd name="T3" fmla="*/ 49213 h 172"/>
              <a:gd name="T4" fmla="*/ 352425 w 727"/>
              <a:gd name="T5" fmla="*/ 80963 h 172"/>
              <a:gd name="T6" fmla="*/ 577850 w 727"/>
              <a:gd name="T7" fmla="*/ 112713 h 172"/>
              <a:gd name="T8" fmla="*/ 801687 w 727"/>
              <a:gd name="T9" fmla="*/ 177800 h 172"/>
              <a:gd name="T10" fmla="*/ 914400 w 727"/>
              <a:gd name="T11" fmla="*/ 225425 h 172"/>
              <a:gd name="T12" fmla="*/ 1106487 w 727"/>
              <a:gd name="T13" fmla="*/ 257175 h 172"/>
              <a:gd name="T14" fmla="*/ 1154112 w 727"/>
              <a:gd name="T15" fmla="*/ 273050 h 1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7" h="172">
                <a:moveTo>
                  <a:pt x="0" y="0"/>
                </a:moveTo>
                <a:cubicBezTo>
                  <a:pt x="54" y="12"/>
                  <a:pt x="108" y="22"/>
                  <a:pt x="162" y="31"/>
                </a:cubicBezTo>
                <a:cubicBezTo>
                  <a:pt x="182" y="38"/>
                  <a:pt x="202" y="44"/>
                  <a:pt x="222" y="51"/>
                </a:cubicBezTo>
                <a:cubicBezTo>
                  <a:pt x="267" y="66"/>
                  <a:pt x="364" y="71"/>
                  <a:pt x="364" y="71"/>
                </a:cubicBezTo>
                <a:cubicBezTo>
                  <a:pt x="411" y="87"/>
                  <a:pt x="458" y="98"/>
                  <a:pt x="505" y="112"/>
                </a:cubicBezTo>
                <a:cubicBezTo>
                  <a:pt x="530" y="119"/>
                  <a:pt x="551" y="136"/>
                  <a:pt x="576" y="142"/>
                </a:cubicBezTo>
                <a:cubicBezTo>
                  <a:pt x="616" y="152"/>
                  <a:pt x="697" y="162"/>
                  <a:pt x="697" y="162"/>
                </a:cubicBezTo>
                <a:cubicBezTo>
                  <a:pt x="707" y="165"/>
                  <a:pt x="727" y="172"/>
                  <a:pt x="727" y="1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3" name="Freeform 7">
            <a:extLst>
              <a:ext uri="{FF2B5EF4-FFF2-40B4-BE49-F238E27FC236}">
                <a16:creationId xmlns:a16="http://schemas.microsoft.com/office/drawing/2014/main" id="{1F83A14F-6DAA-4972-B5D5-F366A58E819A}"/>
              </a:ext>
            </a:extLst>
          </p:cNvPr>
          <p:cNvSpPr>
            <a:spLocks/>
          </p:cNvSpPr>
          <p:nvPr/>
        </p:nvSpPr>
        <p:spPr bwMode="auto">
          <a:xfrm>
            <a:off x="2695576" y="2486025"/>
            <a:ext cx="849313" cy="1252538"/>
          </a:xfrm>
          <a:custGeom>
            <a:avLst/>
            <a:gdLst>
              <a:gd name="T0" fmla="*/ 0 w 535"/>
              <a:gd name="T1" fmla="*/ 0 h 789"/>
              <a:gd name="T2" fmla="*/ 144463 w 535"/>
              <a:gd name="T3" fmla="*/ 193675 h 789"/>
              <a:gd name="T4" fmla="*/ 223838 w 535"/>
              <a:gd name="T5" fmla="*/ 320675 h 789"/>
              <a:gd name="T6" fmla="*/ 496888 w 535"/>
              <a:gd name="T7" fmla="*/ 609600 h 789"/>
              <a:gd name="T8" fmla="*/ 576263 w 535"/>
              <a:gd name="T9" fmla="*/ 690563 h 789"/>
              <a:gd name="T10" fmla="*/ 625475 w 535"/>
              <a:gd name="T11" fmla="*/ 738188 h 789"/>
              <a:gd name="T12" fmla="*/ 720725 w 535"/>
              <a:gd name="T13" fmla="*/ 914400 h 789"/>
              <a:gd name="T14" fmla="*/ 849313 w 535"/>
              <a:gd name="T15" fmla="*/ 1252538 h 7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5" h="789">
                <a:moveTo>
                  <a:pt x="0" y="0"/>
                </a:moveTo>
                <a:cubicBezTo>
                  <a:pt x="19" y="78"/>
                  <a:pt x="0" y="31"/>
                  <a:pt x="91" y="122"/>
                </a:cubicBezTo>
                <a:cubicBezTo>
                  <a:pt x="133" y="164"/>
                  <a:pt x="111" y="156"/>
                  <a:pt x="141" y="202"/>
                </a:cubicBezTo>
                <a:cubicBezTo>
                  <a:pt x="187" y="273"/>
                  <a:pt x="236" y="345"/>
                  <a:pt x="313" y="384"/>
                </a:cubicBezTo>
                <a:cubicBezTo>
                  <a:pt x="330" y="401"/>
                  <a:pt x="346" y="418"/>
                  <a:pt x="363" y="435"/>
                </a:cubicBezTo>
                <a:cubicBezTo>
                  <a:pt x="373" y="445"/>
                  <a:pt x="394" y="465"/>
                  <a:pt x="394" y="465"/>
                </a:cubicBezTo>
                <a:cubicBezTo>
                  <a:pt x="408" y="508"/>
                  <a:pt x="427" y="539"/>
                  <a:pt x="454" y="576"/>
                </a:cubicBezTo>
                <a:cubicBezTo>
                  <a:pt x="476" y="639"/>
                  <a:pt x="535" y="723"/>
                  <a:pt x="535" y="7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4" name="Freeform 8">
            <a:extLst>
              <a:ext uri="{FF2B5EF4-FFF2-40B4-BE49-F238E27FC236}">
                <a16:creationId xmlns:a16="http://schemas.microsoft.com/office/drawing/2014/main" id="{0F32379F-7ED7-471B-9ADA-A2AB3D1E7877}"/>
              </a:ext>
            </a:extLst>
          </p:cNvPr>
          <p:cNvSpPr>
            <a:spLocks/>
          </p:cNvSpPr>
          <p:nvPr/>
        </p:nvSpPr>
        <p:spPr bwMode="auto">
          <a:xfrm>
            <a:off x="4010026" y="2470150"/>
            <a:ext cx="144463" cy="1250950"/>
          </a:xfrm>
          <a:custGeom>
            <a:avLst/>
            <a:gdLst>
              <a:gd name="T0" fmla="*/ 0 w 91"/>
              <a:gd name="T1" fmla="*/ 0 h 788"/>
              <a:gd name="T2" fmla="*/ 96838 w 91"/>
              <a:gd name="T3" fmla="*/ 354013 h 788"/>
              <a:gd name="T4" fmla="*/ 112713 w 91"/>
              <a:gd name="T5" fmla="*/ 433388 h 788"/>
              <a:gd name="T6" fmla="*/ 144463 w 91"/>
              <a:gd name="T7" fmla="*/ 530225 h 788"/>
              <a:gd name="T8" fmla="*/ 96838 w 91"/>
              <a:gd name="T9" fmla="*/ 1250950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788">
                <a:moveTo>
                  <a:pt x="0" y="0"/>
                </a:moveTo>
                <a:cubicBezTo>
                  <a:pt x="24" y="75"/>
                  <a:pt x="42" y="147"/>
                  <a:pt x="61" y="223"/>
                </a:cubicBezTo>
                <a:cubicBezTo>
                  <a:pt x="65" y="240"/>
                  <a:pt x="67" y="257"/>
                  <a:pt x="71" y="273"/>
                </a:cubicBezTo>
                <a:cubicBezTo>
                  <a:pt x="77" y="294"/>
                  <a:pt x="91" y="334"/>
                  <a:pt x="91" y="334"/>
                </a:cubicBezTo>
                <a:cubicBezTo>
                  <a:pt x="84" y="484"/>
                  <a:pt x="61" y="638"/>
                  <a:pt x="61" y="7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5" name="Freeform 9">
            <a:extLst>
              <a:ext uri="{FF2B5EF4-FFF2-40B4-BE49-F238E27FC236}">
                <a16:creationId xmlns:a16="http://schemas.microsoft.com/office/drawing/2014/main" id="{544C25C2-55C8-4ADC-ACA5-24C40B7A0BA3}"/>
              </a:ext>
            </a:extLst>
          </p:cNvPr>
          <p:cNvSpPr>
            <a:spLocks/>
          </p:cNvSpPr>
          <p:nvPr/>
        </p:nvSpPr>
        <p:spPr bwMode="auto">
          <a:xfrm>
            <a:off x="4672013" y="2241550"/>
            <a:ext cx="595312" cy="1208088"/>
          </a:xfrm>
          <a:custGeom>
            <a:avLst/>
            <a:gdLst>
              <a:gd name="T0" fmla="*/ 12700 w 375"/>
              <a:gd name="T1" fmla="*/ 4763 h 761"/>
              <a:gd name="T2" fmla="*/ 76200 w 375"/>
              <a:gd name="T3" fmla="*/ 84138 h 761"/>
              <a:gd name="T4" fmla="*/ 204787 w 375"/>
              <a:gd name="T5" fmla="*/ 260350 h 761"/>
              <a:gd name="T6" fmla="*/ 333375 w 375"/>
              <a:gd name="T7" fmla="*/ 420688 h 761"/>
              <a:gd name="T8" fmla="*/ 509587 w 375"/>
              <a:gd name="T9" fmla="*/ 758825 h 761"/>
              <a:gd name="T10" fmla="*/ 590550 w 375"/>
              <a:gd name="T11" fmla="*/ 1030288 h 761"/>
              <a:gd name="T12" fmla="*/ 590550 w 375"/>
              <a:gd name="T13" fmla="*/ 1208088 h 7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5" h="761">
                <a:moveTo>
                  <a:pt x="8" y="3"/>
                </a:moveTo>
                <a:cubicBezTo>
                  <a:pt x="30" y="68"/>
                  <a:pt x="0" y="0"/>
                  <a:pt x="48" y="53"/>
                </a:cubicBezTo>
                <a:cubicBezTo>
                  <a:pt x="175" y="194"/>
                  <a:pt x="69" y="88"/>
                  <a:pt x="129" y="164"/>
                </a:cubicBezTo>
                <a:cubicBezTo>
                  <a:pt x="155" y="198"/>
                  <a:pt x="189" y="228"/>
                  <a:pt x="210" y="265"/>
                </a:cubicBezTo>
                <a:cubicBezTo>
                  <a:pt x="250" y="336"/>
                  <a:pt x="264" y="418"/>
                  <a:pt x="321" y="478"/>
                </a:cubicBezTo>
                <a:cubicBezTo>
                  <a:pt x="336" y="523"/>
                  <a:pt x="368" y="603"/>
                  <a:pt x="372" y="649"/>
                </a:cubicBezTo>
                <a:cubicBezTo>
                  <a:pt x="375" y="686"/>
                  <a:pt x="372" y="724"/>
                  <a:pt x="372" y="7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6" name="Freeform 10">
            <a:extLst>
              <a:ext uri="{FF2B5EF4-FFF2-40B4-BE49-F238E27FC236}">
                <a16:creationId xmlns:a16="http://schemas.microsoft.com/office/drawing/2014/main" id="{76947BF0-A93D-415A-B10E-E86F92EBC3DA}"/>
              </a:ext>
            </a:extLst>
          </p:cNvPr>
          <p:cNvSpPr>
            <a:spLocks/>
          </p:cNvSpPr>
          <p:nvPr/>
        </p:nvSpPr>
        <p:spPr bwMode="auto">
          <a:xfrm>
            <a:off x="5068888" y="1668464"/>
            <a:ext cx="819150" cy="657225"/>
          </a:xfrm>
          <a:custGeom>
            <a:avLst/>
            <a:gdLst>
              <a:gd name="T0" fmla="*/ 0 w 516"/>
              <a:gd name="T1" fmla="*/ 0 h 414"/>
              <a:gd name="T2" fmla="*/ 288925 w 516"/>
              <a:gd name="T3" fmla="*/ 223838 h 414"/>
              <a:gd name="T4" fmla="*/ 465138 w 516"/>
              <a:gd name="T5" fmla="*/ 336550 h 414"/>
              <a:gd name="T6" fmla="*/ 593725 w 516"/>
              <a:gd name="T7" fmla="*/ 417513 h 414"/>
              <a:gd name="T8" fmla="*/ 769938 w 516"/>
              <a:gd name="T9" fmla="*/ 577850 h 414"/>
              <a:gd name="T10" fmla="*/ 785813 w 516"/>
              <a:gd name="T11" fmla="*/ 625475 h 414"/>
              <a:gd name="T12" fmla="*/ 819150 w 516"/>
              <a:gd name="T13" fmla="*/ 657225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6" h="414">
                <a:moveTo>
                  <a:pt x="0" y="0"/>
                </a:moveTo>
                <a:cubicBezTo>
                  <a:pt x="57" y="57"/>
                  <a:pt x="104" y="115"/>
                  <a:pt x="182" y="141"/>
                </a:cubicBezTo>
                <a:cubicBezTo>
                  <a:pt x="218" y="166"/>
                  <a:pt x="258" y="185"/>
                  <a:pt x="293" y="212"/>
                </a:cubicBezTo>
                <a:cubicBezTo>
                  <a:pt x="321" y="234"/>
                  <a:pt x="339" y="251"/>
                  <a:pt x="374" y="263"/>
                </a:cubicBezTo>
                <a:cubicBezTo>
                  <a:pt x="403" y="306"/>
                  <a:pt x="449" y="327"/>
                  <a:pt x="485" y="364"/>
                </a:cubicBezTo>
                <a:cubicBezTo>
                  <a:pt x="488" y="374"/>
                  <a:pt x="489" y="385"/>
                  <a:pt x="495" y="394"/>
                </a:cubicBezTo>
                <a:cubicBezTo>
                  <a:pt x="500" y="402"/>
                  <a:pt x="516" y="414"/>
                  <a:pt x="516" y="4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7" name="Freeform 11">
            <a:extLst>
              <a:ext uri="{FF2B5EF4-FFF2-40B4-BE49-F238E27FC236}">
                <a16:creationId xmlns:a16="http://schemas.microsoft.com/office/drawing/2014/main" id="{9C72C352-807C-4590-9F7F-9388CAD20C31}"/>
              </a:ext>
            </a:extLst>
          </p:cNvPr>
          <p:cNvSpPr>
            <a:spLocks/>
          </p:cNvSpPr>
          <p:nvPr/>
        </p:nvSpPr>
        <p:spPr bwMode="auto">
          <a:xfrm>
            <a:off x="6064251" y="866775"/>
            <a:ext cx="212725" cy="1219200"/>
          </a:xfrm>
          <a:custGeom>
            <a:avLst/>
            <a:gdLst>
              <a:gd name="T0" fmla="*/ 0 w 134"/>
              <a:gd name="T1" fmla="*/ 0 h 768"/>
              <a:gd name="T2" fmla="*/ 112713 w 134"/>
              <a:gd name="T3" fmla="*/ 239713 h 768"/>
              <a:gd name="T4" fmla="*/ 207963 w 134"/>
              <a:gd name="T5" fmla="*/ 512763 h 768"/>
              <a:gd name="T6" fmla="*/ 207963 w 13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768">
                <a:moveTo>
                  <a:pt x="0" y="0"/>
                </a:moveTo>
                <a:cubicBezTo>
                  <a:pt x="20" y="60"/>
                  <a:pt x="26" y="107"/>
                  <a:pt x="71" y="151"/>
                </a:cubicBezTo>
                <a:cubicBezTo>
                  <a:pt x="85" y="208"/>
                  <a:pt x="130" y="262"/>
                  <a:pt x="131" y="323"/>
                </a:cubicBezTo>
                <a:cubicBezTo>
                  <a:pt x="134" y="471"/>
                  <a:pt x="131" y="620"/>
                  <a:pt x="131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8" name="Freeform 12">
            <a:extLst>
              <a:ext uri="{FF2B5EF4-FFF2-40B4-BE49-F238E27FC236}">
                <a16:creationId xmlns:a16="http://schemas.microsoft.com/office/drawing/2014/main" id="{6FD2BC4D-50BE-40EE-A938-1529B99838B0}"/>
              </a:ext>
            </a:extLst>
          </p:cNvPr>
          <p:cNvSpPr>
            <a:spLocks/>
          </p:cNvSpPr>
          <p:nvPr/>
        </p:nvSpPr>
        <p:spPr bwMode="auto">
          <a:xfrm>
            <a:off x="6962776" y="1282700"/>
            <a:ext cx="271463" cy="1219200"/>
          </a:xfrm>
          <a:custGeom>
            <a:avLst/>
            <a:gdLst>
              <a:gd name="T0" fmla="*/ 271463 w 171"/>
              <a:gd name="T1" fmla="*/ 0 h 768"/>
              <a:gd name="T2" fmla="*/ 239713 w 171"/>
              <a:gd name="T3" fmla="*/ 401638 h 768"/>
              <a:gd name="T4" fmla="*/ 111125 w 171"/>
              <a:gd name="T5" fmla="*/ 738188 h 768"/>
              <a:gd name="T6" fmla="*/ 47625 w 171"/>
              <a:gd name="T7" fmla="*/ 1092200 h 768"/>
              <a:gd name="T8" fmla="*/ 0 w 171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" h="768">
                <a:moveTo>
                  <a:pt x="171" y="0"/>
                </a:moveTo>
                <a:cubicBezTo>
                  <a:pt x="164" y="84"/>
                  <a:pt x="165" y="170"/>
                  <a:pt x="151" y="253"/>
                </a:cubicBezTo>
                <a:cubicBezTo>
                  <a:pt x="145" y="288"/>
                  <a:pt x="91" y="425"/>
                  <a:pt x="70" y="465"/>
                </a:cubicBezTo>
                <a:cubicBezTo>
                  <a:pt x="63" y="545"/>
                  <a:pt x="47" y="611"/>
                  <a:pt x="30" y="688"/>
                </a:cubicBezTo>
                <a:cubicBezTo>
                  <a:pt x="25" y="713"/>
                  <a:pt x="0" y="746"/>
                  <a:pt x="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9" name="Freeform 13">
            <a:extLst>
              <a:ext uri="{FF2B5EF4-FFF2-40B4-BE49-F238E27FC236}">
                <a16:creationId xmlns:a16="http://schemas.microsoft.com/office/drawing/2014/main" id="{6CC47710-29CE-41F2-95E9-1B838B381EF5}"/>
              </a:ext>
            </a:extLst>
          </p:cNvPr>
          <p:cNvSpPr>
            <a:spLocks/>
          </p:cNvSpPr>
          <p:nvPr/>
        </p:nvSpPr>
        <p:spPr bwMode="auto">
          <a:xfrm>
            <a:off x="7861301" y="1250951"/>
            <a:ext cx="239713" cy="1300163"/>
          </a:xfrm>
          <a:custGeom>
            <a:avLst/>
            <a:gdLst>
              <a:gd name="T0" fmla="*/ 0 w 151"/>
              <a:gd name="T1" fmla="*/ 0 h 819"/>
              <a:gd name="T2" fmla="*/ 111125 w 151"/>
              <a:gd name="T3" fmla="*/ 417513 h 819"/>
              <a:gd name="T4" fmla="*/ 127000 w 151"/>
              <a:gd name="T5" fmla="*/ 481013 h 819"/>
              <a:gd name="T6" fmla="*/ 160338 w 151"/>
              <a:gd name="T7" fmla="*/ 577850 h 819"/>
              <a:gd name="T8" fmla="*/ 176213 w 151"/>
              <a:gd name="T9" fmla="*/ 625475 h 819"/>
              <a:gd name="T10" fmla="*/ 223838 w 151"/>
              <a:gd name="T11" fmla="*/ 1123950 h 819"/>
              <a:gd name="T12" fmla="*/ 239713 w 151"/>
              <a:gd name="T13" fmla="*/ 1300163 h 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1" h="819">
                <a:moveTo>
                  <a:pt x="0" y="0"/>
                </a:moveTo>
                <a:cubicBezTo>
                  <a:pt x="18" y="92"/>
                  <a:pt x="40" y="173"/>
                  <a:pt x="70" y="263"/>
                </a:cubicBezTo>
                <a:cubicBezTo>
                  <a:pt x="74" y="276"/>
                  <a:pt x="76" y="290"/>
                  <a:pt x="80" y="303"/>
                </a:cubicBezTo>
                <a:cubicBezTo>
                  <a:pt x="86" y="324"/>
                  <a:pt x="94" y="344"/>
                  <a:pt x="101" y="364"/>
                </a:cubicBezTo>
                <a:cubicBezTo>
                  <a:pt x="104" y="374"/>
                  <a:pt x="111" y="394"/>
                  <a:pt x="111" y="394"/>
                </a:cubicBezTo>
                <a:cubicBezTo>
                  <a:pt x="126" y="498"/>
                  <a:pt x="109" y="608"/>
                  <a:pt x="141" y="708"/>
                </a:cubicBezTo>
                <a:cubicBezTo>
                  <a:pt x="144" y="745"/>
                  <a:pt x="151" y="819"/>
                  <a:pt x="151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0" name="Freeform 14">
            <a:extLst>
              <a:ext uri="{FF2B5EF4-FFF2-40B4-BE49-F238E27FC236}">
                <a16:creationId xmlns:a16="http://schemas.microsoft.com/office/drawing/2014/main" id="{E5CD443A-1F75-40EC-A722-D74FA0121778}"/>
              </a:ext>
            </a:extLst>
          </p:cNvPr>
          <p:cNvSpPr>
            <a:spLocks/>
          </p:cNvSpPr>
          <p:nvPr/>
        </p:nvSpPr>
        <p:spPr bwMode="auto">
          <a:xfrm>
            <a:off x="8405813" y="850901"/>
            <a:ext cx="563562" cy="842963"/>
          </a:xfrm>
          <a:custGeom>
            <a:avLst/>
            <a:gdLst>
              <a:gd name="T0" fmla="*/ 0 w 355"/>
              <a:gd name="T1" fmla="*/ 0 h 531"/>
              <a:gd name="T2" fmla="*/ 112712 w 355"/>
              <a:gd name="T3" fmla="*/ 144463 h 531"/>
              <a:gd name="T4" fmla="*/ 241300 w 355"/>
              <a:gd name="T5" fmla="*/ 336550 h 531"/>
              <a:gd name="T6" fmla="*/ 273050 w 355"/>
              <a:gd name="T7" fmla="*/ 384175 h 531"/>
              <a:gd name="T8" fmla="*/ 320675 w 355"/>
              <a:gd name="T9" fmla="*/ 449263 h 531"/>
              <a:gd name="T10" fmla="*/ 369887 w 355"/>
              <a:gd name="T11" fmla="*/ 528638 h 531"/>
              <a:gd name="T12" fmla="*/ 433387 w 355"/>
              <a:gd name="T13" fmla="*/ 609600 h 531"/>
              <a:gd name="T14" fmla="*/ 530225 w 355"/>
              <a:gd name="T15" fmla="*/ 785813 h 531"/>
              <a:gd name="T16" fmla="*/ 514350 w 355"/>
              <a:gd name="T17" fmla="*/ 833438 h 5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531">
                <a:moveTo>
                  <a:pt x="0" y="0"/>
                </a:moveTo>
                <a:cubicBezTo>
                  <a:pt x="14" y="42"/>
                  <a:pt x="35" y="66"/>
                  <a:pt x="71" y="91"/>
                </a:cubicBezTo>
                <a:cubicBezTo>
                  <a:pt x="86" y="136"/>
                  <a:pt x="125" y="172"/>
                  <a:pt x="152" y="212"/>
                </a:cubicBezTo>
                <a:cubicBezTo>
                  <a:pt x="159" y="222"/>
                  <a:pt x="165" y="232"/>
                  <a:pt x="172" y="242"/>
                </a:cubicBezTo>
                <a:cubicBezTo>
                  <a:pt x="182" y="256"/>
                  <a:pt x="202" y="283"/>
                  <a:pt x="202" y="283"/>
                </a:cubicBezTo>
                <a:cubicBezTo>
                  <a:pt x="230" y="367"/>
                  <a:pt x="191" y="265"/>
                  <a:pt x="233" y="333"/>
                </a:cubicBezTo>
                <a:cubicBezTo>
                  <a:pt x="268" y="389"/>
                  <a:pt x="210" y="340"/>
                  <a:pt x="273" y="384"/>
                </a:cubicBezTo>
                <a:cubicBezTo>
                  <a:pt x="286" y="422"/>
                  <a:pt x="305" y="467"/>
                  <a:pt x="334" y="495"/>
                </a:cubicBezTo>
                <a:cubicBezTo>
                  <a:pt x="346" y="531"/>
                  <a:pt x="355" y="525"/>
                  <a:pt x="324" y="5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1" name="Freeform 15">
            <a:extLst>
              <a:ext uri="{FF2B5EF4-FFF2-40B4-BE49-F238E27FC236}">
                <a16:creationId xmlns:a16="http://schemas.microsoft.com/office/drawing/2014/main" id="{47D4DA3B-5832-452B-A086-BF883712B3D2}"/>
              </a:ext>
            </a:extLst>
          </p:cNvPr>
          <p:cNvSpPr>
            <a:spLocks/>
          </p:cNvSpPr>
          <p:nvPr/>
        </p:nvSpPr>
        <p:spPr bwMode="auto">
          <a:xfrm>
            <a:off x="9448801" y="304800"/>
            <a:ext cx="47625" cy="1219200"/>
          </a:xfrm>
          <a:custGeom>
            <a:avLst/>
            <a:gdLst>
              <a:gd name="T0" fmla="*/ 0 w 30"/>
              <a:gd name="T1" fmla="*/ 0 h 768"/>
              <a:gd name="T2" fmla="*/ 47625 w 30"/>
              <a:gd name="T3" fmla="*/ 528638 h 768"/>
              <a:gd name="T4" fmla="*/ 31750 w 30"/>
              <a:gd name="T5" fmla="*/ 1219200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" h="768">
                <a:moveTo>
                  <a:pt x="0" y="0"/>
                </a:moveTo>
                <a:cubicBezTo>
                  <a:pt x="7" y="180"/>
                  <a:pt x="8" y="202"/>
                  <a:pt x="30" y="333"/>
                </a:cubicBezTo>
                <a:cubicBezTo>
                  <a:pt x="20" y="741"/>
                  <a:pt x="20" y="596"/>
                  <a:pt x="2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2" name="Freeform 16">
            <a:extLst>
              <a:ext uri="{FF2B5EF4-FFF2-40B4-BE49-F238E27FC236}">
                <a16:creationId xmlns:a16="http://schemas.microsoft.com/office/drawing/2014/main" id="{E8A94739-8DD7-4F3A-A86B-7DA42D1DC4CD}"/>
              </a:ext>
            </a:extLst>
          </p:cNvPr>
          <p:cNvSpPr>
            <a:spLocks/>
          </p:cNvSpPr>
          <p:nvPr/>
        </p:nvSpPr>
        <p:spPr bwMode="auto">
          <a:xfrm>
            <a:off x="10266363" y="481014"/>
            <a:ext cx="93662" cy="1347787"/>
          </a:xfrm>
          <a:custGeom>
            <a:avLst/>
            <a:gdLst>
              <a:gd name="T0" fmla="*/ 49212 w 59"/>
              <a:gd name="T1" fmla="*/ 0 h 849"/>
              <a:gd name="T2" fmla="*/ 65087 w 59"/>
              <a:gd name="T3" fmla="*/ 1106487 h 849"/>
              <a:gd name="T4" fmla="*/ 15875 w 59"/>
              <a:gd name="T5" fmla="*/ 1300162 h 849"/>
              <a:gd name="T6" fmla="*/ 0 w 59"/>
              <a:gd name="T7" fmla="*/ 1347787 h 8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849">
                <a:moveTo>
                  <a:pt x="31" y="0"/>
                </a:moveTo>
                <a:cubicBezTo>
                  <a:pt x="43" y="264"/>
                  <a:pt x="59" y="407"/>
                  <a:pt x="41" y="697"/>
                </a:cubicBezTo>
                <a:cubicBezTo>
                  <a:pt x="38" y="739"/>
                  <a:pt x="19" y="778"/>
                  <a:pt x="10" y="819"/>
                </a:cubicBezTo>
                <a:cubicBezTo>
                  <a:pt x="8" y="829"/>
                  <a:pt x="0" y="849"/>
                  <a:pt x="0" y="8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3" name="Freeform 17">
            <a:extLst>
              <a:ext uri="{FF2B5EF4-FFF2-40B4-BE49-F238E27FC236}">
                <a16:creationId xmlns:a16="http://schemas.microsoft.com/office/drawing/2014/main" id="{0D1DADB2-0E9D-4932-B90F-FCD353185C79}"/>
              </a:ext>
            </a:extLst>
          </p:cNvPr>
          <p:cNvSpPr>
            <a:spLocks/>
          </p:cNvSpPr>
          <p:nvPr/>
        </p:nvSpPr>
        <p:spPr bwMode="auto">
          <a:xfrm>
            <a:off x="1892301" y="5710239"/>
            <a:ext cx="144463" cy="674687"/>
          </a:xfrm>
          <a:custGeom>
            <a:avLst/>
            <a:gdLst>
              <a:gd name="T0" fmla="*/ 144463 w 91"/>
              <a:gd name="T1" fmla="*/ 0 h 425"/>
              <a:gd name="T2" fmla="*/ 128588 w 91"/>
              <a:gd name="T3" fmla="*/ 112712 h 425"/>
              <a:gd name="T4" fmla="*/ 112713 w 91"/>
              <a:gd name="T5" fmla="*/ 417512 h 425"/>
              <a:gd name="T6" fmla="*/ 49213 w 91"/>
              <a:gd name="T7" fmla="*/ 530225 h 425"/>
              <a:gd name="T8" fmla="*/ 17463 w 91"/>
              <a:gd name="T9" fmla="*/ 627062 h 425"/>
              <a:gd name="T10" fmla="*/ 0 w 91"/>
              <a:gd name="T11" fmla="*/ 674687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" h="425">
                <a:moveTo>
                  <a:pt x="91" y="0"/>
                </a:moveTo>
                <a:cubicBezTo>
                  <a:pt x="88" y="24"/>
                  <a:pt x="83" y="47"/>
                  <a:pt x="81" y="71"/>
                </a:cubicBezTo>
                <a:cubicBezTo>
                  <a:pt x="76" y="135"/>
                  <a:pt x="79" y="199"/>
                  <a:pt x="71" y="263"/>
                </a:cubicBezTo>
                <a:cubicBezTo>
                  <a:pt x="67" y="294"/>
                  <a:pt x="43" y="307"/>
                  <a:pt x="31" y="334"/>
                </a:cubicBezTo>
                <a:cubicBezTo>
                  <a:pt x="22" y="354"/>
                  <a:pt x="18" y="375"/>
                  <a:pt x="11" y="395"/>
                </a:cubicBezTo>
                <a:cubicBezTo>
                  <a:pt x="8" y="405"/>
                  <a:pt x="0" y="425"/>
                  <a:pt x="0" y="4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4" name="Freeform 18">
            <a:extLst>
              <a:ext uri="{FF2B5EF4-FFF2-40B4-BE49-F238E27FC236}">
                <a16:creationId xmlns:a16="http://schemas.microsoft.com/office/drawing/2014/main" id="{449FC1B0-9C36-4E00-BDD4-4F400E45AE90}"/>
              </a:ext>
            </a:extLst>
          </p:cNvPr>
          <p:cNvSpPr>
            <a:spLocks/>
          </p:cNvSpPr>
          <p:nvPr/>
        </p:nvSpPr>
        <p:spPr bwMode="auto">
          <a:xfrm>
            <a:off x="2070101" y="5759450"/>
            <a:ext cx="188913" cy="769938"/>
          </a:xfrm>
          <a:custGeom>
            <a:avLst/>
            <a:gdLst>
              <a:gd name="T0" fmla="*/ 144463 w 119"/>
              <a:gd name="T1" fmla="*/ 0 h 485"/>
              <a:gd name="T2" fmla="*/ 127000 w 119"/>
              <a:gd name="T3" fmla="*/ 528638 h 485"/>
              <a:gd name="T4" fmla="*/ 111125 w 119"/>
              <a:gd name="T5" fmla="*/ 657225 h 485"/>
              <a:gd name="T6" fmla="*/ 63500 w 119"/>
              <a:gd name="T7" fmla="*/ 688975 h 485"/>
              <a:gd name="T8" fmla="*/ 47625 w 119"/>
              <a:gd name="T9" fmla="*/ 738188 h 485"/>
              <a:gd name="T10" fmla="*/ 0 w 119"/>
              <a:gd name="T11" fmla="*/ 769938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9" h="485">
                <a:moveTo>
                  <a:pt x="91" y="0"/>
                </a:moveTo>
                <a:cubicBezTo>
                  <a:pt x="102" y="110"/>
                  <a:pt x="119" y="227"/>
                  <a:pt x="80" y="333"/>
                </a:cubicBezTo>
                <a:cubicBezTo>
                  <a:pt x="77" y="360"/>
                  <a:pt x="80" y="389"/>
                  <a:pt x="70" y="414"/>
                </a:cubicBezTo>
                <a:cubicBezTo>
                  <a:pt x="66" y="425"/>
                  <a:pt x="47" y="425"/>
                  <a:pt x="40" y="434"/>
                </a:cubicBezTo>
                <a:cubicBezTo>
                  <a:pt x="33" y="443"/>
                  <a:pt x="37" y="456"/>
                  <a:pt x="30" y="465"/>
                </a:cubicBezTo>
                <a:cubicBezTo>
                  <a:pt x="23" y="474"/>
                  <a:pt x="0" y="485"/>
                  <a:pt x="0" y="4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5" name="Freeform 19">
            <a:extLst>
              <a:ext uri="{FF2B5EF4-FFF2-40B4-BE49-F238E27FC236}">
                <a16:creationId xmlns:a16="http://schemas.microsoft.com/office/drawing/2014/main" id="{CEFA8490-ABE1-4609-A9B0-12025F578435}"/>
              </a:ext>
            </a:extLst>
          </p:cNvPr>
          <p:cNvSpPr>
            <a:spLocks/>
          </p:cNvSpPr>
          <p:nvPr/>
        </p:nvSpPr>
        <p:spPr bwMode="auto">
          <a:xfrm>
            <a:off x="2711451" y="5759450"/>
            <a:ext cx="282575" cy="946150"/>
          </a:xfrm>
          <a:custGeom>
            <a:avLst/>
            <a:gdLst>
              <a:gd name="T0" fmla="*/ 273050 w 178"/>
              <a:gd name="T1" fmla="*/ 0 h 596"/>
              <a:gd name="T2" fmla="*/ 192088 w 178"/>
              <a:gd name="T3" fmla="*/ 433388 h 596"/>
              <a:gd name="T4" fmla="*/ 47625 w 178"/>
              <a:gd name="T5" fmla="*/ 688975 h 596"/>
              <a:gd name="T6" fmla="*/ 15875 w 178"/>
              <a:gd name="T7" fmla="*/ 946150 h 5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" h="596">
                <a:moveTo>
                  <a:pt x="172" y="0"/>
                </a:moveTo>
                <a:cubicBezTo>
                  <a:pt x="167" y="70"/>
                  <a:pt x="178" y="213"/>
                  <a:pt x="121" y="273"/>
                </a:cubicBezTo>
                <a:cubicBezTo>
                  <a:pt x="103" y="327"/>
                  <a:pt x="62" y="386"/>
                  <a:pt x="30" y="434"/>
                </a:cubicBezTo>
                <a:cubicBezTo>
                  <a:pt x="0" y="527"/>
                  <a:pt x="10" y="474"/>
                  <a:pt x="10" y="5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6" name="Freeform 20">
            <a:extLst>
              <a:ext uri="{FF2B5EF4-FFF2-40B4-BE49-F238E27FC236}">
                <a16:creationId xmlns:a16="http://schemas.microsoft.com/office/drawing/2014/main" id="{09C423EC-2C0F-4072-B79B-5648DBA4FA8D}"/>
              </a:ext>
            </a:extLst>
          </p:cNvPr>
          <p:cNvSpPr>
            <a:spLocks/>
          </p:cNvSpPr>
          <p:nvPr/>
        </p:nvSpPr>
        <p:spPr bwMode="auto">
          <a:xfrm>
            <a:off x="2230439" y="5743576"/>
            <a:ext cx="255587" cy="993775"/>
          </a:xfrm>
          <a:custGeom>
            <a:avLst/>
            <a:gdLst>
              <a:gd name="T0" fmla="*/ 127000 w 161"/>
              <a:gd name="T1" fmla="*/ 0 h 626"/>
              <a:gd name="T2" fmla="*/ 192087 w 161"/>
              <a:gd name="T3" fmla="*/ 271463 h 626"/>
              <a:gd name="T4" fmla="*/ 255587 w 161"/>
              <a:gd name="T5" fmla="*/ 449263 h 626"/>
              <a:gd name="T6" fmla="*/ 127000 w 161"/>
              <a:gd name="T7" fmla="*/ 817563 h 626"/>
              <a:gd name="T8" fmla="*/ 0 w 161"/>
              <a:gd name="T9" fmla="*/ 993775 h 6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" h="626">
                <a:moveTo>
                  <a:pt x="80" y="0"/>
                </a:moveTo>
                <a:cubicBezTo>
                  <a:pt x="88" y="69"/>
                  <a:pt x="84" y="116"/>
                  <a:pt x="121" y="171"/>
                </a:cubicBezTo>
                <a:cubicBezTo>
                  <a:pt x="135" y="213"/>
                  <a:pt x="152" y="238"/>
                  <a:pt x="161" y="283"/>
                </a:cubicBezTo>
                <a:cubicBezTo>
                  <a:pt x="148" y="364"/>
                  <a:pt x="127" y="447"/>
                  <a:pt x="80" y="515"/>
                </a:cubicBezTo>
                <a:cubicBezTo>
                  <a:pt x="70" y="544"/>
                  <a:pt x="26" y="626"/>
                  <a:pt x="0" y="6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7" name="Freeform 21">
            <a:extLst>
              <a:ext uri="{FF2B5EF4-FFF2-40B4-BE49-F238E27FC236}">
                <a16:creationId xmlns:a16="http://schemas.microsoft.com/office/drawing/2014/main" id="{2B5FB9A5-D2FB-4FB2-931F-E40455442FBB}"/>
              </a:ext>
            </a:extLst>
          </p:cNvPr>
          <p:cNvSpPr>
            <a:spLocks/>
          </p:cNvSpPr>
          <p:nvPr/>
        </p:nvSpPr>
        <p:spPr bwMode="auto">
          <a:xfrm>
            <a:off x="2522539" y="5759451"/>
            <a:ext cx="204787" cy="1020763"/>
          </a:xfrm>
          <a:custGeom>
            <a:avLst/>
            <a:gdLst>
              <a:gd name="T0" fmla="*/ 204787 w 129"/>
              <a:gd name="T1" fmla="*/ 0 h 643"/>
              <a:gd name="T2" fmla="*/ 123825 w 129"/>
              <a:gd name="T3" fmla="*/ 417513 h 643"/>
              <a:gd name="T4" fmla="*/ 60325 w 129"/>
              <a:gd name="T5" fmla="*/ 577850 h 643"/>
              <a:gd name="T6" fmla="*/ 44450 w 129"/>
              <a:gd name="T7" fmla="*/ 785813 h 643"/>
              <a:gd name="T8" fmla="*/ 12700 w 129"/>
              <a:gd name="T9" fmla="*/ 898525 h 6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" h="643">
                <a:moveTo>
                  <a:pt x="129" y="0"/>
                </a:moveTo>
                <a:cubicBezTo>
                  <a:pt x="108" y="85"/>
                  <a:pt x="108" y="182"/>
                  <a:pt x="78" y="263"/>
                </a:cubicBezTo>
                <a:cubicBezTo>
                  <a:pt x="65" y="299"/>
                  <a:pt x="48" y="324"/>
                  <a:pt x="38" y="364"/>
                </a:cubicBezTo>
                <a:cubicBezTo>
                  <a:pt x="35" y="408"/>
                  <a:pt x="36" y="452"/>
                  <a:pt x="28" y="495"/>
                </a:cubicBezTo>
                <a:cubicBezTo>
                  <a:pt x="0" y="643"/>
                  <a:pt x="8" y="392"/>
                  <a:pt x="8" y="5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8" name="Freeform 22">
            <a:extLst>
              <a:ext uri="{FF2B5EF4-FFF2-40B4-BE49-F238E27FC236}">
                <a16:creationId xmlns:a16="http://schemas.microsoft.com/office/drawing/2014/main" id="{B7997223-1329-44C3-9F04-B8B69FDC0761}"/>
              </a:ext>
            </a:extLst>
          </p:cNvPr>
          <p:cNvSpPr>
            <a:spLocks/>
          </p:cNvSpPr>
          <p:nvPr/>
        </p:nvSpPr>
        <p:spPr bwMode="auto">
          <a:xfrm>
            <a:off x="10315575" y="722313"/>
            <a:ext cx="388938" cy="95250"/>
          </a:xfrm>
          <a:custGeom>
            <a:avLst/>
            <a:gdLst>
              <a:gd name="T0" fmla="*/ 0 w 245"/>
              <a:gd name="T1" fmla="*/ 0 h 60"/>
              <a:gd name="T2" fmla="*/ 320675 w 245"/>
              <a:gd name="T3" fmla="*/ 47625 h 60"/>
              <a:gd name="T4" fmla="*/ 384175 w 245"/>
              <a:gd name="T5" fmla="*/ 95250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5" h="60">
                <a:moveTo>
                  <a:pt x="0" y="0"/>
                </a:moveTo>
                <a:cubicBezTo>
                  <a:pt x="77" y="19"/>
                  <a:pt x="109" y="23"/>
                  <a:pt x="202" y="30"/>
                </a:cubicBezTo>
                <a:cubicBezTo>
                  <a:pt x="245" y="51"/>
                  <a:pt x="242" y="35"/>
                  <a:pt x="242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19" name="Freeform 23">
            <a:extLst>
              <a:ext uri="{FF2B5EF4-FFF2-40B4-BE49-F238E27FC236}">
                <a16:creationId xmlns:a16="http://schemas.microsoft.com/office/drawing/2014/main" id="{D6B5E6DB-0BB6-478D-8F05-F5319BC4E268}"/>
              </a:ext>
            </a:extLst>
          </p:cNvPr>
          <p:cNvSpPr>
            <a:spLocks/>
          </p:cNvSpPr>
          <p:nvPr/>
        </p:nvSpPr>
        <p:spPr bwMode="auto">
          <a:xfrm>
            <a:off x="10331450" y="977900"/>
            <a:ext cx="279400" cy="96838"/>
          </a:xfrm>
          <a:custGeom>
            <a:avLst/>
            <a:gdLst>
              <a:gd name="T0" fmla="*/ 0 w 176"/>
              <a:gd name="T1" fmla="*/ 0 h 61"/>
              <a:gd name="T2" fmla="*/ 207963 w 176"/>
              <a:gd name="T3" fmla="*/ 65088 h 61"/>
              <a:gd name="T4" fmla="*/ 273050 w 176"/>
              <a:gd name="T5" fmla="*/ 80963 h 61"/>
              <a:gd name="T6" fmla="*/ 255588 w 176"/>
              <a:gd name="T7" fmla="*/ 96838 h 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" h="61">
                <a:moveTo>
                  <a:pt x="0" y="0"/>
                </a:moveTo>
                <a:cubicBezTo>
                  <a:pt x="44" y="15"/>
                  <a:pt x="87" y="28"/>
                  <a:pt x="131" y="41"/>
                </a:cubicBezTo>
                <a:cubicBezTo>
                  <a:pt x="145" y="45"/>
                  <a:pt x="160" y="43"/>
                  <a:pt x="172" y="51"/>
                </a:cubicBezTo>
                <a:cubicBezTo>
                  <a:pt x="176" y="54"/>
                  <a:pt x="165" y="58"/>
                  <a:pt x="161" y="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20" name="Freeform 24">
            <a:extLst>
              <a:ext uri="{FF2B5EF4-FFF2-40B4-BE49-F238E27FC236}">
                <a16:creationId xmlns:a16="http://schemas.microsoft.com/office/drawing/2014/main" id="{A6429928-95F2-46AF-B5E3-9AEAEC09FA8E}"/>
              </a:ext>
            </a:extLst>
          </p:cNvPr>
          <p:cNvSpPr>
            <a:spLocks/>
          </p:cNvSpPr>
          <p:nvPr/>
        </p:nvSpPr>
        <p:spPr bwMode="auto">
          <a:xfrm>
            <a:off x="10331451" y="1579563"/>
            <a:ext cx="288925" cy="88900"/>
          </a:xfrm>
          <a:custGeom>
            <a:avLst/>
            <a:gdLst>
              <a:gd name="T0" fmla="*/ 0 w 182"/>
              <a:gd name="T1" fmla="*/ 25400 h 56"/>
              <a:gd name="T2" fmla="*/ 288925 w 182"/>
              <a:gd name="T3" fmla="*/ 88900 h 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2" h="56">
                <a:moveTo>
                  <a:pt x="0" y="16"/>
                </a:moveTo>
                <a:cubicBezTo>
                  <a:pt x="39" y="19"/>
                  <a:pt x="154" y="0"/>
                  <a:pt x="182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21" name="Freeform 25">
            <a:extLst>
              <a:ext uri="{FF2B5EF4-FFF2-40B4-BE49-F238E27FC236}">
                <a16:creationId xmlns:a16="http://schemas.microsoft.com/office/drawing/2014/main" id="{A252EAEA-F850-477E-946F-5524ACDEA19F}"/>
              </a:ext>
            </a:extLst>
          </p:cNvPr>
          <p:cNvSpPr>
            <a:spLocks/>
          </p:cNvSpPr>
          <p:nvPr/>
        </p:nvSpPr>
        <p:spPr bwMode="auto">
          <a:xfrm>
            <a:off x="10331450" y="1395414"/>
            <a:ext cx="401638" cy="47625"/>
          </a:xfrm>
          <a:custGeom>
            <a:avLst/>
            <a:gdLst>
              <a:gd name="T0" fmla="*/ 0 w 253"/>
              <a:gd name="T1" fmla="*/ 0 h 30"/>
              <a:gd name="T2" fmla="*/ 273050 w 253"/>
              <a:gd name="T3" fmla="*/ 15875 h 30"/>
              <a:gd name="T4" fmla="*/ 368300 w 253"/>
              <a:gd name="T5" fmla="*/ 47625 h 30"/>
              <a:gd name="T6" fmla="*/ 352425 w 253"/>
              <a:gd name="T7" fmla="*/ 47625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30">
                <a:moveTo>
                  <a:pt x="0" y="0"/>
                </a:moveTo>
                <a:cubicBezTo>
                  <a:pt x="57" y="3"/>
                  <a:pt x="115" y="3"/>
                  <a:pt x="172" y="10"/>
                </a:cubicBezTo>
                <a:cubicBezTo>
                  <a:pt x="193" y="13"/>
                  <a:pt x="253" y="30"/>
                  <a:pt x="232" y="30"/>
                </a:cubicBezTo>
                <a:cubicBezTo>
                  <a:pt x="229" y="30"/>
                  <a:pt x="225" y="30"/>
                  <a:pt x="222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22" name="Freeform 26">
            <a:extLst>
              <a:ext uri="{FF2B5EF4-FFF2-40B4-BE49-F238E27FC236}">
                <a16:creationId xmlns:a16="http://schemas.microsoft.com/office/drawing/2014/main" id="{7CF8FA3B-9CC0-4EDA-AB81-0884713CB96D}"/>
              </a:ext>
            </a:extLst>
          </p:cNvPr>
          <p:cNvSpPr>
            <a:spLocks/>
          </p:cNvSpPr>
          <p:nvPr/>
        </p:nvSpPr>
        <p:spPr bwMode="auto">
          <a:xfrm>
            <a:off x="10331451" y="1138239"/>
            <a:ext cx="352425" cy="96837"/>
          </a:xfrm>
          <a:custGeom>
            <a:avLst/>
            <a:gdLst>
              <a:gd name="T0" fmla="*/ 0 w 222"/>
              <a:gd name="T1" fmla="*/ 0 h 61"/>
              <a:gd name="T2" fmla="*/ 255588 w 222"/>
              <a:gd name="T3" fmla="*/ 65087 h 61"/>
              <a:gd name="T4" fmla="*/ 352425 w 222"/>
              <a:gd name="T5" fmla="*/ 96837 h 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" h="61">
                <a:moveTo>
                  <a:pt x="0" y="0"/>
                </a:moveTo>
                <a:cubicBezTo>
                  <a:pt x="131" y="14"/>
                  <a:pt x="75" y="3"/>
                  <a:pt x="161" y="41"/>
                </a:cubicBezTo>
                <a:cubicBezTo>
                  <a:pt x="181" y="50"/>
                  <a:pt x="222" y="61"/>
                  <a:pt x="222" y="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26" name="AutoShape 30">
            <a:extLst>
              <a:ext uri="{FF2B5EF4-FFF2-40B4-BE49-F238E27FC236}">
                <a16:creationId xmlns:a16="http://schemas.microsoft.com/office/drawing/2014/main" id="{AFF7EDFA-B885-4D8C-BD5C-7DDFD1A1B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941889"/>
            <a:ext cx="647700" cy="719137"/>
          </a:xfrm>
          <a:custGeom>
            <a:avLst/>
            <a:gdLst>
              <a:gd name="T0" fmla="*/ 325649 w 21600"/>
              <a:gd name="T1" fmla="*/ 72813 h 21600"/>
              <a:gd name="T2" fmla="*/ 87799 w 21600"/>
              <a:gd name="T3" fmla="*/ 359568 h 21600"/>
              <a:gd name="T4" fmla="*/ 325649 w 21600"/>
              <a:gd name="T5" fmla="*/ 719137 h 21600"/>
              <a:gd name="T6" fmla="*/ 559901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l-SI"/>
          </a:p>
        </p:txBody>
      </p:sp>
      <p:sp>
        <p:nvSpPr>
          <p:cNvPr id="29727" name="AutoShape 32">
            <a:extLst>
              <a:ext uri="{FF2B5EF4-FFF2-40B4-BE49-F238E27FC236}">
                <a16:creationId xmlns:a16="http://schemas.microsoft.com/office/drawing/2014/main" id="{0ED9662D-D43E-4B22-A8B8-8D9B3729E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860800"/>
            <a:ext cx="720725" cy="865188"/>
          </a:xfrm>
          <a:prstGeom prst="star8">
            <a:avLst>
              <a:gd name="adj" fmla="val 3825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9728" name="AutoShape 33">
            <a:extLst>
              <a:ext uri="{FF2B5EF4-FFF2-40B4-BE49-F238E27FC236}">
                <a16:creationId xmlns:a16="http://schemas.microsoft.com/office/drawing/2014/main" id="{628A9519-5381-4F9C-A382-5BA7DDAEA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2924175"/>
            <a:ext cx="720725" cy="865188"/>
          </a:xfrm>
          <a:prstGeom prst="star8">
            <a:avLst>
              <a:gd name="adj" fmla="val 3825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9729" name="AutoShape 34">
            <a:extLst>
              <a:ext uri="{FF2B5EF4-FFF2-40B4-BE49-F238E27FC236}">
                <a16:creationId xmlns:a16="http://schemas.microsoft.com/office/drawing/2014/main" id="{BBEFF4D3-E14B-4C82-B0CD-51803202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1989139"/>
            <a:ext cx="720725" cy="865187"/>
          </a:xfrm>
          <a:prstGeom prst="star8">
            <a:avLst>
              <a:gd name="adj" fmla="val 3825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9730" name="AutoShape 36">
            <a:extLst>
              <a:ext uri="{FF2B5EF4-FFF2-40B4-BE49-F238E27FC236}">
                <a16:creationId xmlns:a16="http://schemas.microsoft.com/office/drawing/2014/main" id="{984BF45B-841F-47C7-B571-9558B4138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1196975"/>
            <a:ext cx="720725" cy="865188"/>
          </a:xfrm>
          <a:prstGeom prst="star8">
            <a:avLst>
              <a:gd name="adj" fmla="val 3825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9731" name="AutoShape 37">
            <a:extLst>
              <a:ext uri="{FF2B5EF4-FFF2-40B4-BE49-F238E27FC236}">
                <a16:creationId xmlns:a16="http://schemas.microsoft.com/office/drawing/2014/main" id="{635D1C49-2B08-45C5-8B4F-16179F323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76250"/>
            <a:ext cx="720725" cy="865188"/>
          </a:xfrm>
          <a:prstGeom prst="star8">
            <a:avLst>
              <a:gd name="adj" fmla="val 3825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9732" name="AutoShape 38">
            <a:extLst>
              <a:ext uri="{FF2B5EF4-FFF2-40B4-BE49-F238E27FC236}">
                <a16:creationId xmlns:a16="http://schemas.microsoft.com/office/drawing/2014/main" id="{CF0C1470-1607-4981-BEBB-69606F7B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708275"/>
            <a:ext cx="647700" cy="719138"/>
          </a:xfrm>
          <a:custGeom>
            <a:avLst/>
            <a:gdLst>
              <a:gd name="T0" fmla="*/ 325649 w 21600"/>
              <a:gd name="T1" fmla="*/ 72813 h 21600"/>
              <a:gd name="T2" fmla="*/ 87799 w 21600"/>
              <a:gd name="T3" fmla="*/ 359569 h 21600"/>
              <a:gd name="T4" fmla="*/ 325649 w 21600"/>
              <a:gd name="T5" fmla="*/ 719138 h 21600"/>
              <a:gd name="T6" fmla="*/ 559901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l-SI"/>
          </a:p>
        </p:txBody>
      </p:sp>
      <p:sp>
        <p:nvSpPr>
          <p:cNvPr id="29733" name="AutoShape 39">
            <a:extLst>
              <a:ext uri="{FF2B5EF4-FFF2-40B4-BE49-F238E27FC236}">
                <a16:creationId xmlns:a16="http://schemas.microsoft.com/office/drawing/2014/main" id="{08D90534-F301-4C6D-8E31-1E44FEB32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628775"/>
            <a:ext cx="647700" cy="719138"/>
          </a:xfrm>
          <a:custGeom>
            <a:avLst/>
            <a:gdLst>
              <a:gd name="T0" fmla="*/ 325649 w 21600"/>
              <a:gd name="T1" fmla="*/ 72813 h 21600"/>
              <a:gd name="T2" fmla="*/ 87799 w 21600"/>
              <a:gd name="T3" fmla="*/ 359569 h 21600"/>
              <a:gd name="T4" fmla="*/ 325649 w 21600"/>
              <a:gd name="T5" fmla="*/ 719138 h 21600"/>
              <a:gd name="T6" fmla="*/ 559901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l-SI"/>
          </a:p>
        </p:txBody>
      </p:sp>
      <p:sp>
        <p:nvSpPr>
          <p:cNvPr id="26665" name="AutoShape 41">
            <a:extLst>
              <a:ext uri="{FF2B5EF4-FFF2-40B4-BE49-F238E27FC236}">
                <a16:creationId xmlns:a16="http://schemas.microsoft.com/office/drawing/2014/main" id="{74856B29-80EE-4C00-AA1E-2996D2892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420939"/>
            <a:ext cx="863600" cy="935037"/>
          </a:xfrm>
          <a:prstGeom prst="star5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sl-SI">
              <a:latin typeface="Arial" charset="0"/>
              <a:cs typeface="Arial" charset="0"/>
            </a:endParaRPr>
          </a:p>
        </p:txBody>
      </p:sp>
      <p:sp>
        <p:nvSpPr>
          <p:cNvPr id="26666" name="AutoShape 42">
            <a:extLst>
              <a:ext uri="{FF2B5EF4-FFF2-40B4-BE49-F238E27FC236}">
                <a16:creationId xmlns:a16="http://schemas.microsoft.com/office/drawing/2014/main" id="{A172CAD7-8880-45AC-B599-541ED2CC4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1125539"/>
            <a:ext cx="863600" cy="935037"/>
          </a:xfrm>
          <a:prstGeom prst="star5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sl-SI">
              <a:latin typeface="Arial" charset="0"/>
              <a:cs typeface="Arial" charset="0"/>
            </a:endParaRPr>
          </a:p>
        </p:txBody>
      </p:sp>
      <p:sp>
        <p:nvSpPr>
          <p:cNvPr id="26667" name="AutoShape 43">
            <a:extLst>
              <a:ext uri="{FF2B5EF4-FFF2-40B4-BE49-F238E27FC236}">
                <a16:creationId xmlns:a16="http://schemas.microsoft.com/office/drawing/2014/main" id="{69924601-6774-497A-B129-CF046ADA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476250"/>
            <a:ext cx="863600" cy="935038"/>
          </a:xfrm>
          <a:prstGeom prst="star5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sl-SI">
              <a:latin typeface="Arial" charset="0"/>
              <a:cs typeface="Arial" charset="0"/>
            </a:endParaRPr>
          </a:p>
        </p:txBody>
      </p:sp>
      <p:sp>
        <p:nvSpPr>
          <p:cNvPr id="29737" name="Text Box 44">
            <a:extLst>
              <a:ext uri="{FF2B5EF4-FFF2-40B4-BE49-F238E27FC236}">
                <a16:creationId xmlns:a16="http://schemas.microsoft.com/office/drawing/2014/main" id="{86403660-FF5A-4E5C-950B-C21EABE9A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1125538"/>
            <a:ext cx="5746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4800"/>
              <a:t>?</a:t>
            </a:r>
          </a:p>
        </p:txBody>
      </p:sp>
      <p:sp>
        <p:nvSpPr>
          <p:cNvPr id="42" name="Označba mesta vsebine 2">
            <a:extLst>
              <a:ext uri="{FF2B5EF4-FFF2-40B4-BE49-F238E27FC236}">
                <a16:creationId xmlns:a16="http://schemas.microsoft.com/office/drawing/2014/main" id="{D963D3DD-0CE1-4425-90BC-1043FACA984F}"/>
              </a:ext>
            </a:extLst>
          </p:cNvPr>
          <p:cNvSpPr txBox="1">
            <a:spLocks/>
          </p:cNvSpPr>
          <p:nvPr/>
        </p:nvSpPr>
        <p:spPr>
          <a:xfrm>
            <a:off x="5664201" y="3692520"/>
            <a:ext cx="6080125" cy="3086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/>
              <a:t>PRAVILO</a:t>
            </a:r>
            <a:r>
              <a:rPr lang="sl-SI" dirty="0"/>
              <a:t>: </a:t>
            </a:r>
            <a:r>
              <a:rPr lang="sl-SI" i="1" u="sng" dirty="0"/>
              <a:t>MENJAVA OBLIKE IN BARVE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Poglej si ta vzorec.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Kaj se menjava v tem vzorcu?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/>
              <a:t>ABBC</a:t>
            </a:r>
            <a:endParaRPr lang="sl-SI" dirty="0"/>
          </a:p>
          <a:p>
            <a:endParaRPr lang="sl-SI" dirty="0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A4785B05-FB98-4DA2-8D78-3F24C39E4B86}"/>
              </a:ext>
            </a:extLst>
          </p:cNvPr>
          <p:cNvSpPr/>
          <p:nvPr/>
        </p:nvSpPr>
        <p:spPr>
          <a:xfrm>
            <a:off x="534585" y="445780"/>
            <a:ext cx="3459565" cy="1335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GRADNIK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41" name="AutoShape 30">
            <a:extLst>
              <a:ext uri="{FF2B5EF4-FFF2-40B4-BE49-F238E27FC236}">
                <a16:creationId xmlns:a16="http://schemas.microsoft.com/office/drawing/2014/main" id="{3B862966-624C-4BF4-9F38-6D4B4C09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21" y="943769"/>
            <a:ext cx="647700" cy="719137"/>
          </a:xfrm>
          <a:custGeom>
            <a:avLst/>
            <a:gdLst>
              <a:gd name="T0" fmla="*/ 325649 w 21600"/>
              <a:gd name="T1" fmla="*/ 72813 h 21600"/>
              <a:gd name="T2" fmla="*/ 87799 w 21600"/>
              <a:gd name="T3" fmla="*/ 359568 h 21600"/>
              <a:gd name="T4" fmla="*/ 325649 w 21600"/>
              <a:gd name="T5" fmla="*/ 719137 h 21600"/>
              <a:gd name="T6" fmla="*/ 559901 w 21600"/>
              <a:gd name="T7" fmla="*/ 3595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l-SI"/>
          </a:p>
        </p:txBody>
      </p:sp>
      <p:sp>
        <p:nvSpPr>
          <p:cNvPr id="43" name="AutoShape 32">
            <a:extLst>
              <a:ext uri="{FF2B5EF4-FFF2-40B4-BE49-F238E27FC236}">
                <a16:creationId xmlns:a16="http://schemas.microsoft.com/office/drawing/2014/main" id="{2C520DA9-2A87-45CB-A618-34189A4A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292" y="870743"/>
            <a:ext cx="720725" cy="865188"/>
          </a:xfrm>
          <a:prstGeom prst="star8">
            <a:avLst>
              <a:gd name="adj" fmla="val 3825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4" name="AutoShape 32">
            <a:extLst>
              <a:ext uri="{FF2B5EF4-FFF2-40B4-BE49-F238E27FC236}">
                <a16:creationId xmlns:a16="http://schemas.microsoft.com/office/drawing/2014/main" id="{0AB05DE3-F6E2-4D3A-A25E-1C23214C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4" y="888999"/>
            <a:ext cx="720725" cy="865188"/>
          </a:xfrm>
          <a:prstGeom prst="star8">
            <a:avLst>
              <a:gd name="adj" fmla="val 3825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5" name="AutoShape 41">
            <a:extLst>
              <a:ext uri="{FF2B5EF4-FFF2-40B4-BE49-F238E27FC236}">
                <a16:creationId xmlns:a16="http://schemas.microsoft.com/office/drawing/2014/main" id="{07AE0738-27B7-4510-A48A-5A85E4ABB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448" y="800894"/>
            <a:ext cx="863600" cy="935037"/>
          </a:xfrm>
          <a:prstGeom prst="star5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sl-SI">
              <a:latin typeface="Arial" charset="0"/>
              <a:cs typeface="Arial" charset="0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479531" y="253283"/>
            <a:ext cx="11377402" cy="6324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>
            <a:extLst>
              <a:ext uri="{FF2B5EF4-FFF2-40B4-BE49-F238E27FC236}">
                <a16:creationId xmlns:a16="http://schemas.microsoft.com/office/drawing/2014/main" id="{6321FF50-C31E-4CF5-B888-2257FAE66D4F}"/>
              </a:ext>
            </a:extLst>
          </p:cNvPr>
          <p:cNvSpPr>
            <a:spLocks/>
          </p:cNvSpPr>
          <p:nvPr/>
        </p:nvSpPr>
        <p:spPr bwMode="auto">
          <a:xfrm>
            <a:off x="1716089" y="288925"/>
            <a:ext cx="8904287" cy="5983288"/>
          </a:xfrm>
          <a:custGeom>
            <a:avLst/>
            <a:gdLst>
              <a:gd name="T0" fmla="*/ 0 w 5609"/>
              <a:gd name="T1" fmla="*/ 5983288 h 3769"/>
              <a:gd name="T2" fmla="*/ 193675 w 5609"/>
              <a:gd name="T3" fmla="*/ 5438775 h 3769"/>
              <a:gd name="T4" fmla="*/ 209550 w 5609"/>
              <a:gd name="T5" fmla="*/ 3994150 h 3769"/>
              <a:gd name="T6" fmla="*/ 320675 w 5609"/>
              <a:gd name="T7" fmla="*/ 3305175 h 3769"/>
              <a:gd name="T8" fmla="*/ 369887 w 5609"/>
              <a:gd name="T9" fmla="*/ 3208338 h 3769"/>
              <a:gd name="T10" fmla="*/ 449262 w 5609"/>
              <a:gd name="T11" fmla="*/ 3032125 h 3769"/>
              <a:gd name="T12" fmla="*/ 577850 w 5609"/>
              <a:gd name="T13" fmla="*/ 2790825 h 3769"/>
              <a:gd name="T14" fmla="*/ 785812 w 5609"/>
              <a:gd name="T15" fmla="*/ 2406650 h 3769"/>
              <a:gd name="T16" fmla="*/ 835025 w 5609"/>
              <a:gd name="T17" fmla="*/ 2278063 h 3769"/>
              <a:gd name="T18" fmla="*/ 1363662 w 5609"/>
              <a:gd name="T19" fmla="*/ 2085975 h 3769"/>
              <a:gd name="T20" fmla="*/ 1412875 w 5609"/>
              <a:gd name="T21" fmla="*/ 2068513 h 3769"/>
              <a:gd name="T22" fmla="*/ 1460500 w 5609"/>
              <a:gd name="T23" fmla="*/ 2036763 h 3769"/>
              <a:gd name="T24" fmla="*/ 1604962 w 5609"/>
              <a:gd name="T25" fmla="*/ 2005013 h 3769"/>
              <a:gd name="T26" fmla="*/ 2054225 w 5609"/>
              <a:gd name="T27" fmla="*/ 2101850 h 3769"/>
              <a:gd name="T28" fmla="*/ 2663825 w 5609"/>
              <a:gd name="T29" fmla="*/ 2101850 h 3769"/>
              <a:gd name="T30" fmla="*/ 2919412 w 5609"/>
              <a:gd name="T31" fmla="*/ 2005013 h 3769"/>
              <a:gd name="T32" fmla="*/ 3032125 w 5609"/>
              <a:gd name="T33" fmla="*/ 1941513 h 3769"/>
              <a:gd name="T34" fmla="*/ 3063875 w 5609"/>
              <a:gd name="T35" fmla="*/ 1892300 h 3769"/>
              <a:gd name="T36" fmla="*/ 3097212 w 5609"/>
              <a:gd name="T37" fmla="*/ 1860550 h 3769"/>
              <a:gd name="T38" fmla="*/ 3176587 w 5609"/>
              <a:gd name="T39" fmla="*/ 1747838 h 3769"/>
              <a:gd name="T40" fmla="*/ 3336925 w 5609"/>
              <a:gd name="T41" fmla="*/ 1458913 h 3769"/>
              <a:gd name="T42" fmla="*/ 3465512 w 5609"/>
              <a:gd name="T43" fmla="*/ 1203325 h 3769"/>
              <a:gd name="T44" fmla="*/ 3513137 w 5609"/>
              <a:gd name="T45" fmla="*/ 1090613 h 3769"/>
              <a:gd name="T46" fmla="*/ 3578225 w 5609"/>
              <a:gd name="T47" fmla="*/ 1011238 h 3769"/>
              <a:gd name="T48" fmla="*/ 3673475 w 5609"/>
              <a:gd name="T49" fmla="*/ 833438 h 3769"/>
              <a:gd name="T50" fmla="*/ 4138612 w 5609"/>
              <a:gd name="T51" fmla="*/ 544513 h 3769"/>
              <a:gd name="T52" fmla="*/ 4748212 w 5609"/>
              <a:gd name="T53" fmla="*/ 593725 h 3769"/>
              <a:gd name="T54" fmla="*/ 5005387 w 5609"/>
              <a:gd name="T55" fmla="*/ 706438 h 3769"/>
              <a:gd name="T56" fmla="*/ 5181600 w 5609"/>
              <a:gd name="T57" fmla="*/ 801688 h 3769"/>
              <a:gd name="T58" fmla="*/ 5310187 w 5609"/>
              <a:gd name="T59" fmla="*/ 866775 h 3769"/>
              <a:gd name="T60" fmla="*/ 5422900 w 5609"/>
              <a:gd name="T61" fmla="*/ 946150 h 3769"/>
              <a:gd name="T62" fmla="*/ 5518150 w 5609"/>
              <a:gd name="T63" fmla="*/ 993775 h 3769"/>
              <a:gd name="T64" fmla="*/ 5680075 w 5609"/>
              <a:gd name="T65" fmla="*/ 1042988 h 3769"/>
              <a:gd name="T66" fmla="*/ 6256337 w 5609"/>
              <a:gd name="T67" fmla="*/ 930275 h 3769"/>
              <a:gd name="T68" fmla="*/ 6432550 w 5609"/>
              <a:gd name="T69" fmla="*/ 833438 h 3769"/>
              <a:gd name="T70" fmla="*/ 6465887 w 5609"/>
              <a:gd name="T71" fmla="*/ 801688 h 3769"/>
              <a:gd name="T72" fmla="*/ 6513512 w 5609"/>
              <a:gd name="T73" fmla="*/ 738188 h 3769"/>
              <a:gd name="T74" fmla="*/ 6673850 w 5609"/>
              <a:gd name="T75" fmla="*/ 577850 h 3769"/>
              <a:gd name="T76" fmla="*/ 6754812 w 5609"/>
              <a:gd name="T77" fmla="*/ 496888 h 3769"/>
              <a:gd name="T78" fmla="*/ 6865937 w 5609"/>
              <a:gd name="T79" fmla="*/ 304800 h 3769"/>
              <a:gd name="T80" fmla="*/ 7251700 w 5609"/>
              <a:gd name="T81" fmla="*/ 31750 h 3769"/>
              <a:gd name="T82" fmla="*/ 7635875 w 5609"/>
              <a:gd name="T83" fmla="*/ 0 h 3769"/>
              <a:gd name="T84" fmla="*/ 8181975 w 5609"/>
              <a:gd name="T85" fmla="*/ 63500 h 3769"/>
              <a:gd name="T86" fmla="*/ 8342312 w 5609"/>
              <a:gd name="T87" fmla="*/ 112713 h 3769"/>
              <a:gd name="T88" fmla="*/ 8662987 w 5609"/>
              <a:gd name="T89" fmla="*/ 176213 h 3769"/>
              <a:gd name="T90" fmla="*/ 8904287 w 5609"/>
              <a:gd name="T91" fmla="*/ 239713 h 37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09" h="3769">
                <a:moveTo>
                  <a:pt x="0" y="3769"/>
                </a:moveTo>
                <a:cubicBezTo>
                  <a:pt x="56" y="3659"/>
                  <a:pt x="95" y="3546"/>
                  <a:pt x="122" y="3426"/>
                </a:cubicBezTo>
                <a:cubicBezTo>
                  <a:pt x="125" y="3123"/>
                  <a:pt x="127" y="2819"/>
                  <a:pt x="132" y="2516"/>
                </a:cubicBezTo>
                <a:cubicBezTo>
                  <a:pt x="134" y="2379"/>
                  <a:pt x="119" y="2206"/>
                  <a:pt x="202" y="2082"/>
                </a:cubicBezTo>
                <a:cubicBezTo>
                  <a:pt x="228" y="2003"/>
                  <a:pt x="193" y="2101"/>
                  <a:pt x="233" y="2021"/>
                </a:cubicBezTo>
                <a:cubicBezTo>
                  <a:pt x="252" y="1983"/>
                  <a:pt x="263" y="1947"/>
                  <a:pt x="283" y="1910"/>
                </a:cubicBezTo>
                <a:cubicBezTo>
                  <a:pt x="313" y="1856"/>
                  <a:pt x="329" y="1807"/>
                  <a:pt x="364" y="1758"/>
                </a:cubicBezTo>
                <a:cubicBezTo>
                  <a:pt x="393" y="1672"/>
                  <a:pt x="449" y="1593"/>
                  <a:pt x="495" y="1516"/>
                </a:cubicBezTo>
                <a:cubicBezTo>
                  <a:pt x="510" y="1491"/>
                  <a:pt x="506" y="1456"/>
                  <a:pt x="526" y="1435"/>
                </a:cubicBezTo>
                <a:cubicBezTo>
                  <a:pt x="612" y="1347"/>
                  <a:pt x="744" y="1324"/>
                  <a:pt x="859" y="1314"/>
                </a:cubicBezTo>
                <a:cubicBezTo>
                  <a:pt x="869" y="1310"/>
                  <a:pt x="880" y="1308"/>
                  <a:pt x="890" y="1303"/>
                </a:cubicBezTo>
                <a:cubicBezTo>
                  <a:pt x="901" y="1298"/>
                  <a:pt x="909" y="1287"/>
                  <a:pt x="920" y="1283"/>
                </a:cubicBezTo>
                <a:cubicBezTo>
                  <a:pt x="949" y="1272"/>
                  <a:pt x="981" y="1270"/>
                  <a:pt x="1011" y="1263"/>
                </a:cubicBezTo>
                <a:cubicBezTo>
                  <a:pt x="1110" y="1278"/>
                  <a:pt x="1200" y="1294"/>
                  <a:pt x="1294" y="1324"/>
                </a:cubicBezTo>
                <a:cubicBezTo>
                  <a:pt x="1405" y="1398"/>
                  <a:pt x="1553" y="1354"/>
                  <a:pt x="1678" y="1324"/>
                </a:cubicBezTo>
                <a:cubicBezTo>
                  <a:pt x="1727" y="1298"/>
                  <a:pt x="1796" y="1291"/>
                  <a:pt x="1839" y="1263"/>
                </a:cubicBezTo>
                <a:cubicBezTo>
                  <a:pt x="1883" y="1235"/>
                  <a:pt x="1859" y="1248"/>
                  <a:pt x="1910" y="1223"/>
                </a:cubicBezTo>
                <a:cubicBezTo>
                  <a:pt x="1917" y="1213"/>
                  <a:pt x="1922" y="1202"/>
                  <a:pt x="1930" y="1192"/>
                </a:cubicBezTo>
                <a:cubicBezTo>
                  <a:pt x="1936" y="1184"/>
                  <a:pt x="1946" y="1180"/>
                  <a:pt x="1951" y="1172"/>
                </a:cubicBezTo>
                <a:cubicBezTo>
                  <a:pt x="2010" y="1085"/>
                  <a:pt x="1929" y="1176"/>
                  <a:pt x="2001" y="1101"/>
                </a:cubicBezTo>
                <a:cubicBezTo>
                  <a:pt x="2023" y="1036"/>
                  <a:pt x="2062" y="974"/>
                  <a:pt x="2102" y="919"/>
                </a:cubicBezTo>
                <a:cubicBezTo>
                  <a:pt x="2120" y="864"/>
                  <a:pt x="2154" y="809"/>
                  <a:pt x="2183" y="758"/>
                </a:cubicBezTo>
                <a:cubicBezTo>
                  <a:pt x="2196" y="736"/>
                  <a:pt x="2199" y="709"/>
                  <a:pt x="2213" y="687"/>
                </a:cubicBezTo>
                <a:cubicBezTo>
                  <a:pt x="2224" y="669"/>
                  <a:pt x="2242" y="655"/>
                  <a:pt x="2254" y="637"/>
                </a:cubicBezTo>
                <a:cubicBezTo>
                  <a:pt x="2270" y="570"/>
                  <a:pt x="2257" y="603"/>
                  <a:pt x="2314" y="525"/>
                </a:cubicBezTo>
                <a:cubicBezTo>
                  <a:pt x="2395" y="414"/>
                  <a:pt x="2476" y="379"/>
                  <a:pt x="2607" y="343"/>
                </a:cubicBezTo>
                <a:cubicBezTo>
                  <a:pt x="2735" y="353"/>
                  <a:pt x="2863" y="359"/>
                  <a:pt x="2991" y="374"/>
                </a:cubicBezTo>
                <a:cubicBezTo>
                  <a:pt x="3052" y="381"/>
                  <a:pt x="3098" y="425"/>
                  <a:pt x="3153" y="445"/>
                </a:cubicBezTo>
                <a:cubicBezTo>
                  <a:pt x="3189" y="481"/>
                  <a:pt x="3216" y="486"/>
                  <a:pt x="3264" y="505"/>
                </a:cubicBezTo>
                <a:cubicBezTo>
                  <a:pt x="3340" y="579"/>
                  <a:pt x="3242" y="494"/>
                  <a:pt x="3345" y="546"/>
                </a:cubicBezTo>
                <a:cubicBezTo>
                  <a:pt x="3371" y="559"/>
                  <a:pt x="3389" y="587"/>
                  <a:pt x="3416" y="596"/>
                </a:cubicBezTo>
                <a:cubicBezTo>
                  <a:pt x="3488" y="620"/>
                  <a:pt x="3402" y="588"/>
                  <a:pt x="3476" y="626"/>
                </a:cubicBezTo>
                <a:cubicBezTo>
                  <a:pt x="3507" y="642"/>
                  <a:pt x="3545" y="646"/>
                  <a:pt x="3578" y="657"/>
                </a:cubicBezTo>
                <a:cubicBezTo>
                  <a:pt x="3654" y="649"/>
                  <a:pt x="3855" y="633"/>
                  <a:pt x="3941" y="586"/>
                </a:cubicBezTo>
                <a:cubicBezTo>
                  <a:pt x="4064" y="518"/>
                  <a:pt x="3981" y="549"/>
                  <a:pt x="4052" y="525"/>
                </a:cubicBezTo>
                <a:cubicBezTo>
                  <a:pt x="4059" y="518"/>
                  <a:pt x="4067" y="512"/>
                  <a:pt x="4073" y="505"/>
                </a:cubicBezTo>
                <a:cubicBezTo>
                  <a:pt x="4084" y="492"/>
                  <a:pt x="4091" y="477"/>
                  <a:pt x="4103" y="465"/>
                </a:cubicBezTo>
                <a:cubicBezTo>
                  <a:pt x="4138" y="430"/>
                  <a:pt x="4171" y="401"/>
                  <a:pt x="4204" y="364"/>
                </a:cubicBezTo>
                <a:cubicBezTo>
                  <a:pt x="4220" y="346"/>
                  <a:pt x="4242" y="333"/>
                  <a:pt x="4255" y="313"/>
                </a:cubicBezTo>
                <a:cubicBezTo>
                  <a:pt x="4282" y="273"/>
                  <a:pt x="4296" y="231"/>
                  <a:pt x="4325" y="192"/>
                </a:cubicBezTo>
                <a:cubicBezTo>
                  <a:pt x="4356" y="100"/>
                  <a:pt x="4473" y="30"/>
                  <a:pt x="4568" y="20"/>
                </a:cubicBezTo>
                <a:cubicBezTo>
                  <a:pt x="4648" y="11"/>
                  <a:pt x="4810" y="0"/>
                  <a:pt x="4810" y="0"/>
                </a:cubicBezTo>
                <a:cubicBezTo>
                  <a:pt x="5010" y="9"/>
                  <a:pt x="5007" y="4"/>
                  <a:pt x="5154" y="40"/>
                </a:cubicBezTo>
                <a:cubicBezTo>
                  <a:pt x="5211" y="80"/>
                  <a:pt x="5157" y="49"/>
                  <a:pt x="5255" y="71"/>
                </a:cubicBezTo>
                <a:cubicBezTo>
                  <a:pt x="5327" y="87"/>
                  <a:pt x="5381" y="103"/>
                  <a:pt x="5457" y="111"/>
                </a:cubicBezTo>
                <a:cubicBezTo>
                  <a:pt x="5503" y="126"/>
                  <a:pt x="5560" y="151"/>
                  <a:pt x="5609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75" name="Freeform 3">
            <a:extLst>
              <a:ext uri="{FF2B5EF4-FFF2-40B4-BE49-F238E27FC236}">
                <a16:creationId xmlns:a16="http://schemas.microsoft.com/office/drawing/2014/main" id="{414730D3-FC91-4F51-8822-8BB09704F6DF}"/>
              </a:ext>
            </a:extLst>
          </p:cNvPr>
          <p:cNvSpPr>
            <a:spLocks/>
          </p:cNvSpPr>
          <p:nvPr/>
        </p:nvSpPr>
        <p:spPr bwMode="auto">
          <a:xfrm>
            <a:off x="2935289" y="1339850"/>
            <a:ext cx="7716837" cy="5302250"/>
          </a:xfrm>
          <a:custGeom>
            <a:avLst/>
            <a:gdLst>
              <a:gd name="T0" fmla="*/ 0 w 4861"/>
              <a:gd name="T1" fmla="*/ 5302250 h 3340"/>
              <a:gd name="T2" fmla="*/ 31750 w 4861"/>
              <a:gd name="T3" fmla="*/ 5205413 h 3340"/>
              <a:gd name="T4" fmla="*/ 80962 w 4861"/>
              <a:gd name="T5" fmla="*/ 5157788 h 3340"/>
              <a:gd name="T6" fmla="*/ 160337 w 4861"/>
              <a:gd name="T7" fmla="*/ 5013325 h 3340"/>
              <a:gd name="T8" fmla="*/ 176212 w 4861"/>
              <a:gd name="T9" fmla="*/ 4932363 h 3340"/>
              <a:gd name="T10" fmla="*/ 209550 w 4861"/>
              <a:gd name="T11" fmla="*/ 4787900 h 3340"/>
              <a:gd name="T12" fmla="*/ 193675 w 4861"/>
              <a:gd name="T13" fmla="*/ 4083050 h 3340"/>
              <a:gd name="T14" fmla="*/ 176212 w 4861"/>
              <a:gd name="T15" fmla="*/ 2703513 h 3340"/>
              <a:gd name="T16" fmla="*/ 257175 w 4861"/>
              <a:gd name="T17" fmla="*/ 2559050 h 3340"/>
              <a:gd name="T18" fmla="*/ 850900 w 4861"/>
              <a:gd name="T19" fmla="*/ 2301875 h 3340"/>
              <a:gd name="T20" fmla="*/ 1347787 w 4861"/>
              <a:gd name="T21" fmla="*/ 2349500 h 3340"/>
              <a:gd name="T22" fmla="*/ 1717675 w 4861"/>
              <a:gd name="T23" fmla="*/ 2365375 h 3340"/>
              <a:gd name="T24" fmla="*/ 2005012 w 4861"/>
              <a:gd name="T25" fmla="*/ 2270125 h 3340"/>
              <a:gd name="T26" fmla="*/ 2262187 w 4861"/>
              <a:gd name="T27" fmla="*/ 2141538 h 3340"/>
              <a:gd name="T28" fmla="*/ 2551112 w 4861"/>
              <a:gd name="T29" fmla="*/ 1900238 h 3340"/>
              <a:gd name="T30" fmla="*/ 2632075 w 4861"/>
              <a:gd name="T31" fmla="*/ 1739900 h 3340"/>
              <a:gd name="T32" fmla="*/ 2695575 w 4861"/>
              <a:gd name="T33" fmla="*/ 1644650 h 3340"/>
              <a:gd name="T34" fmla="*/ 2711450 w 4861"/>
              <a:gd name="T35" fmla="*/ 1595438 h 3340"/>
              <a:gd name="T36" fmla="*/ 2743200 w 4861"/>
              <a:gd name="T37" fmla="*/ 1547813 h 3340"/>
              <a:gd name="T38" fmla="*/ 2759075 w 4861"/>
              <a:gd name="T39" fmla="*/ 1450975 h 3340"/>
              <a:gd name="T40" fmla="*/ 2855912 w 4861"/>
              <a:gd name="T41" fmla="*/ 1227138 h 3340"/>
              <a:gd name="T42" fmla="*/ 3113087 w 4861"/>
              <a:gd name="T43" fmla="*/ 777875 h 3340"/>
              <a:gd name="T44" fmla="*/ 3352800 w 4861"/>
              <a:gd name="T45" fmla="*/ 730250 h 3340"/>
              <a:gd name="T46" fmla="*/ 3594100 w 4861"/>
              <a:gd name="T47" fmla="*/ 841375 h 3340"/>
              <a:gd name="T48" fmla="*/ 3898900 w 4861"/>
              <a:gd name="T49" fmla="*/ 1035050 h 3340"/>
              <a:gd name="T50" fmla="*/ 3962400 w 4861"/>
              <a:gd name="T51" fmla="*/ 1082675 h 3340"/>
              <a:gd name="T52" fmla="*/ 3994150 w 4861"/>
              <a:gd name="T53" fmla="*/ 1130300 h 3340"/>
              <a:gd name="T54" fmla="*/ 4043362 w 4861"/>
              <a:gd name="T55" fmla="*/ 1162050 h 3340"/>
              <a:gd name="T56" fmla="*/ 4267200 w 4861"/>
              <a:gd name="T57" fmla="*/ 1322388 h 3340"/>
              <a:gd name="T58" fmla="*/ 4860925 w 4861"/>
              <a:gd name="T59" fmla="*/ 1355725 h 3340"/>
              <a:gd name="T60" fmla="*/ 5165725 w 4861"/>
              <a:gd name="T61" fmla="*/ 1195388 h 3340"/>
              <a:gd name="T62" fmla="*/ 5470525 w 4861"/>
              <a:gd name="T63" fmla="*/ 1066800 h 3340"/>
              <a:gd name="T64" fmla="*/ 5680075 w 4861"/>
              <a:gd name="T65" fmla="*/ 857250 h 3340"/>
              <a:gd name="T66" fmla="*/ 5840412 w 4861"/>
              <a:gd name="T67" fmla="*/ 633413 h 3340"/>
              <a:gd name="T68" fmla="*/ 5951537 w 4861"/>
              <a:gd name="T69" fmla="*/ 407988 h 3340"/>
              <a:gd name="T70" fmla="*/ 6176962 w 4861"/>
              <a:gd name="T71" fmla="*/ 184150 h 3340"/>
              <a:gd name="T72" fmla="*/ 6850062 w 4861"/>
              <a:gd name="T73" fmla="*/ 296863 h 3340"/>
              <a:gd name="T74" fmla="*/ 7396162 w 4861"/>
              <a:gd name="T75" fmla="*/ 425450 h 3340"/>
              <a:gd name="T76" fmla="*/ 7716837 w 4861"/>
              <a:gd name="T77" fmla="*/ 473075 h 33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61" h="3340">
                <a:moveTo>
                  <a:pt x="0" y="3340"/>
                </a:moveTo>
                <a:cubicBezTo>
                  <a:pt x="7" y="3320"/>
                  <a:pt x="10" y="3298"/>
                  <a:pt x="20" y="3279"/>
                </a:cubicBezTo>
                <a:cubicBezTo>
                  <a:pt x="27" y="3266"/>
                  <a:pt x="42" y="3260"/>
                  <a:pt x="51" y="3249"/>
                </a:cubicBezTo>
                <a:cubicBezTo>
                  <a:pt x="77" y="3215"/>
                  <a:pt x="92" y="3195"/>
                  <a:pt x="101" y="3158"/>
                </a:cubicBezTo>
                <a:cubicBezTo>
                  <a:pt x="105" y="3141"/>
                  <a:pt x="107" y="3124"/>
                  <a:pt x="111" y="3107"/>
                </a:cubicBezTo>
                <a:cubicBezTo>
                  <a:pt x="118" y="3077"/>
                  <a:pt x="132" y="3016"/>
                  <a:pt x="132" y="3016"/>
                </a:cubicBezTo>
                <a:cubicBezTo>
                  <a:pt x="144" y="2869"/>
                  <a:pt x="158" y="2717"/>
                  <a:pt x="122" y="2572"/>
                </a:cubicBezTo>
                <a:cubicBezTo>
                  <a:pt x="83" y="2246"/>
                  <a:pt x="97" y="2215"/>
                  <a:pt x="111" y="1703"/>
                </a:cubicBezTo>
                <a:cubicBezTo>
                  <a:pt x="112" y="1661"/>
                  <a:pt x="130" y="1634"/>
                  <a:pt x="162" y="1612"/>
                </a:cubicBezTo>
                <a:cubicBezTo>
                  <a:pt x="258" y="1481"/>
                  <a:pt x="381" y="1463"/>
                  <a:pt x="536" y="1450"/>
                </a:cubicBezTo>
                <a:cubicBezTo>
                  <a:pt x="643" y="1459"/>
                  <a:pt x="741" y="1473"/>
                  <a:pt x="849" y="1480"/>
                </a:cubicBezTo>
                <a:cubicBezTo>
                  <a:pt x="935" y="1509"/>
                  <a:pt x="980" y="1497"/>
                  <a:pt x="1082" y="1490"/>
                </a:cubicBezTo>
                <a:cubicBezTo>
                  <a:pt x="1143" y="1453"/>
                  <a:pt x="1192" y="1442"/>
                  <a:pt x="1263" y="1430"/>
                </a:cubicBezTo>
                <a:cubicBezTo>
                  <a:pt x="1313" y="1396"/>
                  <a:pt x="1378" y="1388"/>
                  <a:pt x="1425" y="1349"/>
                </a:cubicBezTo>
                <a:cubicBezTo>
                  <a:pt x="1486" y="1298"/>
                  <a:pt x="1541" y="1241"/>
                  <a:pt x="1607" y="1197"/>
                </a:cubicBezTo>
                <a:cubicBezTo>
                  <a:pt x="1624" y="1164"/>
                  <a:pt x="1640" y="1128"/>
                  <a:pt x="1658" y="1096"/>
                </a:cubicBezTo>
                <a:cubicBezTo>
                  <a:pt x="1670" y="1075"/>
                  <a:pt x="1698" y="1036"/>
                  <a:pt x="1698" y="1036"/>
                </a:cubicBezTo>
                <a:cubicBezTo>
                  <a:pt x="1701" y="1026"/>
                  <a:pt x="1703" y="1015"/>
                  <a:pt x="1708" y="1005"/>
                </a:cubicBezTo>
                <a:cubicBezTo>
                  <a:pt x="1713" y="994"/>
                  <a:pt x="1724" y="986"/>
                  <a:pt x="1728" y="975"/>
                </a:cubicBezTo>
                <a:cubicBezTo>
                  <a:pt x="1734" y="955"/>
                  <a:pt x="1734" y="934"/>
                  <a:pt x="1738" y="914"/>
                </a:cubicBezTo>
                <a:cubicBezTo>
                  <a:pt x="1748" y="867"/>
                  <a:pt x="1778" y="816"/>
                  <a:pt x="1799" y="773"/>
                </a:cubicBezTo>
                <a:cubicBezTo>
                  <a:pt x="1822" y="666"/>
                  <a:pt x="1862" y="551"/>
                  <a:pt x="1961" y="490"/>
                </a:cubicBezTo>
                <a:cubicBezTo>
                  <a:pt x="2005" y="463"/>
                  <a:pt x="2112" y="460"/>
                  <a:pt x="2112" y="460"/>
                </a:cubicBezTo>
                <a:cubicBezTo>
                  <a:pt x="2169" y="474"/>
                  <a:pt x="2212" y="505"/>
                  <a:pt x="2264" y="530"/>
                </a:cubicBezTo>
                <a:cubicBezTo>
                  <a:pt x="2311" y="579"/>
                  <a:pt x="2392" y="629"/>
                  <a:pt x="2456" y="652"/>
                </a:cubicBezTo>
                <a:cubicBezTo>
                  <a:pt x="2469" y="662"/>
                  <a:pt x="2484" y="670"/>
                  <a:pt x="2496" y="682"/>
                </a:cubicBezTo>
                <a:cubicBezTo>
                  <a:pt x="2504" y="690"/>
                  <a:pt x="2507" y="704"/>
                  <a:pt x="2516" y="712"/>
                </a:cubicBezTo>
                <a:cubicBezTo>
                  <a:pt x="2525" y="721"/>
                  <a:pt x="2537" y="724"/>
                  <a:pt x="2547" y="732"/>
                </a:cubicBezTo>
                <a:cubicBezTo>
                  <a:pt x="2594" y="770"/>
                  <a:pt x="2633" y="806"/>
                  <a:pt x="2688" y="833"/>
                </a:cubicBezTo>
                <a:cubicBezTo>
                  <a:pt x="2768" y="917"/>
                  <a:pt x="3033" y="855"/>
                  <a:pt x="3062" y="854"/>
                </a:cubicBezTo>
                <a:cubicBezTo>
                  <a:pt x="3130" y="831"/>
                  <a:pt x="3188" y="781"/>
                  <a:pt x="3254" y="753"/>
                </a:cubicBezTo>
                <a:cubicBezTo>
                  <a:pt x="3323" y="724"/>
                  <a:pt x="3384" y="718"/>
                  <a:pt x="3446" y="672"/>
                </a:cubicBezTo>
                <a:cubicBezTo>
                  <a:pt x="3482" y="617"/>
                  <a:pt x="3535" y="597"/>
                  <a:pt x="3578" y="540"/>
                </a:cubicBezTo>
                <a:cubicBezTo>
                  <a:pt x="3612" y="494"/>
                  <a:pt x="3638" y="438"/>
                  <a:pt x="3679" y="399"/>
                </a:cubicBezTo>
                <a:cubicBezTo>
                  <a:pt x="3692" y="347"/>
                  <a:pt x="3717" y="300"/>
                  <a:pt x="3749" y="257"/>
                </a:cubicBezTo>
                <a:cubicBezTo>
                  <a:pt x="3780" y="169"/>
                  <a:pt x="3794" y="140"/>
                  <a:pt x="3891" y="116"/>
                </a:cubicBezTo>
                <a:cubicBezTo>
                  <a:pt x="4065" y="0"/>
                  <a:pt x="4167" y="157"/>
                  <a:pt x="4315" y="187"/>
                </a:cubicBezTo>
                <a:cubicBezTo>
                  <a:pt x="4419" y="238"/>
                  <a:pt x="4545" y="253"/>
                  <a:pt x="4659" y="268"/>
                </a:cubicBezTo>
                <a:cubicBezTo>
                  <a:pt x="4720" y="276"/>
                  <a:pt x="4803" y="269"/>
                  <a:pt x="4861" y="29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76" name="Freeform 4">
            <a:extLst>
              <a:ext uri="{FF2B5EF4-FFF2-40B4-BE49-F238E27FC236}">
                <a16:creationId xmlns:a16="http://schemas.microsoft.com/office/drawing/2014/main" id="{D7E30AA4-4F57-4CE3-A523-BCE9118FBFEA}"/>
              </a:ext>
            </a:extLst>
          </p:cNvPr>
          <p:cNvSpPr>
            <a:spLocks/>
          </p:cNvSpPr>
          <p:nvPr/>
        </p:nvSpPr>
        <p:spPr bwMode="auto">
          <a:xfrm>
            <a:off x="1909763" y="5662614"/>
            <a:ext cx="1250950" cy="136525"/>
          </a:xfrm>
          <a:custGeom>
            <a:avLst/>
            <a:gdLst>
              <a:gd name="T0" fmla="*/ 0 w 788"/>
              <a:gd name="T1" fmla="*/ 0 h 86"/>
              <a:gd name="T2" fmla="*/ 271463 w 788"/>
              <a:gd name="T3" fmla="*/ 96838 h 86"/>
              <a:gd name="T4" fmla="*/ 1025525 w 788"/>
              <a:gd name="T5" fmla="*/ 96838 h 86"/>
              <a:gd name="T6" fmla="*/ 1090613 w 788"/>
              <a:gd name="T7" fmla="*/ 128588 h 86"/>
              <a:gd name="T8" fmla="*/ 1250950 w 788"/>
              <a:gd name="T9" fmla="*/ 128588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" h="86">
                <a:moveTo>
                  <a:pt x="0" y="0"/>
                </a:moveTo>
                <a:cubicBezTo>
                  <a:pt x="58" y="19"/>
                  <a:pt x="115" y="38"/>
                  <a:pt x="171" y="61"/>
                </a:cubicBezTo>
                <a:cubicBezTo>
                  <a:pt x="341" y="54"/>
                  <a:pt x="477" y="42"/>
                  <a:pt x="646" y="61"/>
                </a:cubicBezTo>
                <a:cubicBezTo>
                  <a:pt x="661" y="63"/>
                  <a:pt x="672" y="79"/>
                  <a:pt x="687" y="81"/>
                </a:cubicBezTo>
                <a:cubicBezTo>
                  <a:pt x="720" y="86"/>
                  <a:pt x="754" y="81"/>
                  <a:pt x="788" y="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id="{A953C945-2040-4995-9B01-52C41106D6B3}"/>
              </a:ext>
            </a:extLst>
          </p:cNvPr>
          <p:cNvSpPr>
            <a:spLocks/>
          </p:cNvSpPr>
          <p:nvPr/>
        </p:nvSpPr>
        <p:spPr bwMode="auto">
          <a:xfrm>
            <a:off x="1925638" y="4748214"/>
            <a:ext cx="1154112" cy="160337"/>
          </a:xfrm>
          <a:custGeom>
            <a:avLst/>
            <a:gdLst>
              <a:gd name="T0" fmla="*/ 0 w 727"/>
              <a:gd name="T1" fmla="*/ 0 h 101"/>
              <a:gd name="T2" fmla="*/ 673100 w 727"/>
              <a:gd name="T3" fmla="*/ 128587 h 101"/>
              <a:gd name="T4" fmla="*/ 1154112 w 727"/>
              <a:gd name="T5" fmla="*/ 160337 h 1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7" h="101">
                <a:moveTo>
                  <a:pt x="0" y="0"/>
                </a:moveTo>
                <a:cubicBezTo>
                  <a:pt x="133" y="67"/>
                  <a:pt x="277" y="73"/>
                  <a:pt x="424" y="81"/>
                </a:cubicBezTo>
                <a:cubicBezTo>
                  <a:pt x="525" y="87"/>
                  <a:pt x="626" y="101"/>
                  <a:pt x="727" y="1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78" name="Freeform 6">
            <a:extLst>
              <a:ext uri="{FF2B5EF4-FFF2-40B4-BE49-F238E27FC236}">
                <a16:creationId xmlns:a16="http://schemas.microsoft.com/office/drawing/2014/main" id="{67F77FDA-7794-4C48-B0B5-DEF10F0E1E03}"/>
              </a:ext>
            </a:extLst>
          </p:cNvPr>
          <p:cNvSpPr>
            <a:spLocks/>
          </p:cNvSpPr>
          <p:nvPr/>
        </p:nvSpPr>
        <p:spPr bwMode="auto">
          <a:xfrm>
            <a:off x="1957388" y="3721100"/>
            <a:ext cx="1154112" cy="273050"/>
          </a:xfrm>
          <a:custGeom>
            <a:avLst/>
            <a:gdLst>
              <a:gd name="T0" fmla="*/ 0 w 727"/>
              <a:gd name="T1" fmla="*/ 0 h 172"/>
              <a:gd name="T2" fmla="*/ 257175 w 727"/>
              <a:gd name="T3" fmla="*/ 49213 h 172"/>
              <a:gd name="T4" fmla="*/ 352425 w 727"/>
              <a:gd name="T5" fmla="*/ 80963 h 172"/>
              <a:gd name="T6" fmla="*/ 577850 w 727"/>
              <a:gd name="T7" fmla="*/ 112713 h 172"/>
              <a:gd name="T8" fmla="*/ 801687 w 727"/>
              <a:gd name="T9" fmla="*/ 177800 h 172"/>
              <a:gd name="T10" fmla="*/ 914400 w 727"/>
              <a:gd name="T11" fmla="*/ 225425 h 172"/>
              <a:gd name="T12" fmla="*/ 1106487 w 727"/>
              <a:gd name="T13" fmla="*/ 257175 h 172"/>
              <a:gd name="T14" fmla="*/ 1154112 w 727"/>
              <a:gd name="T15" fmla="*/ 273050 h 1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7" h="172">
                <a:moveTo>
                  <a:pt x="0" y="0"/>
                </a:moveTo>
                <a:cubicBezTo>
                  <a:pt x="54" y="12"/>
                  <a:pt x="108" y="22"/>
                  <a:pt x="162" y="31"/>
                </a:cubicBezTo>
                <a:cubicBezTo>
                  <a:pt x="182" y="38"/>
                  <a:pt x="202" y="44"/>
                  <a:pt x="222" y="51"/>
                </a:cubicBezTo>
                <a:cubicBezTo>
                  <a:pt x="267" y="66"/>
                  <a:pt x="364" y="71"/>
                  <a:pt x="364" y="71"/>
                </a:cubicBezTo>
                <a:cubicBezTo>
                  <a:pt x="411" y="87"/>
                  <a:pt x="458" y="98"/>
                  <a:pt x="505" y="112"/>
                </a:cubicBezTo>
                <a:cubicBezTo>
                  <a:pt x="530" y="119"/>
                  <a:pt x="551" y="136"/>
                  <a:pt x="576" y="142"/>
                </a:cubicBezTo>
                <a:cubicBezTo>
                  <a:pt x="616" y="152"/>
                  <a:pt x="697" y="162"/>
                  <a:pt x="697" y="162"/>
                </a:cubicBezTo>
                <a:cubicBezTo>
                  <a:pt x="707" y="165"/>
                  <a:pt x="727" y="172"/>
                  <a:pt x="727" y="1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79" name="Freeform 7">
            <a:extLst>
              <a:ext uri="{FF2B5EF4-FFF2-40B4-BE49-F238E27FC236}">
                <a16:creationId xmlns:a16="http://schemas.microsoft.com/office/drawing/2014/main" id="{388BC97C-80CC-4F51-A2D9-5D4622F361C9}"/>
              </a:ext>
            </a:extLst>
          </p:cNvPr>
          <p:cNvSpPr>
            <a:spLocks/>
          </p:cNvSpPr>
          <p:nvPr/>
        </p:nvSpPr>
        <p:spPr bwMode="auto">
          <a:xfrm>
            <a:off x="2695576" y="2486025"/>
            <a:ext cx="849313" cy="1252538"/>
          </a:xfrm>
          <a:custGeom>
            <a:avLst/>
            <a:gdLst>
              <a:gd name="T0" fmla="*/ 0 w 535"/>
              <a:gd name="T1" fmla="*/ 0 h 789"/>
              <a:gd name="T2" fmla="*/ 144463 w 535"/>
              <a:gd name="T3" fmla="*/ 193675 h 789"/>
              <a:gd name="T4" fmla="*/ 223838 w 535"/>
              <a:gd name="T5" fmla="*/ 320675 h 789"/>
              <a:gd name="T6" fmla="*/ 496888 w 535"/>
              <a:gd name="T7" fmla="*/ 609600 h 789"/>
              <a:gd name="T8" fmla="*/ 576263 w 535"/>
              <a:gd name="T9" fmla="*/ 690563 h 789"/>
              <a:gd name="T10" fmla="*/ 625475 w 535"/>
              <a:gd name="T11" fmla="*/ 738188 h 789"/>
              <a:gd name="T12" fmla="*/ 720725 w 535"/>
              <a:gd name="T13" fmla="*/ 914400 h 789"/>
              <a:gd name="T14" fmla="*/ 849313 w 535"/>
              <a:gd name="T15" fmla="*/ 1252538 h 7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5" h="789">
                <a:moveTo>
                  <a:pt x="0" y="0"/>
                </a:moveTo>
                <a:cubicBezTo>
                  <a:pt x="19" y="78"/>
                  <a:pt x="0" y="31"/>
                  <a:pt x="91" y="122"/>
                </a:cubicBezTo>
                <a:cubicBezTo>
                  <a:pt x="133" y="164"/>
                  <a:pt x="111" y="156"/>
                  <a:pt x="141" y="202"/>
                </a:cubicBezTo>
                <a:cubicBezTo>
                  <a:pt x="187" y="273"/>
                  <a:pt x="236" y="345"/>
                  <a:pt x="313" y="384"/>
                </a:cubicBezTo>
                <a:cubicBezTo>
                  <a:pt x="330" y="401"/>
                  <a:pt x="346" y="418"/>
                  <a:pt x="363" y="435"/>
                </a:cubicBezTo>
                <a:cubicBezTo>
                  <a:pt x="373" y="445"/>
                  <a:pt x="394" y="465"/>
                  <a:pt x="394" y="465"/>
                </a:cubicBezTo>
                <a:cubicBezTo>
                  <a:pt x="408" y="508"/>
                  <a:pt x="427" y="539"/>
                  <a:pt x="454" y="576"/>
                </a:cubicBezTo>
                <a:cubicBezTo>
                  <a:pt x="476" y="639"/>
                  <a:pt x="535" y="723"/>
                  <a:pt x="535" y="7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0" name="Freeform 8">
            <a:extLst>
              <a:ext uri="{FF2B5EF4-FFF2-40B4-BE49-F238E27FC236}">
                <a16:creationId xmlns:a16="http://schemas.microsoft.com/office/drawing/2014/main" id="{61F42A06-39EA-46CE-B618-8C9BBBFDB736}"/>
              </a:ext>
            </a:extLst>
          </p:cNvPr>
          <p:cNvSpPr>
            <a:spLocks/>
          </p:cNvSpPr>
          <p:nvPr/>
        </p:nvSpPr>
        <p:spPr bwMode="auto">
          <a:xfrm>
            <a:off x="4010026" y="2470150"/>
            <a:ext cx="144463" cy="1250950"/>
          </a:xfrm>
          <a:custGeom>
            <a:avLst/>
            <a:gdLst>
              <a:gd name="T0" fmla="*/ 0 w 91"/>
              <a:gd name="T1" fmla="*/ 0 h 788"/>
              <a:gd name="T2" fmla="*/ 96838 w 91"/>
              <a:gd name="T3" fmla="*/ 354013 h 788"/>
              <a:gd name="T4" fmla="*/ 112713 w 91"/>
              <a:gd name="T5" fmla="*/ 433388 h 788"/>
              <a:gd name="T6" fmla="*/ 144463 w 91"/>
              <a:gd name="T7" fmla="*/ 530225 h 788"/>
              <a:gd name="T8" fmla="*/ 96838 w 91"/>
              <a:gd name="T9" fmla="*/ 1250950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788">
                <a:moveTo>
                  <a:pt x="0" y="0"/>
                </a:moveTo>
                <a:cubicBezTo>
                  <a:pt x="24" y="75"/>
                  <a:pt x="42" y="147"/>
                  <a:pt x="61" y="223"/>
                </a:cubicBezTo>
                <a:cubicBezTo>
                  <a:pt x="65" y="240"/>
                  <a:pt x="67" y="257"/>
                  <a:pt x="71" y="273"/>
                </a:cubicBezTo>
                <a:cubicBezTo>
                  <a:pt x="77" y="294"/>
                  <a:pt x="91" y="334"/>
                  <a:pt x="91" y="334"/>
                </a:cubicBezTo>
                <a:cubicBezTo>
                  <a:pt x="84" y="484"/>
                  <a:pt x="61" y="638"/>
                  <a:pt x="61" y="7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1" name="Freeform 9">
            <a:extLst>
              <a:ext uri="{FF2B5EF4-FFF2-40B4-BE49-F238E27FC236}">
                <a16:creationId xmlns:a16="http://schemas.microsoft.com/office/drawing/2014/main" id="{3AAFCE6F-08B7-45BC-A8D8-0EAF6DD89FDA}"/>
              </a:ext>
            </a:extLst>
          </p:cNvPr>
          <p:cNvSpPr>
            <a:spLocks/>
          </p:cNvSpPr>
          <p:nvPr/>
        </p:nvSpPr>
        <p:spPr bwMode="auto">
          <a:xfrm>
            <a:off x="4672013" y="2241550"/>
            <a:ext cx="595312" cy="1208088"/>
          </a:xfrm>
          <a:custGeom>
            <a:avLst/>
            <a:gdLst>
              <a:gd name="T0" fmla="*/ 12700 w 375"/>
              <a:gd name="T1" fmla="*/ 4763 h 761"/>
              <a:gd name="T2" fmla="*/ 76200 w 375"/>
              <a:gd name="T3" fmla="*/ 84138 h 761"/>
              <a:gd name="T4" fmla="*/ 204787 w 375"/>
              <a:gd name="T5" fmla="*/ 260350 h 761"/>
              <a:gd name="T6" fmla="*/ 333375 w 375"/>
              <a:gd name="T7" fmla="*/ 420688 h 761"/>
              <a:gd name="T8" fmla="*/ 509587 w 375"/>
              <a:gd name="T9" fmla="*/ 758825 h 761"/>
              <a:gd name="T10" fmla="*/ 590550 w 375"/>
              <a:gd name="T11" fmla="*/ 1030288 h 761"/>
              <a:gd name="T12" fmla="*/ 590550 w 375"/>
              <a:gd name="T13" fmla="*/ 1208088 h 7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5" h="761">
                <a:moveTo>
                  <a:pt x="8" y="3"/>
                </a:moveTo>
                <a:cubicBezTo>
                  <a:pt x="30" y="68"/>
                  <a:pt x="0" y="0"/>
                  <a:pt x="48" y="53"/>
                </a:cubicBezTo>
                <a:cubicBezTo>
                  <a:pt x="175" y="194"/>
                  <a:pt x="69" y="88"/>
                  <a:pt x="129" y="164"/>
                </a:cubicBezTo>
                <a:cubicBezTo>
                  <a:pt x="155" y="198"/>
                  <a:pt x="189" y="228"/>
                  <a:pt x="210" y="265"/>
                </a:cubicBezTo>
                <a:cubicBezTo>
                  <a:pt x="250" y="336"/>
                  <a:pt x="264" y="418"/>
                  <a:pt x="321" y="478"/>
                </a:cubicBezTo>
                <a:cubicBezTo>
                  <a:pt x="336" y="523"/>
                  <a:pt x="368" y="603"/>
                  <a:pt x="372" y="649"/>
                </a:cubicBezTo>
                <a:cubicBezTo>
                  <a:pt x="375" y="686"/>
                  <a:pt x="372" y="724"/>
                  <a:pt x="372" y="7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2" name="Freeform 10">
            <a:extLst>
              <a:ext uri="{FF2B5EF4-FFF2-40B4-BE49-F238E27FC236}">
                <a16:creationId xmlns:a16="http://schemas.microsoft.com/office/drawing/2014/main" id="{36693E7C-A654-4382-8338-CA90D6F2C6B4}"/>
              </a:ext>
            </a:extLst>
          </p:cNvPr>
          <p:cNvSpPr>
            <a:spLocks/>
          </p:cNvSpPr>
          <p:nvPr/>
        </p:nvSpPr>
        <p:spPr bwMode="auto">
          <a:xfrm>
            <a:off x="5068888" y="1668464"/>
            <a:ext cx="819150" cy="657225"/>
          </a:xfrm>
          <a:custGeom>
            <a:avLst/>
            <a:gdLst>
              <a:gd name="T0" fmla="*/ 0 w 516"/>
              <a:gd name="T1" fmla="*/ 0 h 414"/>
              <a:gd name="T2" fmla="*/ 288925 w 516"/>
              <a:gd name="T3" fmla="*/ 223838 h 414"/>
              <a:gd name="T4" fmla="*/ 465138 w 516"/>
              <a:gd name="T5" fmla="*/ 336550 h 414"/>
              <a:gd name="T6" fmla="*/ 593725 w 516"/>
              <a:gd name="T7" fmla="*/ 417513 h 414"/>
              <a:gd name="T8" fmla="*/ 769938 w 516"/>
              <a:gd name="T9" fmla="*/ 577850 h 414"/>
              <a:gd name="T10" fmla="*/ 785813 w 516"/>
              <a:gd name="T11" fmla="*/ 625475 h 414"/>
              <a:gd name="T12" fmla="*/ 819150 w 516"/>
              <a:gd name="T13" fmla="*/ 657225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6" h="414">
                <a:moveTo>
                  <a:pt x="0" y="0"/>
                </a:moveTo>
                <a:cubicBezTo>
                  <a:pt x="57" y="57"/>
                  <a:pt x="104" y="115"/>
                  <a:pt x="182" y="141"/>
                </a:cubicBezTo>
                <a:cubicBezTo>
                  <a:pt x="218" y="166"/>
                  <a:pt x="258" y="185"/>
                  <a:pt x="293" y="212"/>
                </a:cubicBezTo>
                <a:cubicBezTo>
                  <a:pt x="321" y="234"/>
                  <a:pt x="339" y="251"/>
                  <a:pt x="374" y="263"/>
                </a:cubicBezTo>
                <a:cubicBezTo>
                  <a:pt x="403" y="306"/>
                  <a:pt x="449" y="327"/>
                  <a:pt x="485" y="364"/>
                </a:cubicBezTo>
                <a:cubicBezTo>
                  <a:pt x="488" y="374"/>
                  <a:pt x="489" y="385"/>
                  <a:pt x="495" y="394"/>
                </a:cubicBezTo>
                <a:cubicBezTo>
                  <a:pt x="500" y="402"/>
                  <a:pt x="516" y="414"/>
                  <a:pt x="516" y="4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3" name="Freeform 11">
            <a:extLst>
              <a:ext uri="{FF2B5EF4-FFF2-40B4-BE49-F238E27FC236}">
                <a16:creationId xmlns:a16="http://schemas.microsoft.com/office/drawing/2014/main" id="{22461B51-EC78-4974-9F77-A0167C3E044A}"/>
              </a:ext>
            </a:extLst>
          </p:cNvPr>
          <p:cNvSpPr>
            <a:spLocks/>
          </p:cNvSpPr>
          <p:nvPr/>
        </p:nvSpPr>
        <p:spPr bwMode="auto">
          <a:xfrm>
            <a:off x="6064251" y="866775"/>
            <a:ext cx="212725" cy="1219200"/>
          </a:xfrm>
          <a:custGeom>
            <a:avLst/>
            <a:gdLst>
              <a:gd name="T0" fmla="*/ 0 w 134"/>
              <a:gd name="T1" fmla="*/ 0 h 768"/>
              <a:gd name="T2" fmla="*/ 112713 w 134"/>
              <a:gd name="T3" fmla="*/ 239713 h 768"/>
              <a:gd name="T4" fmla="*/ 207963 w 134"/>
              <a:gd name="T5" fmla="*/ 512763 h 768"/>
              <a:gd name="T6" fmla="*/ 207963 w 13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768">
                <a:moveTo>
                  <a:pt x="0" y="0"/>
                </a:moveTo>
                <a:cubicBezTo>
                  <a:pt x="20" y="60"/>
                  <a:pt x="26" y="107"/>
                  <a:pt x="71" y="151"/>
                </a:cubicBezTo>
                <a:cubicBezTo>
                  <a:pt x="85" y="208"/>
                  <a:pt x="130" y="262"/>
                  <a:pt x="131" y="323"/>
                </a:cubicBezTo>
                <a:cubicBezTo>
                  <a:pt x="134" y="471"/>
                  <a:pt x="131" y="620"/>
                  <a:pt x="131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4" name="Freeform 12">
            <a:extLst>
              <a:ext uri="{FF2B5EF4-FFF2-40B4-BE49-F238E27FC236}">
                <a16:creationId xmlns:a16="http://schemas.microsoft.com/office/drawing/2014/main" id="{9CE0A41E-04B5-42E5-AFBD-734D1A49946F}"/>
              </a:ext>
            </a:extLst>
          </p:cNvPr>
          <p:cNvSpPr>
            <a:spLocks/>
          </p:cNvSpPr>
          <p:nvPr/>
        </p:nvSpPr>
        <p:spPr bwMode="auto">
          <a:xfrm>
            <a:off x="6962776" y="1282700"/>
            <a:ext cx="271463" cy="1219200"/>
          </a:xfrm>
          <a:custGeom>
            <a:avLst/>
            <a:gdLst>
              <a:gd name="T0" fmla="*/ 271463 w 171"/>
              <a:gd name="T1" fmla="*/ 0 h 768"/>
              <a:gd name="T2" fmla="*/ 239713 w 171"/>
              <a:gd name="T3" fmla="*/ 401638 h 768"/>
              <a:gd name="T4" fmla="*/ 111125 w 171"/>
              <a:gd name="T5" fmla="*/ 738188 h 768"/>
              <a:gd name="T6" fmla="*/ 47625 w 171"/>
              <a:gd name="T7" fmla="*/ 1092200 h 768"/>
              <a:gd name="T8" fmla="*/ 0 w 171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1" h="768">
                <a:moveTo>
                  <a:pt x="171" y="0"/>
                </a:moveTo>
                <a:cubicBezTo>
                  <a:pt x="164" y="84"/>
                  <a:pt x="165" y="170"/>
                  <a:pt x="151" y="253"/>
                </a:cubicBezTo>
                <a:cubicBezTo>
                  <a:pt x="145" y="288"/>
                  <a:pt x="91" y="425"/>
                  <a:pt x="70" y="465"/>
                </a:cubicBezTo>
                <a:cubicBezTo>
                  <a:pt x="63" y="545"/>
                  <a:pt x="47" y="611"/>
                  <a:pt x="30" y="688"/>
                </a:cubicBezTo>
                <a:cubicBezTo>
                  <a:pt x="25" y="713"/>
                  <a:pt x="0" y="746"/>
                  <a:pt x="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5" name="Freeform 13">
            <a:extLst>
              <a:ext uri="{FF2B5EF4-FFF2-40B4-BE49-F238E27FC236}">
                <a16:creationId xmlns:a16="http://schemas.microsoft.com/office/drawing/2014/main" id="{AF19F41E-B8FF-41B3-8AFA-B505B1BFC650}"/>
              </a:ext>
            </a:extLst>
          </p:cNvPr>
          <p:cNvSpPr>
            <a:spLocks/>
          </p:cNvSpPr>
          <p:nvPr/>
        </p:nvSpPr>
        <p:spPr bwMode="auto">
          <a:xfrm>
            <a:off x="7861301" y="1250951"/>
            <a:ext cx="239713" cy="1300163"/>
          </a:xfrm>
          <a:custGeom>
            <a:avLst/>
            <a:gdLst>
              <a:gd name="T0" fmla="*/ 0 w 151"/>
              <a:gd name="T1" fmla="*/ 0 h 819"/>
              <a:gd name="T2" fmla="*/ 111125 w 151"/>
              <a:gd name="T3" fmla="*/ 417513 h 819"/>
              <a:gd name="T4" fmla="*/ 127000 w 151"/>
              <a:gd name="T5" fmla="*/ 481013 h 819"/>
              <a:gd name="T6" fmla="*/ 160338 w 151"/>
              <a:gd name="T7" fmla="*/ 577850 h 819"/>
              <a:gd name="T8" fmla="*/ 176213 w 151"/>
              <a:gd name="T9" fmla="*/ 625475 h 819"/>
              <a:gd name="T10" fmla="*/ 223838 w 151"/>
              <a:gd name="T11" fmla="*/ 1123950 h 819"/>
              <a:gd name="T12" fmla="*/ 239713 w 151"/>
              <a:gd name="T13" fmla="*/ 1300163 h 8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1" h="819">
                <a:moveTo>
                  <a:pt x="0" y="0"/>
                </a:moveTo>
                <a:cubicBezTo>
                  <a:pt x="18" y="92"/>
                  <a:pt x="40" y="173"/>
                  <a:pt x="70" y="263"/>
                </a:cubicBezTo>
                <a:cubicBezTo>
                  <a:pt x="74" y="276"/>
                  <a:pt x="76" y="290"/>
                  <a:pt x="80" y="303"/>
                </a:cubicBezTo>
                <a:cubicBezTo>
                  <a:pt x="86" y="324"/>
                  <a:pt x="94" y="344"/>
                  <a:pt x="101" y="364"/>
                </a:cubicBezTo>
                <a:cubicBezTo>
                  <a:pt x="104" y="374"/>
                  <a:pt x="111" y="394"/>
                  <a:pt x="111" y="394"/>
                </a:cubicBezTo>
                <a:cubicBezTo>
                  <a:pt x="126" y="498"/>
                  <a:pt x="109" y="608"/>
                  <a:pt x="141" y="708"/>
                </a:cubicBezTo>
                <a:cubicBezTo>
                  <a:pt x="144" y="745"/>
                  <a:pt x="151" y="819"/>
                  <a:pt x="151" y="8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6" name="Freeform 14">
            <a:extLst>
              <a:ext uri="{FF2B5EF4-FFF2-40B4-BE49-F238E27FC236}">
                <a16:creationId xmlns:a16="http://schemas.microsoft.com/office/drawing/2014/main" id="{9E255669-18A8-45E1-B288-698AE640A0F2}"/>
              </a:ext>
            </a:extLst>
          </p:cNvPr>
          <p:cNvSpPr>
            <a:spLocks/>
          </p:cNvSpPr>
          <p:nvPr/>
        </p:nvSpPr>
        <p:spPr bwMode="auto">
          <a:xfrm>
            <a:off x="8405813" y="850901"/>
            <a:ext cx="563562" cy="842963"/>
          </a:xfrm>
          <a:custGeom>
            <a:avLst/>
            <a:gdLst>
              <a:gd name="T0" fmla="*/ 0 w 355"/>
              <a:gd name="T1" fmla="*/ 0 h 531"/>
              <a:gd name="T2" fmla="*/ 112712 w 355"/>
              <a:gd name="T3" fmla="*/ 144463 h 531"/>
              <a:gd name="T4" fmla="*/ 241300 w 355"/>
              <a:gd name="T5" fmla="*/ 336550 h 531"/>
              <a:gd name="T6" fmla="*/ 273050 w 355"/>
              <a:gd name="T7" fmla="*/ 384175 h 531"/>
              <a:gd name="T8" fmla="*/ 320675 w 355"/>
              <a:gd name="T9" fmla="*/ 449263 h 531"/>
              <a:gd name="T10" fmla="*/ 369887 w 355"/>
              <a:gd name="T11" fmla="*/ 528638 h 531"/>
              <a:gd name="T12" fmla="*/ 433387 w 355"/>
              <a:gd name="T13" fmla="*/ 609600 h 531"/>
              <a:gd name="T14" fmla="*/ 530225 w 355"/>
              <a:gd name="T15" fmla="*/ 785813 h 531"/>
              <a:gd name="T16" fmla="*/ 514350 w 355"/>
              <a:gd name="T17" fmla="*/ 833438 h 5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5" h="531">
                <a:moveTo>
                  <a:pt x="0" y="0"/>
                </a:moveTo>
                <a:cubicBezTo>
                  <a:pt x="14" y="42"/>
                  <a:pt x="35" y="66"/>
                  <a:pt x="71" y="91"/>
                </a:cubicBezTo>
                <a:cubicBezTo>
                  <a:pt x="86" y="136"/>
                  <a:pt x="125" y="172"/>
                  <a:pt x="152" y="212"/>
                </a:cubicBezTo>
                <a:cubicBezTo>
                  <a:pt x="159" y="222"/>
                  <a:pt x="165" y="232"/>
                  <a:pt x="172" y="242"/>
                </a:cubicBezTo>
                <a:cubicBezTo>
                  <a:pt x="182" y="256"/>
                  <a:pt x="202" y="283"/>
                  <a:pt x="202" y="283"/>
                </a:cubicBezTo>
                <a:cubicBezTo>
                  <a:pt x="230" y="367"/>
                  <a:pt x="191" y="265"/>
                  <a:pt x="233" y="333"/>
                </a:cubicBezTo>
                <a:cubicBezTo>
                  <a:pt x="268" y="389"/>
                  <a:pt x="210" y="340"/>
                  <a:pt x="273" y="384"/>
                </a:cubicBezTo>
                <a:cubicBezTo>
                  <a:pt x="286" y="422"/>
                  <a:pt x="305" y="467"/>
                  <a:pt x="334" y="495"/>
                </a:cubicBezTo>
                <a:cubicBezTo>
                  <a:pt x="346" y="531"/>
                  <a:pt x="355" y="525"/>
                  <a:pt x="324" y="5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7" name="Freeform 15">
            <a:extLst>
              <a:ext uri="{FF2B5EF4-FFF2-40B4-BE49-F238E27FC236}">
                <a16:creationId xmlns:a16="http://schemas.microsoft.com/office/drawing/2014/main" id="{A6484EC4-241C-4D9F-AEED-DDB949C177C5}"/>
              </a:ext>
            </a:extLst>
          </p:cNvPr>
          <p:cNvSpPr>
            <a:spLocks/>
          </p:cNvSpPr>
          <p:nvPr/>
        </p:nvSpPr>
        <p:spPr bwMode="auto">
          <a:xfrm>
            <a:off x="9448801" y="304800"/>
            <a:ext cx="47625" cy="1219200"/>
          </a:xfrm>
          <a:custGeom>
            <a:avLst/>
            <a:gdLst>
              <a:gd name="T0" fmla="*/ 0 w 30"/>
              <a:gd name="T1" fmla="*/ 0 h 768"/>
              <a:gd name="T2" fmla="*/ 47625 w 30"/>
              <a:gd name="T3" fmla="*/ 528638 h 768"/>
              <a:gd name="T4" fmla="*/ 31750 w 30"/>
              <a:gd name="T5" fmla="*/ 1219200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" h="768">
                <a:moveTo>
                  <a:pt x="0" y="0"/>
                </a:moveTo>
                <a:cubicBezTo>
                  <a:pt x="7" y="180"/>
                  <a:pt x="8" y="202"/>
                  <a:pt x="30" y="333"/>
                </a:cubicBezTo>
                <a:cubicBezTo>
                  <a:pt x="20" y="741"/>
                  <a:pt x="20" y="596"/>
                  <a:pt x="2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8" name="Freeform 16">
            <a:extLst>
              <a:ext uri="{FF2B5EF4-FFF2-40B4-BE49-F238E27FC236}">
                <a16:creationId xmlns:a16="http://schemas.microsoft.com/office/drawing/2014/main" id="{8F92654D-A7E0-41B4-AA2B-E46D61E5EFB5}"/>
              </a:ext>
            </a:extLst>
          </p:cNvPr>
          <p:cNvSpPr>
            <a:spLocks/>
          </p:cNvSpPr>
          <p:nvPr/>
        </p:nvSpPr>
        <p:spPr bwMode="auto">
          <a:xfrm>
            <a:off x="10266363" y="481014"/>
            <a:ext cx="93662" cy="1347787"/>
          </a:xfrm>
          <a:custGeom>
            <a:avLst/>
            <a:gdLst>
              <a:gd name="T0" fmla="*/ 49212 w 59"/>
              <a:gd name="T1" fmla="*/ 0 h 849"/>
              <a:gd name="T2" fmla="*/ 65087 w 59"/>
              <a:gd name="T3" fmla="*/ 1106487 h 849"/>
              <a:gd name="T4" fmla="*/ 15875 w 59"/>
              <a:gd name="T5" fmla="*/ 1300162 h 849"/>
              <a:gd name="T6" fmla="*/ 0 w 59"/>
              <a:gd name="T7" fmla="*/ 1347787 h 8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849">
                <a:moveTo>
                  <a:pt x="31" y="0"/>
                </a:moveTo>
                <a:cubicBezTo>
                  <a:pt x="43" y="264"/>
                  <a:pt x="59" y="407"/>
                  <a:pt x="41" y="697"/>
                </a:cubicBezTo>
                <a:cubicBezTo>
                  <a:pt x="38" y="739"/>
                  <a:pt x="19" y="778"/>
                  <a:pt x="10" y="819"/>
                </a:cubicBezTo>
                <a:cubicBezTo>
                  <a:pt x="8" y="829"/>
                  <a:pt x="0" y="849"/>
                  <a:pt x="0" y="8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9" name="Freeform 17">
            <a:extLst>
              <a:ext uri="{FF2B5EF4-FFF2-40B4-BE49-F238E27FC236}">
                <a16:creationId xmlns:a16="http://schemas.microsoft.com/office/drawing/2014/main" id="{B61E7573-71B4-4DB7-A73D-38DBDDE1B89D}"/>
              </a:ext>
            </a:extLst>
          </p:cNvPr>
          <p:cNvSpPr>
            <a:spLocks/>
          </p:cNvSpPr>
          <p:nvPr/>
        </p:nvSpPr>
        <p:spPr bwMode="auto">
          <a:xfrm>
            <a:off x="1892301" y="5710239"/>
            <a:ext cx="144463" cy="674687"/>
          </a:xfrm>
          <a:custGeom>
            <a:avLst/>
            <a:gdLst>
              <a:gd name="T0" fmla="*/ 144463 w 91"/>
              <a:gd name="T1" fmla="*/ 0 h 425"/>
              <a:gd name="T2" fmla="*/ 128588 w 91"/>
              <a:gd name="T3" fmla="*/ 112712 h 425"/>
              <a:gd name="T4" fmla="*/ 112713 w 91"/>
              <a:gd name="T5" fmla="*/ 417512 h 425"/>
              <a:gd name="T6" fmla="*/ 49213 w 91"/>
              <a:gd name="T7" fmla="*/ 530225 h 425"/>
              <a:gd name="T8" fmla="*/ 17463 w 91"/>
              <a:gd name="T9" fmla="*/ 627062 h 425"/>
              <a:gd name="T10" fmla="*/ 0 w 91"/>
              <a:gd name="T11" fmla="*/ 674687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" h="425">
                <a:moveTo>
                  <a:pt x="91" y="0"/>
                </a:moveTo>
                <a:cubicBezTo>
                  <a:pt x="88" y="24"/>
                  <a:pt x="83" y="47"/>
                  <a:pt x="81" y="71"/>
                </a:cubicBezTo>
                <a:cubicBezTo>
                  <a:pt x="76" y="135"/>
                  <a:pt x="79" y="199"/>
                  <a:pt x="71" y="263"/>
                </a:cubicBezTo>
                <a:cubicBezTo>
                  <a:pt x="67" y="294"/>
                  <a:pt x="43" y="307"/>
                  <a:pt x="31" y="334"/>
                </a:cubicBezTo>
                <a:cubicBezTo>
                  <a:pt x="22" y="354"/>
                  <a:pt x="18" y="375"/>
                  <a:pt x="11" y="395"/>
                </a:cubicBezTo>
                <a:cubicBezTo>
                  <a:pt x="8" y="405"/>
                  <a:pt x="0" y="425"/>
                  <a:pt x="0" y="4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0" name="Freeform 18">
            <a:extLst>
              <a:ext uri="{FF2B5EF4-FFF2-40B4-BE49-F238E27FC236}">
                <a16:creationId xmlns:a16="http://schemas.microsoft.com/office/drawing/2014/main" id="{E6D2D49B-99AB-4B25-B1C4-70165E984098}"/>
              </a:ext>
            </a:extLst>
          </p:cNvPr>
          <p:cNvSpPr>
            <a:spLocks/>
          </p:cNvSpPr>
          <p:nvPr/>
        </p:nvSpPr>
        <p:spPr bwMode="auto">
          <a:xfrm>
            <a:off x="2070101" y="5759450"/>
            <a:ext cx="188913" cy="769938"/>
          </a:xfrm>
          <a:custGeom>
            <a:avLst/>
            <a:gdLst>
              <a:gd name="T0" fmla="*/ 144463 w 119"/>
              <a:gd name="T1" fmla="*/ 0 h 485"/>
              <a:gd name="T2" fmla="*/ 127000 w 119"/>
              <a:gd name="T3" fmla="*/ 528638 h 485"/>
              <a:gd name="T4" fmla="*/ 111125 w 119"/>
              <a:gd name="T5" fmla="*/ 657225 h 485"/>
              <a:gd name="T6" fmla="*/ 63500 w 119"/>
              <a:gd name="T7" fmla="*/ 688975 h 485"/>
              <a:gd name="T8" fmla="*/ 47625 w 119"/>
              <a:gd name="T9" fmla="*/ 738188 h 485"/>
              <a:gd name="T10" fmla="*/ 0 w 119"/>
              <a:gd name="T11" fmla="*/ 769938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9" h="485">
                <a:moveTo>
                  <a:pt x="91" y="0"/>
                </a:moveTo>
                <a:cubicBezTo>
                  <a:pt x="102" y="110"/>
                  <a:pt x="119" y="227"/>
                  <a:pt x="80" y="333"/>
                </a:cubicBezTo>
                <a:cubicBezTo>
                  <a:pt x="77" y="360"/>
                  <a:pt x="80" y="389"/>
                  <a:pt x="70" y="414"/>
                </a:cubicBezTo>
                <a:cubicBezTo>
                  <a:pt x="66" y="425"/>
                  <a:pt x="47" y="425"/>
                  <a:pt x="40" y="434"/>
                </a:cubicBezTo>
                <a:cubicBezTo>
                  <a:pt x="33" y="443"/>
                  <a:pt x="37" y="456"/>
                  <a:pt x="30" y="465"/>
                </a:cubicBezTo>
                <a:cubicBezTo>
                  <a:pt x="23" y="474"/>
                  <a:pt x="0" y="485"/>
                  <a:pt x="0" y="4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1" name="Freeform 19">
            <a:extLst>
              <a:ext uri="{FF2B5EF4-FFF2-40B4-BE49-F238E27FC236}">
                <a16:creationId xmlns:a16="http://schemas.microsoft.com/office/drawing/2014/main" id="{355943A9-AA3D-4692-9658-D574E140C25D}"/>
              </a:ext>
            </a:extLst>
          </p:cNvPr>
          <p:cNvSpPr>
            <a:spLocks/>
          </p:cNvSpPr>
          <p:nvPr/>
        </p:nvSpPr>
        <p:spPr bwMode="auto">
          <a:xfrm>
            <a:off x="2711451" y="5759450"/>
            <a:ext cx="282575" cy="946150"/>
          </a:xfrm>
          <a:custGeom>
            <a:avLst/>
            <a:gdLst>
              <a:gd name="T0" fmla="*/ 273050 w 178"/>
              <a:gd name="T1" fmla="*/ 0 h 596"/>
              <a:gd name="T2" fmla="*/ 192088 w 178"/>
              <a:gd name="T3" fmla="*/ 433388 h 596"/>
              <a:gd name="T4" fmla="*/ 47625 w 178"/>
              <a:gd name="T5" fmla="*/ 688975 h 596"/>
              <a:gd name="T6" fmla="*/ 15875 w 178"/>
              <a:gd name="T7" fmla="*/ 946150 h 5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" h="596">
                <a:moveTo>
                  <a:pt x="172" y="0"/>
                </a:moveTo>
                <a:cubicBezTo>
                  <a:pt x="167" y="70"/>
                  <a:pt x="178" y="213"/>
                  <a:pt x="121" y="273"/>
                </a:cubicBezTo>
                <a:cubicBezTo>
                  <a:pt x="103" y="327"/>
                  <a:pt x="62" y="386"/>
                  <a:pt x="30" y="434"/>
                </a:cubicBezTo>
                <a:cubicBezTo>
                  <a:pt x="0" y="527"/>
                  <a:pt x="10" y="474"/>
                  <a:pt x="10" y="5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2" name="Freeform 20">
            <a:extLst>
              <a:ext uri="{FF2B5EF4-FFF2-40B4-BE49-F238E27FC236}">
                <a16:creationId xmlns:a16="http://schemas.microsoft.com/office/drawing/2014/main" id="{D3151550-6FAF-45FF-9993-7AD6580DB045}"/>
              </a:ext>
            </a:extLst>
          </p:cNvPr>
          <p:cNvSpPr>
            <a:spLocks/>
          </p:cNvSpPr>
          <p:nvPr/>
        </p:nvSpPr>
        <p:spPr bwMode="auto">
          <a:xfrm>
            <a:off x="2230439" y="5743576"/>
            <a:ext cx="255587" cy="993775"/>
          </a:xfrm>
          <a:custGeom>
            <a:avLst/>
            <a:gdLst>
              <a:gd name="T0" fmla="*/ 127000 w 161"/>
              <a:gd name="T1" fmla="*/ 0 h 626"/>
              <a:gd name="T2" fmla="*/ 192087 w 161"/>
              <a:gd name="T3" fmla="*/ 271463 h 626"/>
              <a:gd name="T4" fmla="*/ 255587 w 161"/>
              <a:gd name="T5" fmla="*/ 449263 h 626"/>
              <a:gd name="T6" fmla="*/ 127000 w 161"/>
              <a:gd name="T7" fmla="*/ 817563 h 626"/>
              <a:gd name="T8" fmla="*/ 0 w 161"/>
              <a:gd name="T9" fmla="*/ 993775 h 6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" h="626">
                <a:moveTo>
                  <a:pt x="80" y="0"/>
                </a:moveTo>
                <a:cubicBezTo>
                  <a:pt x="88" y="69"/>
                  <a:pt x="84" y="116"/>
                  <a:pt x="121" y="171"/>
                </a:cubicBezTo>
                <a:cubicBezTo>
                  <a:pt x="135" y="213"/>
                  <a:pt x="152" y="238"/>
                  <a:pt x="161" y="283"/>
                </a:cubicBezTo>
                <a:cubicBezTo>
                  <a:pt x="148" y="364"/>
                  <a:pt x="127" y="447"/>
                  <a:pt x="80" y="515"/>
                </a:cubicBezTo>
                <a:cubicBezTo>
                  <a:pt x="70" y="544"/>
                  <a:pt x="26" y="626"/>
                  <a:pt x="0" y="6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3" name="Freeform 21">
            <a:extLst>
              <a:ext uri="{FF2B5EF4-FFF2-40B4-BE49-F238E27FC236}">
                <a16:creationId xmlns:a16="http://schemas.microsoft.com/office/drawing/2014/main" id="{054F3F2C-5A74-4F79-BA98-5EBE85CAA33D}"/>
              </a:ext>
            </a:extLst>
          </p:cNvPr>
          <p:cNvSpPr>
            <a:spLocks/>
          </p:cNvSpPr>
          <p:nvPr/>
        </p:nvSpPr>
        <p:spPr bwMode="auto">
          <a:xfrm>
            <a:off x="2522539" y="5759451"/>
            <a:ext cx="204787" cy="1020763"/>
          </a:xfrm>
          <a:custGeom>
            <a:avLst/>
            <a:gdLst>
              <a:gd name="T0" fmla="*/ 204787 w 129"/>
              <a:gd name="T1" fmla="*/ 0 h 643"/>
              <a:gd name="T2" fmla="*/ 123825 w 129"/>
              <a:gd name="T3" fmla="*/ 417513 h 643"/>
              <a:gd name="T4" fmla="*/ 60325 w 129"/>
              <a:gd name="T5" fmla="*/ 577850 h 643"/>
              <a:gd name="T6" fmla="*/ 44450 w 129"/>
              <a:gd name="T7" fmla="*/ 785813 h 643"/>
              <a:gd name="T8" fmla="*/ 12700 w 129"/>
              <a:gd name="T9" fmla="*/ 898525 h 6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" h="643">
                <a:moveTo>
                  <a:pt x="129" y="0"/>
                </a:moveTo>
                <a:cubicBezTo>
                  <a:pt x="108" y="85"/>
                  <a:pt x="108" y="182"/>
                  <a:pt x="78" y="263"/>
                </a:cubicBezTo>
                <a:cubicBezTo>
                  <a:pt x="65" y="299"/>
                  <a:pt x="48" y="324"/>
                  <a:pt x="38" y="364"/>
                </a:cubicBezTo>
                <a:cubicBezTo>
                  <a:pt x="35" y="408"/>
                  <a:pt x="36" y="452"/>
                  <a:pt x="28" y="495"/>
                </a:cubicBezTo>
                <a:cubicBezTo>
                  <a:pt x="0" y="643"/>
                  <a:pt x="8" y="392"/>
                  <a:pt x="8" y="5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4" name="Freeform 22">
            <a:extLst>
              <a:ext uri="{FF2B5EF4-FFF2-40B4-BE49-F238E27FC236}">
                <a16:creationId xmlns:a16="http://schemas.microsoft.com/office/drawing/2014/main" id="{C58B5376-5830-465E-9A5F-6B0520018F8B}"/>
              </a:ext>
            </a:extLst>
          </p:cNvPr>
          <p:cNvSpPr>
            <a:spLocks/>
          </p:cNvSpPr>
          <p:nvPr/>
        </p:nvSpPr>
        <p:spPr bwMode="auto">
          <a:xfrm>
            <a:off x="10315575" y="722313"/>
            <a:ext cx="388938" cy="95250"/>
          </a:xfrm>
          <a:custGeom>
            <a:avLst/>
            <a:gdLst>
              <a:gd name="T0" fmla="*/ 0 w 245"/>
              <a:gd name="T1" fmla="*/ 0 h 60"/>
              <a:gd name="T2" fmla="*/ 320675 w 245"/>
              <a:gd name="T3" fmla="*/ 47625 h 60"/>
              <a:gd name="T4" fmla="*/ 384175 w 245"/>
              <a:gd name="T5" fmla="*/ 95250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5" h="60">
                <a:moveTo>
                  <a:pt x="0" y="0"/>
                </a:moveTo>
                <a:cubicBezTo>
                  <a:pt x="77" y="19"/>
                  <a:pt x="109" y="23"/>
                  <a:pt x="202" y="30"/>
                </a:cubicBezTo>
                <a:cubicBezTo>
                  <a:pt x="245" y="51"/>
                  <a:pt x="242" y="35"/>
                  <a:pt x="242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5" name="Freeform 23">
            <a:extLst>
              <a:ext uri="{FF2B5EF4-FFF2-40B4-BE49-F238E27FC236}">
                <a16:creationId xmlns:a16="http://schemas.microsoft.com/office/drawing/2014/main" id="{BAE51DDC-67D5-4B3F-B11D-DF8472833668}"/>
              </a:ext>
            </a:extLst>
          </p:cNvPr>
          <p:cNvSpPr>
            <a:spLocks/>
          </p:cNvSpPr>
          <p:nvPr/>
        </p:nvSpPr>
        <p:spPr bwMode="auto">
          <a:xfrm>
            <a:off x="10331450" y="977900"/>
            <a:ext cx="279400" cy="96838"/>
          </a:xfrm>
          <a:custGeom>
            <a:avLst/>
            <a:gdLst>
              <a:gd name="T0" fmla="*/ 0 w 176"/>
              <a:gd name="T1" fmla="*/ 0 h 61"/>
              <a:gd name="T2" fmla="*/ 207963 w 176"/>
              <a:gd name="T3" fmla="*/ 65088 h 61"/>
              <a:gd name="T4" fmla="*/ 273050 w 176"/>
              <a:gd name="T5" fmla="*/ 80963 h 61"/>
              <a:gd name="T6" fmla="*/ 255588 w 176"/>
              <a:gd name="T7" fmla="*/ 96838 h 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" h="61">
                <a:moveTo>
                  <a:pt x="0" y="0"/>
                </a:moveTo>
                <a:cubicBezTo>
                  <a:pt x="44" y="15"/>
                  <a:pt x="87" y="28"/>
                  <a:pt x="131" y="41"/>
                </a:cubicBezTo>
                <a:cubicBezTo>
                  <a:pt x="145" y="45"/>
                  <a:pt x="160" y="43"/>
                  <a:pt x="172" y="51"/>
                </a:cubicBezTo>
                <a:cubicBezTo>
                  <a:pt x="176" y="54"/>
                  <a:pt x="165" y="58"/>
                  <a:pt x="161" y="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6" name="Freeform 24">
            <a:extLst>
              <a:ext uri="{FF2B5EF4-FFF2-40B4-BE49-F238E27FC236}">
                <a16:creationId xmlns:a16="http://schemas.microsoft.com/office/drawing/2014/main" id="{9B924BE6-B395-415B-A55F-59BD8A7098D5}"/>
              </a:ext>
            </a:extLst>
          </p:cNvPr>
          <p:cNvSpPr>
            <a:spLocks/>
          </p:cNvSpPr>
          <p:nvPr/>
        </p:nvSpPr>
        <p:spPr bwMode="auto">
          <a:xfrm>
            <a:off x="10331451" y="1579563"/>
            <a:ext cx="288925" cy="88900"/>
          </a:xfrm>
          <a:custGeom>
            <a:avLst/>
            <a:gdLst>
              <a:gd name="T0" fmla="*/ 0 w 182"/>
              <a:gd name="T1" fmla="*/ 25400 h 56"/>
              <a:gd name="T2" fmla="*/ 288925 w 182"/>
              <a:gd name="T3" fmla="*/ 88900 h 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2" h="56">
                <a:moveTo>
                  <a:pt x="0" y="16"/>
                </a:moveTo>
                <a:cubicBezTo>
                  <a:pt x="39" y="19"/>
                  <a:pt x="154" y="0"/>
                  <a:pt x="182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7" name="Freeform 25">
            <a:extLst>
              <a:ext uri="{FF2B5EF4-FFF2-40B4-BE49-F238E27FC236}">
                <a16:creationId xmlns:a16="http://schemas.microsoft.com/office/drawing/2014/main" id="{DE941A5F-AFCC-4B77-A356-691F1B21E019}"/>
              </a:ext>
            </a:extLst>
          </p:cNvPr>
          <p:cNvSpPr>
            <a:spLocks/>
          </p:cNvSpPr>
          <p:nvPr/>
        </p:nvSpPr>
        <p:spPr bwMode="auto">
          <a:xfrm>
            <a:off x="10331450" y="1395414"/>
            <a:ext cx="401638" cy="47625"/>
          </a:xfrm>
          <a:custGeom>
            <a:avLst/>
            <a:gdLst>
              <a:gd name="T0" fmla="*/ 0 w 253"/>
              <a:gd name="T1" fmla="*/ 0 h 30"/>
              <a:gd name="T2" fmla="*/ 273050 w 253"/>
              <a:gd name="T3" fmla="*/ 15875 h 30"/>
              <a:gd name="T4" fmla="*/ 368300 w 253"/>
              <a:gd name="T5" fmla="*/ 47625 h 30"/>
              <a:gd name="T6" fmla="*/ 352425 w 253"/>
              <a:gd name="T7" fmla="*/ 47625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30">
                <a:moveTo>
                  <a:pt x="0" y="0"/>
                </a:moveTo>
                <a:cubicBezTo>
                  <a:pt x="57" y="3"/>
                  <a:pt x="115" y="3"/>
                  <a:pt x="172" y="10"/>
                </a:cubicBezTo>
                <a:cubicBezTo>
                  <a:pt x="193" y="13"/>
                  <a:pt x="253" y="30"/>
                  <a:pt x="232" y="30"/>
                </a:cubicBezTo>
                <a:cubicBezTo>
                  <a:pt x="229" y="30"/>
                  <a:pt x="225" y="30"/>
                  <a:pt x="222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98" name="Freeform 26">
            <a:extLst>
              <a:ext uri="{FF2B5EF4-FFF2-40B4-BE49-F238E27FC236}">
                <a16:creationId xmlns:a16="http://schemas.microsoft.com/office/drawing/2014/main" id="{1F93A857-0238-40BF-995C-AC15FB9414B4}"/>
              </a:ext>
            </a:extLst>
          </p:cNvPr>
          <p:cNvSpPr>
            <a:spLocks/>
          </p:cNvSpPr>
          <p:nvPr/>
        </p:nvSpPr>
        <p:spPr bwMode="auto">
          <a:xfrm>
            <a:off x="10331451" y="1138239"/>
            <a:ext cx="352425" cy="96837"/>
          </a:xfrm>
          <a:custGeom>
            <a:avLst/>
            <a:gdLst>
              <a:gd name="T0" fmla="*/ 0 w 222"/>
              <a:gd name="T1" fmla="*/ 0 h 61"/>
              <a:gd name="T2" fmla="*/ 255588 w 222"/>
              <a:gd name="T3" fmla="*/ 65087 h 61"/>
              <a:gd name="T4" fmla="*/ 352425 w 222"/>
              <a:gd name="T5" fmla="*/ 96837 h 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" h="61">
                <a:moveTo>
                  <a:pt x="0" y="0"/>
                </a:moveTo>
                <a:cubicBezTo>
                  <a:pt x="131" y="14"/>
                  <a:pt x="75" y="3"/>
                  <a:pt x="161" y="41"/>
                </a:cubicBezTo>
                <a:cubicBezTo>
                  <a:pt x="181" y="50"/>
                  <a:pt x="222" y="61"/>
                  <a:pt x="222" y="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701" name="AutoShape 31">
            <a:extLst>
              <a:ext uri="{FF2B5EF4-FFF2-40B4-BE49-F238E27FC236}">
                <a16:creationId xmlns:a16="http://schemas.microsoft.com/office/drawing/2014/main" id="{7C868DA0-D936-4D72-90B2-C69A285A5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941889"/>
            <a:ext cx="720725" cy="7191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02" name="AutoShape 32">
            <a:extLst>
              <a:ext uri="{FF2B5EF4-FFF2-40B4-BE49-F238E27FC236}">
                <a16:creationId xmlns:a16="http://schemas.microsoft.com/office/drawing/2014/main" id="{F8E40C49-D15F-4A8F-9DEC-D306988B9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924175"/>
            <a:ext cx="720725" cy="71913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03" name="AutoShape 33">
            <a:extLst>
              <a:ext uri="{FF2B5EF4-FFF2-40B4-BE49-F238E27FC236}">
                <a16:creationId xmlns:a16="http://schemas.microsoft.com/office/drawing/2014/main" id="{582B109C-75AB-4EAF-95FC-BF1DE6137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492375"/>
            <a:ext cx="720725" cy="71913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04" name="AutoShape 34">
            <a:extLst>
              <a:ext uri="{FF2B5EF4-FFF2-40B4-BE49-F238E27FC236}">
                <a16:creationId xmlns:a16="http://schemas.microsoft.com/office/drawing/2014/main" id="{2251FC68-E364-4381-B002-4848949EB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1916114"/>
            <a:ext cx="720725" cy="7191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05" name="AutoShape 35">
            <a:extLst>
              <a:ext uri="{FF2B5EF4-FFF2-40B4-BE49-F238E27FC236}">
                <a16:creationId xmlns:a16="http://schemas.microsoft.com/office/drawing/2014/main" id="{90891ED0-BB91-4CB7-8954-EDA419B3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1052514"/>
            <a:ext cx="720725" cy="7191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06" name="AutoShape 36">
            <a:extLst>
              <a:ext uri="{FF2B5EF4-FFF2-40B4-BE49-F238E27FC236}">
                <a16:creationId xmlns:a16="http://schemas.microsoft.com/office/drawing/2014/main" id="{08B93A3F-E765-47CC-A4BA-176D61FB2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1628775"/>
            <a:ext cx="720725" cy="71913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08" name="AutoShape 39">
            <a:extLst>
              <a:ext uri="{FF2B5EF4-FFF2-40B4-BE49-F238E27FC236}">
                <a16:creationId xmlns:a16="http://schemas.microsoft.com/office/drawing/2014/main" id="{E7227C38-E326-4213-A55E-D04336F2B0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24339" y="2708275"/>
            <a:ext cx="720725" cy="719138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09" name="AutoShape 40">
            <a:extLst>
              <a:ext uri="{FF2B5EF4-FFF2-40B4-BE49-F238E27FC236}">
                <a16:creationId xmlns:a16="http://schemas.microsoft.com/office/drawing/2014/main" id="{06BEAB59-F0E8-4E56-A78C-186019BB4C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83339" y="1341439"/>
            <a:ext cx="720725" cy="71913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10" name="AutoShape 41">
            <a:extLst>
              <a:ext uri="{FF2B5EF4-FFF2-40B4-BE49-F238E27FC236}">
                <a16:creationId xmlns:a16="http://schemas.microsoft.com/office/drawing/2014/main" id="{5EB4FFEE-7DA4-452A-A0F7-EF89480651E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688389" y="692150"/>
            <a:ext cx="720725" cy="719138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11" name="AutoShape 42">
            <a:extLst>
              <a:ext uri="{FF2B5EF4-FFF2-40B4-BE49-F238E27FC236}">
                <a16:creationId xmlns:a16="http://schemas.microsoft.com/office/drawing/2014/main" id="{7F4F8F34-4C91-4AC2-831D-D959F8F51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1" y="620714"/>
            <a:ext cx="720725" cy="7191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8712" name="Text Box 43">
            <a:extLst>
              <a:ext uri="{FF2B5EF4-FFF2-40B4-BE49-F238E27FC236}">
                <a16:creationId xmlns:a16="http://schemas.microsoft.com/office/drawing/2014/main" id="{FB30DF2E-2BA2-4E74-96D7-178EB4C4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1196976"/>
            <a:ext cx="574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4800"/>
              <a:t>?</a:t>
            </a:r>
          </a:p>
        </p:txBody>
      </p:sp>
      <p:sp>
        <p:nvSpPr>
          <p:cNvPr id="41" name="Označba mesta vsebine 2">
            <a:extLst>
              <a:ext uri="{FF2B5EF4-FFF2-40B4-BE49-F238E27FC236}">
                <a16:creationId xmlns:a16="http://schemas.microsoft.com/office/drawing/2014/main" id="{FDDA5AAC-3421-4FDF-A27F-1CA58FFDF8AE}"/>
              </a:ext>
            </a:extLst>
          </p:cNvPr>
          <p:cNvSpPr txBox="1">
            <a:spLocks/>
          </p:cNvSpPr>
          <p:nvPr/>
        </p:nvSpPr>
        <p:spPr>
          <a:xfrm>
            <a:off x="5664201" y="3692520"/>
            <a:ext cx="6080125" cy="3086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/>
              <a:t>PRAVILO</a:t>
            </a:r>
            <a:r>
              <a:rPr lang="sl-SI" dirty="0"/>
              <a:t>: MENJAVA SMERI IN BARVE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Poglej si ta vzorec.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Kaj se menjava v tem vzorcu?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/>
              <a:t>ABA</a:t>
            </a:r>
            <a:endParaRPr lang="sl-SI" dirty="0"/>
          </a:p>
          <a:p>
            <a:endParaRPr lang="sl-SI" dirty="0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F3C8F674-A564-4841-9BD5-68CEF47089C5}"/>
              </a:ext>
            </a:extLst>
          </p:cNvPr>
          <p:cNvSpPr/>
          <p:nvPr/>
        </p:nvSpPr>
        <p:spPr>
          <a:xfrm>
            <a:off x="534586" y="445780"/>
            <a:ext cx="2854730" cy="1335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GRADNIK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sp>
        <p:nvSpPr>
          <p:cNvPr id="43" name="AutoShape 31">
            <a:extLst>
              <a:ext uri="{FF2B5EF4-FFF2-40B4-BE49-F238E27FC236}">
                <a16:creationId xmlns:a16="http://schemas.microsoft.com/office/drawing/2014/main" id="{DA19D062-E971-4503-87D7-9F51BA3A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75" y="949326"/>
            <a:ext cx="720725" cy="7191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4" name="AutoShape 31">
            <a:extLst>
              <a:ext uri="{FF2B5EF4-FFF2-40B4-BE49-F238E27FC236}">
                <a16:creationId xmlns:a16="http://schemas.microsoft.com/office/drawing/2014/main" id="{F5EC6B29-AEF9-4B94-A9A6-2574B4ABE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344" y="903179"/>
            <a:ext cx="720725" cy="71913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5" name="AutoShape 38">
            <a:extLst>
              <a:ext uri="{FF2B5EF4-FFF2-40B4-BE49-F238E27FC236}">
                <a16:creationId xmlns:a16="http://schemas.microsoft.com/office/drawing/2014/main" id="{4CD13919-7944-4CDE-B051-F5F0314F666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7589" y="4157664"/>
            <a:ext cx="720725" cy="71913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6" name="AutoShape 39">
            <a:extLst>
              <a:ext uri="{FF2B5EF4-FFF2-40B4-BE49-F238E27FC236}">
                <a16:creationId xmlns:a16="http://schemas.microsoft.com/office/drawing/2014/main" id="{99CD9808-4715-40CA-B2D4-A5C9673598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77195" y="981869"/>
            <a:ext cx="720725" cy="719138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7" name="Pravokotnik 46"/>
          <p:cNvSpPr/>
          <p:nvPr/>
        </p:nvSpPr>
        <p:spPr>
          <a:xfrm>
            <a:off x="479531" y="253283"/>
            <a:ext cx="11377402" cy="6324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Rumen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534</Words>
  <Application>Microsoft Office PowerPoint</Application>
  <PresentationFormat>Širokozaslonsko</PresentationFormat>
  <Paragraphs>104</Paragraphs>
  <Slides>20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Officeova tema</vt:lpstr>
      <vt:lpstr>Bitna slika</vt:lpstr>
      <vt:lpstr>ČETRTEK, 28. 1. 2021 - MATEMATIKA   VZORCI IN ZAPOREDJA</vt:lpstr>
      <vt:lpstr>GIBALNE NALOGE</vt:lpstr>
      <vt:lpstr>VZORCI OKOLI NAS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UGOTOVI VZOREC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ŠTEVILSKI VZOREC</vt:lpstr>
      <vt:lpstr>ZAPIS V ZVEZEK: VZORCI IN ZAPOREDJA</vt:lpstr>
      <vt:lpstr>DELO V UČBENIKU</vt:lpstr>
      <vt:lpstr>ZA RADOVEDNE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VZORCI IN ZAPOREDJA</dc:title>
  <dc:creator>Lenovo-13</dc:creator>
  <cp:lastModifiedBy>Mateja</cp:lastModifiedBy>
  <cp:revision>43</cp:revision>
  <dcterms:created xsi:type="dcterms:W3CDTF">2021-01-26T10:29:02Z</dcterms:created>
  <dcterms:modified xsi:type="dcterms:W3CDTF">2021-01-27T20:04:34Z</dcterms:modified>
</cp:coreProperties>
</file>