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6" r:id="rId2"/>
    <p:sldId id="257" r:id="rId3"/>
    <p:sldId id="276" r:id="rId4"/>
    <p:sldId id="277" r:id="rId5"/>
    <p:sldId id="275" r:id="rId6"/>
    <p:sldId id="278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0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987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85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682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56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40794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985729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947754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28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539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070470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627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806575A-B27E-411E-947A-7BCE45D921F0}" type="datetimeFigureOut">
              <a:rPr lang="sl-SI" smtClean="0"/>
              <a:t>24.1.2021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8FC38E2-DA7E-4466-9924-5A8030EE797C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00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5.mp4"/><Relationship Id="rId7" Type="http://schemas.openxmlformats.org/officeDocument/2006/relationships/image" Target="../media/image7.png"/><Relationship Id="rId2" Type="http://schemas.microsoft.com/office/2007/relationships/media" Target="../media/media5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m4a"/><Relationship Id="rId4" Type="http://schemas.microsoft.com/office/2007/relationships/media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xmlns="" id="{E0F3ED98-35AE-410C-9A32-48CB2E2C6C50}"/>
              </a:ext>
            </a:extLst>
          </p:cNvPr>
          <p:cNvGrpSpPr/>
          <p:nvPr/>
        </p:nvGrpSpPr>
        <p:grpSpPr>
          <a:xfrm>
            <a:off x="4260865" y="604716"/>
            <a:ext cx="4343582" cy="5648567"/>
            <a:chOff x="3390749" y="847000"/>
            <a:chExt cx="4343582" cy="5648567"/>
          </a:xfrm>
        </p:grpSpPr>
        <p:sp>
          <p:nvSpPr>
            <p:cNvPr id="4" name="PoljeZBesedilom 3"/>
            <p:cNvSpPr txBox="1"/>
            <p:nvPr/>
          </p:nvSpPr>
          <p:spPr>
            <a:xfrm>
              <a:off x="4148746" y="847000"/>
              <a:ext cx="358558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600" dirty="0">
                  <a:latin typeface="Kristen ITC" panose="03050502040202030202" pitchFamily="66" charset="0"/>
                </a:rPr>
                <a:t>OSEM</a:t>
              </a:r>
            </a:p>
          </p:txBody>
        </p:sp>
        <p:sp>
          <p:nvSpPr>
            <p:cNvPr id="5" name="PoljeZBesedilom 4"/>
            <p:cNvSpPr txBox="1"/>
            <p:nvPr/>
          </p:nvSpPr>
          <p:spPr>
            <a:xfrm>
              <a:off x="3390749" y="1109477"/>
              <a:ext cx="3218010" cy="5386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34400" dirty="0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6" name="PoljeZBesedilom 5"/>
          <p:cNvSpPr txBox="1"/>
          <p:nvPr/>
        </p:nvSpPr>
        <p:spPr>
          <a:xfrm>
            <a:off x="848114" y="5572237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  1    2    3    4    5   6   7   </a:t>
            </a:r>
            <a:r>
              <a:rPr lang="sl-SI" sz="5400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0" name="Picture 2" descr="Clientmoji">
            <a:extLst>
              <a:ext uri="{FF2B5EF4-FFF2-40B4-BE49-F238E27FC236}">
                <a16:creationId xmlns:a16="http://schemas.microsoft.com/office/drawing/2014/main" xmlns="" id="{9207DB48-42AF-4D84-96D3-5AB69080D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74" y="304207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ider Web Halloween Sticker by Georgia Perry for iOS &amp; Android | GIPHY">
            <a:extLst>
              <a:ext uri="{FF2B5EF4-FFF2-40B4-BE49-F238E27FC236}">
                <a16:creationId xmlns:a16="http://schemas.microsoft.com/office/drawing/2014/main" xmlns="" id="{F5E76F0B-4588-4C94-9369-8419CFF992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7" y="-188923"/>
            <a:ext cx="474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Zvok 11">
            <a:hlinkClick r:id="" action="ppaction://media"/>
            <a:extLst>
              <a:ext uri="{FF2B5EF4-FFF2-40B4-BE49-F238E27FC236}">
                <a16:creationId xmlns:a16="http://schemas.microsoft.com/office/drawing/2014/main" xmlns="" id="{B166A42F-47C2-407A-8C8E-191A9DF84B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9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16"/>
    </mc:Choice>
    <mc:Fallback xmlns="">
      <p:transition spd="slow" advTm="38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D095056-B301-4018-8DD0-010B4C6FE4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75" t="15001" r="13775" b="19200"/>
          <a:stretch/>
        </p:blipFill>
        <p:spPr>
          <a:xfrm>
            <a:off x="829339" y="1412776"/>
            <a:ext cx="7611399" cy="3888432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xmlns="" id="{051C0BD7-1B51-42B5-A3CE-186FE9C56C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69"/>
    </mc:Choice>
    <mc:Fallback xmlns="">
      <p:transition spd="slow" advTm="38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00" x="111125" y="2055813"/>
          <p14:tracePt t="2608" x="177800" y="2073275"/>
          <p14:tracePt t="2617" x="220663" y="2090738"/>
          <p14:tracePt t="2622" x="288925" y="2124075"/>
          <p14:tracePt t="2629" x="365125" y="2159000"/>
          <p14:tracePt t="2642" x="450850" y="2192338"/>
          <p14:tracePt t="2649" x="552450" y="2217738"/>
          <p14:tracePt t="2658" x="654050" y="2235200"/>
          <p14:tracePt t="2665" x="755650" y="2260600"/>
          <p14:tracePt t="2675" x="841375" y="2268538"/>
          <p14:tracePt t="2681" x="925513" y="2278063"/>
          <p14:tracePt t="2686" x="1003300" y="2293938"/>
          <p14:tracePt t="2694" x="1011238" y="2293938"/>
          <p14:tracePt t="2700" x="1019175" y="2293938"/>
          <p14:tracePt t="2753" x="1028700" y="2293938"/>
          <p14:tracePt t="2765" x="1036638" y="2293938"/>
          <p14:tracePt t="2775" x="1044575" y="2293938"/>
          <p14:tracePt t="2781" x="1054100" y="2293938"/>
          <p14:tracePt t="2873" x="1062038" y="2293938"/>
          <p14:tracePt t="2890" x="1062038" y="2303463"/>
          <p14:tracePt t="2897" x="1062038" y="2311400"/>
          <p14:tracePt t="2913" x="1062038" y="2319338"/>
          <p14:tracePt t="2921" x="1062038" y="2328863"/>
          <p14:tracePt t="2929" x="1062038" y="2344738"/>
          <p14:tracePt t="2945" x="1062038" y="2362200"/>
          <p14:tracePt t="2958" x="1062038" y="2379663"/>
          <p14:tracePt t="2977" x="1062038" y="2387600"/>
          <p14:tracePt t="2985" x="1062038" y="2405063"/>
          <p14:tracePt t="3001" x="1062038" y="2430463"/>
          <p14:tracePt t="3014" x="1062038" y="2438400"/>
          <p14:tracePt t="3022" x="1054100" y="2455863"/>
          <p14:tracePt t="3029" x="1044575" y="2473325"/>
          <p14:tracePt t="3037" x="1036638" y="2481263"/>
          <p14:tracePt t="3045" x="1028700" y="2498725"/>
          <p14:tracePt t="3053" x="1011238" y="2524125"/>
          <p14:tracePt t="3069" x="1003300" y="2541588"/>
          <p14:tracePt t="3077" x="1003300" y="2557463"/>
          <p14:tracePt t="3085" x="993775" y="2566988"/>
          <p14:tracePt t="3097" x="993775" y="2582863"/>
          <p14:tracePt t="3105" x="985838" y="2592388"/>
          <p14:tracePt t="3113" x="977900" y="2608263"/>
          <p14:tracePt t="3121" x="968375" y="2633663"/>
          <p14:tracePt t="3129" x="968375" y="2643188"/>
          <p14:tracePt t="3137" x="968375" y="2660650"/>
          <p14:tracePt t="3141" x="960438" y="2676525"/>
          <p14:tracePt t="3149" x="960438" y="2686050"/>
          <p14:tracePt t="3161" x="960438" y="2701925"/>
          <p14:tracePt t="3169" x="952500" y="2719388"/>
          <p14:tracePt t="3177" x="952500" y="2727325"/>
          <p14:tracePt t="3185" x="952500" y="2752725"/>
          <p14:tracePt t="3193" x="952500" y="2778125"/>
          <p14:tracePt t="3201" x="952500" y="2787650"/>
          <p14:tracePt t="3208" x="952500" y="2805113"/>
          <p14:tracePt t="3213" x="952500" y="2838450"/>
          <p14:tracePt t="3221" x="952500" y="2863850"/>
          <p14:tracePt t="3229" x="952500" y="2922588"/>
          <p14:tracePt t="3237" x="952500" y="2965450"/>
          <p14:tracePt t="3245" x="952500" y="3000375"/>
          <p14:tracePt t="3253" x="952500" y="3051175"/>
          <p14:tracePt t="3261" x="952500" y="3076575"/>
          <p14:tracePt t="3276" x="952500" y="3094038"/>
          <p14:tracePt t="3281" x="952500" y="3119438"/>
          <p14:tracePt t="3291" x="952500" y="3135313"/>
          <p14:tracePt t="3306" x="952500" y="3160713"/>
          <p14:tracePt t="3313" x="952500" y="3170238"/>
          <p14:tracePt t="3322" x="952500" y="3186113"/>
          <p14:tracePt t="3329" x="952500" y="3203575"/>
          <p14:tracePt t="3333" x="952500" y="3221038"/>
          <p14:tracePt t="3341" x="952500" y="3238500"/>
          <p14:tracePt t="3350" x="952500" y="3254375"/>
          <p14:tracePt t="3358" x="960438" y="3279775"/>
          <p14:tracePt t="3371" x="960438" y="3289300"/>
          <p14:tracePt t="3377" x="960438" y="3297238"/>
          <p14:tracePt t="3385" x="960438" y="3305175"/>
          <p14:tracePt t="3395" x="960438" y="3322638"/>
          <p14:tracePt t="3406" x="960438" y="3340100"/>
          <p14:tracePt t="3414" x="960438" y="3348038"/>
          <p14:tracePt t="3421" x="960438" y="3355975"/>
          <p14:tracePt t="3429" x="960438" y="3373438"/>
          <p14:tracePt t="3438" x="960438" y="3382963"/>
          <p14:tracePt t="3445" x="968375" y="3408363"/>
          <p14:tracePt t="3453" x="977900" y="3424238"/>
          <p14:tracePt t="3461" x="985838" y="3433763"/>
          <p14:tracePt t="3469" x="985838" y="3449638"/>
          <p14:tracePt t="3482" x="993775" y="3467100"/>
          <p14:tracePt t="3497" x="1003300" y="3492500"/>
          <p14:tracePt t="3507" x="1011238" y="3517900"/>
          <p14:tracePt t="3513" x="1011238" y="3527425"/>
          <p14:tracePt t="3521" x="1011238" y="3560763"/>
          <p14:tracePt t="3527" x="1019175" y="3586163"/>
          <p14:tracePt t="3533" x="1019175" y="3603625"/>
          <p14:tracePt t="3541" x="1019175" y="3619500"/>
          <p14:tracePt t="3550" x="1028700" y="3646488"/>
          <p14:tracePt t="3558" x="1044575" y="3671888"/>
          <p14:tracePt t="3565" x="1062038" y="3679825"/>
          <p14:tracePt t="3574" x="1079500" y="3697288"/>
          <p14:tracePt t="3585" x="1096963" y="3713163"/>
          <p14:tracePt t="3596" x="1096963" y="3722688"/>
          <p14:tracePt t="3601" x="1112838" y="3730625"/>
          <p14:tracePt t="3611" x="1122363" y="3738563"/>
          <p14:tracePt t="3618" x="1130300" y="3748088"/>
          <p14:tracePt t="3627" x="1147763" y="3756025"/>
          <p14:tracePt t="3633" x="1163638" y="3763963"/>
          <p14:tracePt t="3641" x="1173163" y="3763963"/>
          <p14:tracePt t="3649" x="1206500" y="3781425"/>
          <p14:tracePt t="3653" x="1223963" y="3790950"/>
          <p14:tracePt t="3662" x="1266825" y="3806825"/>
          <p14:tracePt t="3669" x="1325563" y="3832225"/>
          <p14:tracePt t="3682" x="1376363" y="3849688"/>
          <p14:tracePt t="3691" x="1411288" y="3849688"/>
          <p14:tracePt t="3697" x="1444625" y="3867150"/>
          <p14:tracePt t="3707" x="1477963" y="3875088"/>
          <p14:tracePt t="3713" x="1487488" y="3875088"/>
          <p14:tracePt t="3717" x="1512888" y="3892550"/>
          <p14:tracePt t="3728" x="1520825" y="3900488"/>
          <p14:tracePt t="3733" x="1546225" y="3900488"/>
          <p14:tracePt t="3742" x="1571625" y="3908425"/>
          <p14:tracePt t="3750" x="1581150" y="3917950"/>
          <p14:tracePt t="3761" x="1589088" y="3917950"/>
          <p14:tracePt t="3770" x="1606550" y="3917950"/>
          <p14:tracePt t="3777" x="1639888" y="3935413"/>
          <p14:tracePt t="3781" x="1665288" y="3935413"/>
          <p14:tracePt t="3790" x="1690688" y="3943350"/>
          <p14:tracePt t="3797" x="1725613" y="3943350"/>
          <p14:tracePt t="3807" x="1766888" y="3951288"/>
          <p14:tracePt t="3813" x="1801813" y="3960813"/>
          <p14:tracePt t="3821" x="1844675" y="3968750"/>
          <p14:tracePt t="3829" x="1878013" y="3968750"/>
          <p14:tracePt t="3841" x="1911350" y="3968750"/>
          <p14:tracePt t="3849" x="1946275" y="3968750"/>
          <p14:tracePt t="3858" x="1963738" y="3968750"/>
          <p14:tracePt t="3865" x="1997075" y="3968750"/>
          <p14:tracePt t="3875" x="2030413" y="3968750"/>
          <p14:tracePt t="3881" x="2047875" y="3968750"/>
          <p14:tracePt t="3891" x="2073275" y="3968750"/>
          <p14:tracePt t="3897" x="2098675" y="3968750"/>
          <p14:tracePt t="3907" x="2108200" y="3968750"/>
          <p14:tracePt t="3910" x="2141538" y="3968750"/>
          <p14:tracePt t="3917" x="2166938" y="3968750"/>
          <p14:tracePt t="3926" x="2192338" y="3968750"/>
          <p14:tracePt t="3937" x="2227263" y="3960813"/>
          <p14:tracePt t="3946" x="2243138" y="3951288"/>
          <p14:tracePt t="3953" x="2278063" y="3943350"/>
          <p14:tracePt t="3961" x="2303463" y="3925888"/>
          <p14:tracePt t="3977" x="2379663" y="3908425"/>
          <p14:tracePt t="3981" x="2413000" y="3908425"/>
          <p14:tracePt t="3991" x="2455863" y="3908425"/>
          <p14:tracePt t="3998" x="2489200" y="3900488"/>
          <p14:tracePt t="4007" x="2541588" y="3900488"/>
          <p14:tracePt t="4018" x="2574925" y="3892550"/>
          <p14:tracePt t="4026" x="2600325" y="3892550"/>
          <p14:tracePt t="4033" x="2625725" y="3892550"/>
          <p14:tracePt t="4037" x="2643188" y="3892550"/>
          <p14:tracePt t="4050" x="2660650" y="3883025"/>
          <p14:tracePt t="4059" x="2668588" y="3883025"/>
          <p14:tracePt t="4074" x="2676525" y="3875088"/>
          <p14:tracePt t="4082" x="2686050" y="3867150"/>
          <p14:tracePt t="4091" x="2693988" y="3867150"/>
          <p14:tracePt t="4097" x="2701925" y="3849688"/>
          <p14:tracePt t="4102" x="2719388" y="3816350"/>
          <p14:tracePt t="4113" x="2736850" y="3806825"/>
          <p14:tracePt t="4125" x="2744788" y="3798888"/>
          <p14:tracePt t="4137" x="2752725" y="3790950"/>
          <p14:tracePt t="4146" x="2770188" y="3773488"/>
          <p14:tracePt t="4153" x="2787650" y="3763963"/>
          <p14:tracePt t="4161" x="2805113" y="3738563"/>
          <p14:tracePt t="4166" x="2820988" y="3722688"/>
          <p14:tracePt t="4174" x="2838450" y="3697288"/>
          <p14:tracePt t="4181" x="2846388" y="3671888"/>
          <p14:tracePt t="4193" x="2863850" y="3654425"/>
          <p14:tracePt t="4201" x="2871788" y="3636963"/>
          <p14:tracePt t="4212" x="2871788" y="3619500"/>
          <p14:tracePt t="4217" x="2881313" y="3586163"/>
          <p14:tracePt t="4226" x="2881313" y="3568700"/>
          <p14:tracePt t="4229" x="2889250" y="3543300"/>
          <p14:tracePt t="4237" x="2889250" y="3527425"/>
          <p14:tracePt t="4245" x="2897188" y="3509963"/>
          <p14:tracePt t="4253" x="2914650" y="3484563"/>
          <p14:tracePt t="4261" x="2922588" y="3459163"/>
          <p14:tracePt t="4269" x="2932113" y="3441700"/>
          <p14:tracePt t="4283" x="2949575" y="3398838"/>
          <p14:tracePt t="4291" x="2965450" y="3365500"/>
          <p14:tracePt t="4295" x="2965450" y="3340100"/>
          <p14:tracePt t="4302" x="2974975" y="3305175"/>
          <p14:tracePt t="4311" x="2974975" y="3279775"/>
          <p14:tracePt t="4317" x="2974975" y="3238500"/>
          <p14:tracePt t="4326" x="2974975" y="3203575"/>
          <p14:tracePt t="4333" x="2974975" y="3178175"/>
          <p14:tracePt t="4341" x="2974975" y="3170238"/>
          <p14:tracePt t="4353" x="2974975" y="3144838"/>
          <p14:tracePt t="4357" x="2974975" y="3135313"/>
          <p14:tracePt t="4369" x="2974975" y="3119438"/>
          <p14:tracePt t="4377" x="2974975" y="3094038"/>
          <p14:tracePt t="4385" x="2974975" y="3084513"/>
          <p14:tracePt t="4393" x="2982913" y="3059113"/>
          <p14:tracePt t="4401" x="2982913" y="3033713"/>
          <p14:tracePt t="4409" x="2982913" y="3016250"/>
          <p14:tracePt t="4417" x="2982913" y="2990850"/>
          <p14:tracePt t="4422" x="2982913" y="2974975"/>
          <p14:tracePt t="4429" x="2982913" y="2957513"/>
          <p14:tracePt t="4437" x="2982913" y="2940050"/>
          <p14:tracePt t="4445" x="2982913" y="2922588"/>
          <p14:tracePt t="4458" x="2982913" y="2906713"/>
          <p14:tracePt t="4466" x="2982913" y="2881313"/>
          <p14:tracePt t="4475" x="2982913" y="2855913"/>
          <p14:tracePt t="4481" x="2982913" y="2838450"/>
          <p14:tracePt t="4486" x="2982913" y="2813050"/>
          <p14:tracePt t="4497" x="2982913" y="2787650"/>
          <p14:tracePt t="4509" x="2982913" y="2778125"/>
          <p14:tracePt t="4513" x="2982913" y="2762250"/>
          <p14:tracePt t="4521" x="2974975" y="2736850"/>
          <p14:tracePt t="4530" x="2957513" y="2719388"/>
          <p14:tracePt t="4537" x="2957513" y="2711450"/>
          <p14:tracePt t="4545" x="2932113" y="2676525"/>
          <p14:tracePt t="4553" x="2914650" y="2651125"/>
          <p14:tracePt t="4561" x="2889250" y="2617788"/>
          <p14:tracePt t="4569" x="2863850" y="2592388"/>
          <p14:tracePt t="4577" x="2846388" y="2574925"/>
          <p14:tracePt t="4585" x="2813050" y="2532063"/>
          <p14:tracePt t="4593" x="2795588" y="2516188"/>
          <p14:tracePt t="4601" x="2770188" y="2481263"/>
          <p14:tracePt t="4610" x="2762250" y="2463800"/>
          <p14:tracePt t="4612" x="2736850" y="2438400"/>
          <p14:tracePt t="4627" x="2711450" y="2413000"/>
          <p14:tracePt t="4633" x="2701925" y="2397125"/>
          <p14:tracePt t="4643" x="2676525" y="2371725"/>
          <p14:tracePt t="4649" x="2643188" y="2362200"/>
          <p14:tracePt t="4658" x="2625725" y="2354263"/>
          <p14:tracePt t="4665" x="2592388" y="2354263"/>
          <p14:tracePt t="4675" x="2574925" y="2344738"/>
          <p14:tracePt t="4678" x="2557463" y="2344738"/>
          <p14:tracePt t="4685" x="2541588" y="2336800"/>
          <p14:tracePt t="4697" x="2524125" y="2328863"/>
          <p14:tracePt t="4705" x="2506663" y="2328863"/>
          <p14:tracePt t="4713" x="2489200" y="2328863"/>
          <p14:tracePt t="4721" x="2481263" y="2319338"/>
          <p14:tracePt t="4729" x="2455863" y="2319338"/>
          <p14:tracePt t="4737" x="2422525" y="2311400"/>
          <p14:tracePt t="4741" x="2405063" y="2311400"/>
          <p14:tracePt t="4749" x="2371725" y="2311400"/>
          <p14:tracePt t="4758" x="2344738" y="2311400"/>
          <p14:tracePt t="4765" x="2311400" y="2311400"/>
          <p14:tracePt t="4775" x="2268538" y="2311400"/>
          <p14:tracePt t="4787" x="2243138" y="2311400"/>
          <p14:tracePt t="4793" x="2192338" y="2319338"/>
          <p14:tracePt t="4801" x="2159000" y="2319338"/>
          <p14:tracePt t="4809" x="2116138" y="2336800"/>
          <p14:tracePt t="4813" x="2082800" y="2344738"/>
          <p14:tracePt t="4822" x="2039938" y="2354263"/>
          <p14:tracePt t="4830" x="1979613" y="2379663"/>
          <p14:tracePt t="4837" x="1954213" y="2387600"/>
          <p14:tracePt t="4845" x="1928813" y="2397125"/>
          <p14:tracePt t="4853" x="1903413" y="2397125"/>
          <p14:tracePt t="4866" x="1895475" y="2397125"/>
          <p14:tracePt t="4869" x="1885950" y="2397125"/>
          <p14:tracePt t="5309" x="1860550" y="2397125"/>
          <p14:tracePt t="5317" x="1819275" y="2397125"/>
          <p14:tracePt t="5321" x="1758950" y="2397125"/>
          <p14:tracePt t="5326" x="1733550" y="2387600"/>
          <p14:tracePt t="5332" x="1700213" y="2387600"/>
          <p14:tracePt t="5337" x="1657350" y="2379663"/>
          <p14:tracePt t="5345" x="1631950" y="2371725"/>
          <p14:tracePt t="5353" x="1614488" y="2371725"/>
          <p14:tracePt t="5361" x="1589088" y="2354263"/>
          <p14:tracePt t="5369" x="1581150" y="2344738"/>
          <p14:tracePt t="5449" x="1571625" y="2344738"/>
          <p14:tracePt t="5466" x="1555750" y="2344738"/>
          <p14:tracePt t="5473" x="1546225" y="2344738"/>
          <p14:tracePt t="5490" x="1530350" y="2344738"/>
          <p14:tracePt t="5516" x="1520825" y="2344738"/>
          <p14:tracePt t="5593" x="1512888" y="2344738"/>
          <p14:tracePt t="5601" x="1504950" y="2344738"/>
          <p14:tracePt t="5606" x="1504950" y="2354263"/>
          <p14:tracePt t="5615" x="1495425" y="2362200"/>
          <p14:tracePt t="5622" x="1487488" y="2371725"/>
          <p14:tracePt t="5702" x="1477963" y="2379663"/>
          <p14:tracePt t="5833" x="1477963" y="2387600"/>
          <p14:tracePt t="5841" x="1470025" y="2387600"/>
          <p14:tracePt t="5849" x="1470025" y="2397125"/>
          <p14:tracePt t="5858" x="1462088" y="2405063"/>
          <p14:tracePt t="5862" x="1452563" y="2413000"/>
          <p14:tracePt t="5874" x="1452563" y="2430463"/>
          <p14:tracePt t="5881" x="1436688" y="2447925"/>
          <p14:tracePt t="5892" x="1427163" y="2455863"/>
          <p14:tracePt t="5899" x="1411288" y="2481263"/>
          <p14:tracePt t="5909" x="1376363" y="2524125"/>
          <p14:tracePt t="5914" x="1350963" y="2541588"/>
          <p14:tracePt t="5923" x="1308100" y="2592388"/>
          <p14:tracePt t="5926" x="1257300" y="2633663"/>
          <p14:tracePt t="5933" x="1189038" y="2701925"/>
          <p14:tracePt t="5941" x="1130300" y="2770188"/>
          <p14:tracePt t="5950" x="1079500" y="2820988"/>
          <p14:tracePt t="5958" x="1011238" y="2889250"/>
          <p14:tracePt t="5975" x="968375" y="2949575"/>
          <p14:tracePt t="5978" x="917575" y="3000375"/>
          <p14:tracePt t="5985" x="874713" y="3067050"/>
          <p14:tracePt t="5991" x="858838" y="3094038"/>
          <p14:tracePt t="5998" x="815975" y="3144838"/>
          <p14:tracePt t="6007" x="798513" y="3170238"/>
          <p14:tracePt t="6014" x="781050" y="3203575"/>
          <p14:tracePt t="6022" x="765175" y="3228975"/>
          <p14:tracePt t="6029" x="747713" y="3263900"/>
          <p14:tracePt t="6037" x="747713" y="3279775"/>
          <p14:tracePt t="6045" x="739775" y="3297238"/>
          <p14:tracePt t="6057" x="730250" y="3322638"/>
          <p14:tracePt t="6066" x="722313" y="3340100"/>
          <p14:tracePt t="6075" x="722313" y="3365500"/>
          <p14:tracePt t="6081" x="722313" y="3373438"/>
          <p14:tracePt t="6091" x="722313" y="3398838"/>
          <p14:tracePt t="6097" x="722313" y="3424238"/>
          <p14:tracePt t="6107" x="722313" y="3449638"/>
          <p14:tracePt t="6113" x="722313" y="3492500"/>
          <p14:tracePt t="6117" x="722313" y="3543300"/>
          <p14:tracePt t="6127" x="730250" y="3603625"/>
          <p14:tracePt t="6135" x="730250" y="3629025"/>
          <p14:tracePt t="6142" x="739775" y="3679825"/>
          <p14:tracePt t="6150" x="747713" y="3738563"/>
          <p14:tracePt t="6161" x="765175" y="3806825"/>
          <p14:tracePt t="6169" x="773113" y="3883025"/>
          <p14:tracePt t="6177" x="781050" y="3943350"/>
          <p14:tracePt t="6182" x="790575" y="4002088"/>
          <p14:tracePt t="6190" x="798513" y="4044950"/>
          <p14:tracePt t="6197" x="823913" y="4095750"/>
          <p14:tracePt t="6206" x="841375" y="4146550"/>
          <p14:tracePt t="6213" x="858838" y="4181475"/>
          <p14:tracePt t="6222" x="866775" y="4181475"/>
          <p14:tracePt t="6233" x="866775" y="4206875"/>
          <p14:tracePt t="6243" x="874713" y="4214813"/>
          <p14:tracePt t="6256" x="884238" y="4224338"/>
          <p14:tracePt t="6262" x="892175" y="4240213"/>
          <p14:tracePt t="6269" x="892175" y="4249738"/>
          <p14:tracePt t="6277" x="909638" y="4275138"/>
          <p14:tracePt t="6285" x="925513" y="4283075"/>
          <p14:tracePt t="6293" x="942975" y="4308475"/>
          <p14:tracePt t="6302" x="952500" y="4333875"/>
          <p14:tracePt t="6312" x="968375" y="4351338"/>
          <p14:tracePt t="6325" x="977900" y="4359275"/>
          <p14:tracePt t="6337" x="977900" y="4368800"/>
          <p14:tracePt t="6362" x="977900" y="4384675"/>
          <p14:tracePt t="6383" x="977900" y="4410075"/>
          <p14:tracePt t="6391" x="985838" y="4410075"/>
          <p14:tracePt t="6397" x="993775" y="4427538"/>
          <p14:tracePt t="6407" x="1003300" y="4435475"/>
          <p14:tracePt t="6422" x="1019175" y="4445000"/>
          <p14:tracePt t="6493" x="1044575" y="4452938"/>
          <p14:tracePt t="6502" x="1054100" y="4452938"/>
          <p14:tracePt t="6509" x="1069975" y="4460875"/>
          <p14:tracePt t="6517" x="1096963" y="4470400"/>
          <p14:tracePt t="6527" x="1112838" y="4470400"/>
          <p14:tracePt t="6540" x="1130300" y="4470400"/>
          <p14:tracePt t="6546" x="1155700" y="4470400"/>
          <p14:tracePt t="6706" x="1163638" y="4478338"/>
          <p14:tracePt t="7185" x="1181100" y="4478338"/>
          <p14:tracePt t="7193" x="1189038" y="4495800"/>
          <p14:tracePt t="7201" x="1189038" y="4503738"/>
          <p14:tracePt t="7210" x="1198563" y="4513263"/>
          <p14:tracePt t="7217" x="1206500" y="4521200"/>
          <p14:tracePt t="7227" x="1206500" y="4529138"/>
          <p14:tracePt t="7233" x="1216025" y="4538663"/>
          <p14:tracePt t="7241" x="1223963" y="4546600"/>
          <p14:tracePt t="7353" x="1231900" y="4554538"/>
          <p14:tracePt t="7361" x="1231900" y="4564063"/>
          <p14:tracePt t="7369" x="1241425" y="4564063"/>
          <p14:tracePt t="7377" x="1249363" y="4572000"/>
          <p14:tracePt t="7393" x="1257300" y="4572000"/>
          <p14:tracePt t="7402" x="1266825" y="4579938"/>
          <p14:tracePt t="7409" x="1274763" y="4579938"/>
          <p14:tracePt t="7417" x="1282700" y="4589463"/>
          <p14:tracePt t="7426" x="1300163" y="4605338"/>
          <p14:tracePt t="7433" x="1317625" y="4614863"/>
          <p14:tracePt t="7443" x="1333500" y="4622800"/>
          <p14:tracePt t="7449" x="1350963" y="4640263"/>
          <p14:tracePt t="7457" x="1385888" y="4648200"/>
          <p14:tracePt t="7465" x="1401763" y="4648200"/>
          <p14:tracePt t="7475" x="1419225" y="4648200"/>
          <p14:tracePt t="7478" x="1444625" y="4657725"/>
          <p14:tracePt t="7485" x="1470025" y="4657725"/>
          <p14:tracePt t="7493" x="1495425" y="4665663"/>
          <p14:tracePt t="7510" x="1512888" y="4665663"/>
          <p14:tracePt t="7531" x="1520825" y="4665663"/>
          <p14:tracePt t="7541" x="1530350" y="4665663"/>
          <p14:tracePt t="7550" x="1538288" y="4665663"/>
          <p14:tracePt t="7557" x="1546225" y="4673600"/>
          <p14:tracePt t="7565" x="1555750" y="4673600"/>
          <p14:tracePt t="7574" x="1581150" y="4683125"/>
          <p14:tracePt t="7581" x="1597025" y="4683125"/>
          <p14:tracePt t="7594" x="1631950" y="4683125"/>
          <p14:tracePt t="7601" x="1649413" y="4683125"/>
          <p14:tracePt t="7606" x="1657350" y="4683125"/>
          <p14:tracePt t="7614" x="1674813" y="4683125"/>
          <p14:tracePt t="7685" x="1682750" y="4683125"/>
          <p14:tracePt t="7706" x="1690688" y="4683125"/>
          <p14:tracePt t="7710" x="1700213" y="4683125"/>
          <p14:tracePt t="7733" x="1708150" y="4683125"/>
          <p14:tracePt t="7741" x="1716088" y="4683125"/>
          <p14:tracePt t="7757" x="1725613" y="4683125"/>
          <p14:tracePt t="7765" x="1733550" y="4683125"/>
          <p14:tracePt t="7778" x="1741488" y="4683125"/>
          <p14:tracePt t="7785" x="1751013" y="4683125"/>
          <p14:tracePt t="7793" x="1776413" y="4683125"/>
          <p14:tracePt t="7801" x="1793875" y="4683125"/>
          <p14:tracePt t="7809" x="1809750" y="4683125"/>
          <p14:tracePt t="7817" x="1819275" y="4683125"/>
          <p14:tracePt t="7825" x="1835150" y="4683125"/>
          <p14:tracePt t="7833" x="1852613" y="4683125"/>
          <p14:tracePt t="7837" x="1860550" y="4683125"/>
          <p14:tracePt t="7846" x="1870075" y="4683125"/>
          <p14:tracePt t="7853" x="1878013" y="4683125"/>
          <p14:tracePt t="7861" x="1885950" y="4683125"/>
          <p14:tracePt t="7893" x="1895475" y="4683125"/>
          <p14:tracePt t="7977" x="1911350" y="4683125"/>
          <p14:tracePt t="7993" x="1928813" y="4683125"/>
          <p14:tracePt t="8001" x="1938338" y="4683125"/>
          <p14:tracePt t="8009" x="1946275" y="4673600"/>
          <p14:tracePt t="8015" x="1963738" y="4673600"/>
          <p14:tracePt t="8024" x="1979613" y="4665663"/>
          <p14:tracePt t="8033" x="1997075" y="4665663"/>
          <p14:tracePt t="8043" x="2014538" y="4665663"/>
          <p14:tracePt t="8065" x="2022475" y="4665663"/>
          <p14:tracePt t="8074" x="2030413" y="4665663"/>
          <p14:tracePt t="8077" x="2039938" y="4665663"/>
          <p14:tracePt t="8101" x="2047875" y="4665663"/>
          <p14:tracePt t="8109" x="2055813" y="4665663"/>
          <p14:tracePt t="8117" x="2065338" y="4665663"/>
          <p14:tracePt t="8125" x="2073275" y="4665663"/>
          <p14:tracePt t="8142" x="2090738" y="4657725"/>
          <p14:tracePt t="8149" x="2116138" y="4657725"/>
          <p14:tracePt t="8158" x="2124075" y="4657725"/>
          <p14:tracePt t="8165" x="2133600" y="4657725"/>
          <p14:tracePt t="8173" x="2159000" y="4648200"/>
          <p14:tracePt t="8181" x="2174875" y="4648200"/>
          <p14:tracePt t="9437" x="2192338" y="4648200"/>
          <p14:tracePt t="9445" x="2217738" y="4630738"/>
          <p14:tracePt t="9453" x="2235200" y="4622800"/>
          <p14:tracePt t="9461" x="2278063" y="4614863"/>
          <p14:tracePt t="9469" x="2344738" y="4597400"/>
          <p14:tracePt t="9474" x="2405063" y="4572000"/>
          <p14:tracePt t="9477" x="2438400" y="4564063"/>
          <p14:tracePt t="9485" x="2481263" y="4546600"/>
          <p14:tracePt t="9493" x="2498725" y="4538663"/>
          <p14:tracePt t="9501" x="2524125" y="4521200"/>
          <p14:tracePt t="9512" x="2541588" y="4521200"/>
          <p14:tracePt t="9525" x="2549525" y="4513263"/>
          <p14:tracePt t="9545" x="2549525" y="4495800"/>
          <p14:tracePt t="9553" x="2566988" y="4470400"/>
          <p14:tracePt t="9561" x="2566988" y="4460875"/>
          <p14:tracePt t="9569" x="2582863" y="4427538"/>
          <p14:tracePt t="9577" x="2592388" y="4410075"/>
          <p14:tracePt t="9585" x="2600325" y="4384675"/>
          <p14:tracePt t="9593" x="2608263" y="4359275"/>
          <p14:tracePt t="9597" x="2617788" y="4359275"/>
          <p14:tracePt t="9607" x="2617788" y="4351338"/>
          <p14:tracePt t="9614" x="2617788" y="4341813"/>
          <p14:tracePt t="9623" x="2625725" y="4333875"/>
          <p14:tracePt t="9629" x="2633663" y="4325938"/>
          <p14:tracePt t="9637" x="2643188" y="4316413"/>
          <p14:tracePt t="9645" x="2643188" y="4291013"/>
          <p14:tracePt t="9653" x="2651125" y="4275138"/>
          <p14:tracePt t="9661" x="2660650" y="4265613"/>
          <p14:tracePt t="9677" x="2668588" y="4257675"/>
          <p14:tracePt t="9685" x="2676525" y="4249738"/>
          <p14:tracePt t="9693" x="2676525" y="4240213"/>
          <p14:tracePt t="9701" x="2693988" y="4224338"/>
          <p14:tracePt t="9709" x="2711450" y="4197350"/>
          <p14:tracePt t="9717" x="2736850" y="4171950"/>
          <p14:tracePt t="9727" x="2762250" y="4138613"/>
          <p14:tracePt t="9733" x="2787650" y="4113213"/>
          <p14:tracePt t="9743" x="2805113" y="4087813"/>
          <p14:tracePt t="9749" x="2820988" y="4062413"/>
          <p14:tracePt t="9758" x="2820988" y="4052888"/>
          <p14:tracePt t="9765" x="2838450" y="4027488"/>
          <p14:tracePt t="9773" x="2846388" y="4011613"/>
          <p14:tracePt t="9785" x="2863850" y="3994150"/>
          <p14:tracePt t="9790" x="2871788" y="3994150"/>
          <p14:tracePt t="9797" x="2871788" y="3976688"/>
          <p14:tracePt t="9806" x="2889250" y="3960813"/>
          <p14:tracePt t="9813" x="2897188" y="3960813"/>
          <p14:tracePt t="9825" x="2897188" y="3943350"/>
          <p14:tracePt t="9833" x="2906713" y="3935413"/>
          <p14:tracePt t="10193" x="2906713" y="3943350"/>
          <p14:tracePt t="10209" x="2906713" y="3951288"/>
          <p14:tracePt t="10222" x="2906713" y="3968750"/>
          <p14:tracePt t="10305" x="2914650" y="3976688"/>
          <p14:tracePt t="10313" x="2922588" y="3986213"/>
          <p14:tracePt t="10326" x="2940050" y="4002088"/>
          <p14:tracePt t="10333" x="2957513" y="4011613"/>
          <p14:tracePt t="10341" x="2974975" y="4019550"/>
          <p14:tracePt t="10350" x="3000375" y="4019550"/>
          <p14:tracePt t="10358" x="3016250" y="4027488"/>
          <p14:tracePt t="10365" x="3033713" y="4027488"/>
          <p14:tracePt t="10377" x="3059113" y="4027488"/>
          <p14:tracePt t="10389" x="3067050" y="4027488"/>
          <p14:tracePt t="10407" x="3076575" y="4027488"/>
          <p14:tracePt t="10445" x="3084513" y="4027488"/>
          <p14:tracePt t="10461" x="3094038" y="4027488"/>
          <p14:tracePt t="10469" x="3119438" y="4027488"/>
          <p14:tracePt t="10489" x="3135313" y="4027488"/>
          <p14:tracePt t="10497" x="3144838" y="4027488"/>
          <p14:tracePt t="10506" x="3160713" y="4027488"/>
          <p14:tracePt t="10513" x="3186113" y="4027488"/>
          <p14:tracePt t="10523" x="3195638" y="4027488"/>
          <p14:tracePt t="10525" x="3228975" y="4019550"/>
          <p14:tracePt t="10534" x="3238500" y="4019550"/>
          <p14:tracePt t="10541" x="3246438" y="4019550"/>
          <p14:tracePt t="10549" x="3263900" y="4019550"/>
          <p14:tracePt t="10565" x="3271838" y="4019550"/>
          <p14:tracePt t="10573" x="3279775" y="4019550"/>
          <p14:tracePt t="10597" x="3297238" y="4019550"/>
          <p14:tracePt t="10613" x="3314700" y="4019550"/>
          <p14:tracePt t="10623" x="3322638" y="4019550"/>
          <p14:tracePt t="10629" x="3340100" y="4019550"/>
          <p14:tracePt t="10639" x="3365500" y="4019550"/>
          <p14:tracePt t="10645" x="3382963" y="4019550"/>
          <p14:tracePt t="10653" x="3408363" y="4019550"/>
          <p14:tracePt t="10662" x="3433763" y="4019550"/>
          <p14:tracePt t="10670" x="3449638" y="4019550"/>
          <p14:tracePt t="10677" x="3467100" y="4019550"/>
          <p14:tracePt t="10685" x="3492500" y="4019550"/>
          <p14:tracePt t="10701" x="3509963" y="4019550"/>
          <p14:tracePt t="10709" x="3517900" y="4019550"/>
          <p14:tracePt t="10717" x="3527425" y="4019550"/>
          <p14:tracePt t="10725" x="3552825" y="4019550"/>
          <p14:tracePt t="10733" x="3560763" y="4019550"/>
          <p14:tracePt t="10741" x="3578225" y="4019550"/>
          <p14:tracePt t="10749" x="3603625" y="4019550"/>
          <p14:tracePt t="10758" x="3629025" y="4019550"/>
          <p14:tracePt t="10765" x="3671888" y="4019550"/>
          <p14:tracePt t="10773" x="3697288" y="4019550"/>
          <p14:tracePt t="10781" x="3722688" y="4019550"/>
          <p14:tracePt t="10790" x="3738563" y="4019550"/>
          <p14:tracePt t="10797" x="3763963" y="4019550"/>
          <p14:tracePt t="10806" x="3790950" y="4019550"/>
          <p14:tracePt t="10823" x="3798888" y="4019550"/>
          <p14:tracePt t="10829" x="3806825" y="4019550"/>
          <p14:tracePt t="10839" x="3816350" y="4019550"/>
          <p14:tracePt t="10853" x="3824288" y="4019550"/>
          <p14:tracePt t="10869" x="3832225" y="4011613"/>
          <p14:tracePt t="10877" x="3841750" y="4011613"/>
          <p14:tracePt t="10885" x="3849688" y="4002088"/>
          <p14:tracePt t="10893" x="3857625" y="4002088"/>
          <p14:tracePt t="10901" x="3892550" y="3986213"/>
          <p14:tracePt t="10909" x="3908425" y="3976688"/>
          <p14:tracePt t="10917" x="3935413" y="3960813"/>
          <p14:tracePt t="10925" x="3943350" y="3951288"/>
          <p14:tracePt t="10933" x="3968750" y="3935413"/>
          <p14:tracePt t="10943" x="3976688" y="3925888"/>
          <p14:tracePt t="10949" x="3986213" y="3925888"/>
          <p14:tracePt t="10959" x="3986213" y="3917950"/>
          <p14:tracePt t="10976" x="3994150" y="3900488"/>
          <p14:tracePt t="10981" x="3994150" y="3892550"/>
          <p14:tracePt t="10990" x="3994150" y="3875088"/>
          <p14:tracePt t="10998" x="3994150" y="3867150"/>
          <p14:tracePt t="11006" x="3986213" y="3849688"/>
          <p14:tracePt t="11023" x="3986213" y="3841750"/>
          <p14:tracePt t="11045" x="3986213" y="3832225"/>
          <p14:tracePt t="11054" x="3986213" y="3816350"/>
          <p14:tracePt t="11069" x="3986213" y="3806825"/>
          <p14:tracePt t="11077" x="3986213" y="3798888"/>
          <p14:tracePt t="11093" x="3986213" y="3790950"/>
          <p14:tracePt t="11106" x="3986213" y="3781425"/>
          <p14:tracePt t="11114" x="3986213" y="3773488"/>
          <p14:tracePt t="11129" x="3986213" y="3763963"/>
          <p14:tracePt t="11145" x="3986213" y="3756025"/>
          <p14:tracePt t="11154" x="3986213" y="3748088"/>
          <p14:tracePt t="11166" x="3986213" y="3738563"/>
          <p14:tracePt t="11174" x="3986213" y="3722688"/>
          <p14:tracePt t="11190" x="3986213" y="3713163"/>
          <p14:tracePt t="11197" x="3986213" y="3705225"/>
          <p14:tracePt t="11213" x="3986213" y="3687763"/>
          <p14:tracePt t="11230" x="3986213" y="3671888"/>
          <p14:tracePt t="11253" x="3986213" y="3662363"/>
          <p14:tracePt t="11269" x="3986213" y="3654425"/>
          <p14:tracePt t="11334" x="3986213" y="3646488"/>
          <p14:tracePt t="11342" x="3994150" y="3629025"/>
          <p14:tracePt t="11349" x="4002088" y="3629025"/>
          <p14:tracePt t="11517" x="4002088" y="3619500"/>
          <p14:tracePt t="11525" x="4011613" y="3619500"/>
          <p14:tracePt t="11533" x="4019550" y="3619500"/>
          <p14:tracePt t="11541" x="4027488" y="3619500"/>
          <p14:tracePt t="11549" x="4044950" y="3619500"/>
          <p14:tracePt t="11563" x="4062413" y="3619500"/>
          <p14:tracePt t="11589" x="4070350" y="3619500"/>
          <p14:tracePt t="11645" x="4079875" y="3619500"/>
          <p14:tracePt t="11669" x="4087813" y="3619500"/>
          <p14:tracePt t="11677" x="4095750" y="3619500"/>
          <p14:tracePt t="11685" x="4105275" y="3619500"/>
          <p14:tracePt t="11749" x="4113213" y="3619500"/>
          <p14:tracePt t="11757" x="4130675" y="3619500"/>
          <p14:tracePt t="11765" x="4156075" y="3619500"/>
          <p14:tracePt t="11774" x="4197350" y="3619500"/>
          <p14:tracePt t="11781" x="4232275" y="3619500"/>
          <p14:tracePt t="11790" x="4265613" y="3619500"/>
          <p14:tracePt t="11797" x="4308475" y="3619500"/>
          <p14:tracePt t="11807" x="4325938" y="3619500"/>
          <p14:tracePt t="11814" x="4341813" y="3619500"/>
          <p14:tracePt t="11901" x="4351338" y="3619500"/>
          <p14:tracePt t="11925" x="4359275" y="3619500"/>
          <p14:tracePt t="11933" x="4368800" y="3619500"/>
          <p14:tracePt t="11965" x="4368800" y="3611563"/>
          <p14:tracePt t="11977" x="4376738" y="3603625"/>
          <p14:tracePt t="12013" x="4384675" y="3594100"/>
          <p14:tracePt t="12021" x="4384675" y="3586163"/>
          <p14:tracePt t="12029" x="4384675" y="3578225"/>
          <p14:tracePt t="12039" x="4394200" y="3552825"/>
          <p14:tracePt t="12045" x="4394200" y="3535363"/>
          <p14:tracePt t="12054" x="4402138" y="3535363"/>
          <p14:tracePt t="12062" x="4410075" y="3517900"/>
          <p14:tracePt t="12069" x="4410075" y="3509963"/>
          <p14:tracePt t="12077" x="4410075" y="3492500"/>
          <p14:tracePt t="12085" x="4410075" y="3475038"/>
          <p14:tracePt t="12094" x="4419600" y="3475038"/>
          <p14:tracePt t="12101" x="4419600" y="3459163"/>
          <p14:tracePt t="12109" x="4419600" y="3449638"/>
          <p14:tracePt t="12117" x="4419600" y="3433763"/>
          <p14:tracePt t="12127" x="4419600" y="3416300"/>
          <p14:tracePt t="12133" x="4427538" y="3390900"/>
          <p14:tracePt t="12141" x="4427538" y="3382963"/>
          <p14:tracePt t="12149" x="4427538" y="3365500"/>
          <p14:tracePt t="12157" x="4427538" y="3348038"/>
          <p14:tracePt t="12166" x="4427538" y="3322638"/>
          <p14:tracePt t="12174" x="4427538" y="3297238"/>
          <p14:tracePt t="12181" x="4427538" y="3263900"/>
          <p14:tracePt t="12190" x="4427538" y="3254375"/>
          <p14:tracePt t="12197" x="4419600" y="3228975"/>
          <p14:tracePt t="12206" x="4419600" y="3203575"/>
          <p14:tracePt t="12214" x="4419600" y="3186113"/>
          <p14:tracePt t="12223" x="4419600" y="3170238"/>
          <p14:tracePt t="12229" x="4419600" y="3144838"/>
          <p14:tracePt t="12239" x="4419600" y="3127375"/>
          <p14:tracePt t="12246" x="4419600" y="3119438"/>
          <p14:tracePt t="12254" x="4419600" y="3109913"/>
          <p14:tracePt t="12261" x="4419600" y="3101975"/>
          <p14:tracePt t="12270" x="4419600" y="3076575"/>
          <p14:tracePt t="12277" x="4419600" y="3067050"/>
          <p14:tracePt t="12285" x="4419600" y="3059113"/>
          <p14:tracePt t="12293" x="4410075" y="3041650"/>
          <p14:tracePt t="12338" x="4410075" y="3025775"/>
          <p14:tracePt t="12345" x="4402138" y="3016250"/>
          <p14:tracePt t="12361" x="4394200" y="3008313"/>
          <p14:tracePt t="12366" x="4394200" y="3000375"/>
          <p14:tracePt t="12374" x="4394200" y="2982913"/>
          <p14:tracePt t="12383" x="4394200" y="2974975"/>
          <p14:tracePt t="12389" x="4394200" y="2965450"/>
          <p14:tracePt t="12398" x="4394200" y="2949575"/>
          <p14:tracePt t="12407" x="4394200" y="2922588"/>
          <p14:tracePt t="12423" x="4394200" y="2897188"/>
          <p14:tracePt t="12429" x="4394200" y="2871788"/>
          <p14:tracePt t="12439" x="4394200" y="2863850"/>
          <p14:tracePt t="12446" x="4394200" y="2855913"/>
          <p14:tracePt t="12456" x="4394200" y="2838450"/>
          <p14:tracePt t="12461" x="4394200" y="2830513"/>
          <p14:tracePt t="12469" x="4394200" y="2820988"/>
          <p14:tracePt t="12479" x="4394200" y="2813050"/>
          <p14:tracePt t="12486" x="4394200" y="2795588"/>
          <p14:tracePt t="12502" x="4384675" y="2795588"/>
          <p14:tracePt t="12509" x="4384675" y="2778125"/>
          <p14:tracePt t="12526" x="4384675" y="2770188"/>
          <p14:tracePt t="12533" x="4376738" y="2762250"/>
          <p14:tracePt t="12549" x="4376738" y="2752725"/>
          <p14:tracePt t="12558" x="4376738" y="2744788"/>
          <p14:tracePt t="12574" x="4376738" y="2727325"/>
          <p14:tracePt t="12581" x="4376738" y="2719388"/>
          <p14:tracePt t="12597" x="4376738" y="2701925"/>
          <p14:tracePt t="12613" x="4368800" y="2676525"/>
          <p14:tracePt t="12621" x="4359275" y="2676525"/>
          <p14:tracePt t="12629" x="4359275" y="2660650"/>
          <p14:tracePt t="12646" x="4351338" y="2660650"/>
          <p14:tracePt t="12654" x="4333875" y="2651125"/>
          <p14:tracePt t="12661" x="4316413" y="2643188"/>
          <p14:tracePt t="12672" x="4283075" y="2633663"/>
          <p14:tracePt t="12681" x="4249738" y="2633663"/>
          <p14:tracePt t="12685" x="4214813" y="2625725"/>
          <p14:tracePt t="12695" x="4171950" y="2625725"/>
          <p14:tracePt t="12701" x="4130675" y="2625725"/>
          <p14:tracePt t="12709" x="4095750" y="2625725"/>
          <p14:tracePt t="12718" x="4044950" y="2625725"/>
          <p14:tracePt t="12725" x="3986213" y="2625725"/>
          <p14:tracePt t="12733" x="3925888" y="2625725"/>
          <p14:tracePt t="12742" x="3883025" y="2617788"/>
          <p14:tracePt t="12750" x="3832225" y="2608263"/>
          <p14:tracePt t="12758" x="3806825" y="2608263"/>
          <p14:tracePt t="12766" x="3773488" y="2600325"/>
          <p14:tracePt t="12773" x="3748088" y="2592388"/>
          <p14:tracePt t="12782" x="3713163" y="2582863"/>
          <p14:tracePt t="12789" x="3705225" y="2582863"/>
          <p14:tracePt t="12798" x="3687763" y="2582863"/>
          <p14:tracePt t="12806" x="3662363" y="2574925"/>
          <p14:tracePt t="12813" x="3646488" y="2574925"/>
          <p14:tracePt t="12823" x="3586163" y="2566988"/>
          <p14:tracePt t="12833" x="3527425" y="2566988"/>
          <p14:tracePt t="12841" x="3475038" y="2566988"/>
          <p14:tracePt t="12850" x="3449638" y="2566988"/>
          <p14:tracePt t="12858" x="3408363" y="2566988"/>
          <p14:tracePt t="12865" x="3348038" y="2566988"/>
          <p14:tracePt t="12873" x="3289300" y="2566988"/>
          <p14:tracePt t="12881" x="3238500" y="2566988"/>
          <p14:tracePt t="12889" x="3186113" y="2557463"/>
          <p14:tracePt t="12897" x="3127375" y="2549525"/>
          <p14:tracePt t="12906" x="3084513" y="2541588"/>
          <p14:tracePt t="12913" x="3051175" y="2532063"/>
          <p14:tracePt t="12922" x="3016250" y="2524125"/>
          <p14:tracePt t="12930" x="2982913" y="2516188"/>
          <p14:tracePt t="12939" x="2957513" y="2506663"/>
          <p14:tracePt t="12944" x="2940050" y="2506663"/>
          <p14:tracePt t="12951" x="2906713" y="2498725"/>
          <p14:tracePt t="12960" x="2881313" y="2498725"/>
          <p14:tracePt t="12975" x="2846388" y="2498725"/>
          <p14:tracePt t="12981" x="2830513" y="2498725"/>
          <p14:tracePt t="12997" x="2820988" y="2498725"/>
          <p14:tracePt t="13006" x="2813050" y="2498725"/>
          <p14:tracePt t="13023" x="2805113" y="2498725"/>
          <p14:tracePt t="13039" x="2795588" y="2498725"/>
          <p14:tracePt t="13045" x="2787650" y="2506663"/>
          <p14:tracePt t="13056" x="2787650" y="2516188"/>
          <p14:tracePt t="13063" x="2787650" y="2524125"/>
          <p14:tracePt t="13074" x="2770188" y="2549525"/>
          <p14:tracePt t="13089" x="2770188" y="2557463"/>
          <p14:tracePt t="13097" x="2770188" y="2574925"/>
          <p14:tracePt t="13106" x="2770188" y="2600325"/>
          <p14:tracePt t="13114" x="2770188" y="2625725"/>
          <p14:tracePt t="13123" x="2770188" y="2660650"/>
          <p14:tracePt t="13130" x="2770188" y="2701925"/>
          <p14:tracePt t="13134" x="2795588" y="2762250"/>
          <p14:tracePt t="13142" x="2805113" y="2795588"/>
          <p14:tracePt t="13149" x="2820988" y="2838450"/>
          <p14:tracePt t="13157" x="2838450" y="2881313"/>
          <p14:tracePt t="13166" x="2846388" y="2889250"/>
          <p14:tracePt t="13174" x="2855913" y="2914650"/>
          <p14:tracePt t="13182" x="2863850" y="2949575"/>
          <p14:tracePt t="13189" x="2863850" y="2965450"/>
          <p14:tracePt t="13197" x="2863850" y="2990850"/>
          <p14:tracePt t="13207" x="2863850" y="3016250"/>
          <p14:tracePt t="13213" x="2863850" y="3041650"/>
          <p14:tracePt t="13223" x="2863850" y="3051175"/>
          <p14:tracePt t="13229" x="2863850" y="3084513"/>
          <p14:tracePt t="13239" x="2863850" y="3119438"/>
          <p14:tracePt t="13245" x="2863850" y="3135313"/>
          <p14:tracePt t="13256" x="2863850" y="3160713"/>
          <p14:tracePt t="13261" x="2863850" y="3195638"/>
          <p14:tracePt t="13270" x="2863850" y="3211513"/>
          <p14:tracePt t="13279" x="2863850" y="3254375"/>
          <p14:tracePt t="13286" x="2863850" y="3314700"/>
          <p14:tracePt t="13293" x="2863850" y="3348038"/>
          <p14:tracePt t="13301" x="2863850" y="3398838"/>
          <p14:tracePt t="13309" x="2863850" y="3424238"/>
          <p14:tracePt t="13317" x="2863850" y="3459163"/>
          <p14:tracePt t="13330" x="2863850" y="3492500"/>
          <p14:tracePt t="13339" x="2855913" y="3509963"/>
          <p14:tracePt t="13345" x="2855913" y="3527425"/>
          <p14:tracePt t="13354" x="2846388" y="3552825"/>
          <p14:tracePt t="13361" x="2838450" y="3568700"/>
          <p14:tracePt t="13369" x="2838450" y="3586163"/>
          <p14:tracePt t="13377" x="2830513" y="3594100"/>
          <p14:tracePt t="13430" x="2830513" y="3603625"/>
          <p14:tracePt t="13438" x="2830513" y="3611563"/>
          <p14:tracePt t="13445" x="2830513" y="3619500"/>
          <p14:tracePt t="13454" x="2830513" y="3629025"/>
          <p14:tracePt t="13461" x="2830513" y="3646488"/>
          <p14:tracePt t="13469" x="2820988" y="3646488"/>
          <p14:tracePt t="14142" x="2820988" y="3654425"/>
          <p14:tracePt t="14149" x="2820988" y="3662363"/>
          <p14:tracePt t="14157" x="2820988" y="3679825"/>
          <p14:tracePt t="14165" x="2820988" y="3687763"/>
          <p14:tracePt t="14173" x="2820988" y="3697288"/>
          <p14:tracePt t="14181" x="2820988" y="3722688"/>
          <p14:tracePt t="14190" x="2813050" y="3748088"/>
          <p14:tracePt t="14197" x="2813050" y="3756025"/>
          <p14:tracePt t="14206" x="2813050" y="3781425"/>
          <p14:tracePt t="14214" x="2813050" y="3816350"/>
          <p14:tracePt t="14222" x="2813050" y="3849688"/>
          <p14:tracePt t="14229" x="2813050" y="3892550"/>
          <p14:tracePt t="14239" x="2813050" y="3908425"/>
          <p14:tracePt t="14245" x="2813050" y="3943350"/>
          <p14:tracePt t="14255" x="2813050" y="3976688"/>
          <p14:tracePt t="14261" x="2813050" y="4002088"/>
          <p14:tracePt t="14271" x="2813050" y="4037013"/>
          <p14:tracePt t="14277" x="2813050" y="4062413"/>
          <p14:tracePt t="14286" x="2813050" y="4095750"/>
          <p14:tracePt t="14294" x="2813050" y="4113213"/>
          <p14:tracePt t="14302" x="2813050" y="4138613"/>
          <p14:tracePt t="14309" x="2813050" y="4164013"/>
          <p14:tracePt t="14317" x="2813050" y="4181475"/>
          <p14:tracePt t="14325" x="2813050" y="4189413"/>
          <p14:tracePt t="14334" x="2813050" y="4214813"/>
          <p14:tracePt t="14341" x="2813050" y="4240213"/>
          <p14:tracePt t="14349" x="2813050" y="4275138"/>
          <p14:tracePt t="14357" x="2820988" y="4308475"/>
          <p14:tracePt t="14366" x="2830513" y="4325938"/>
          <p14:tracePt t="14376" x="2838450" y="4368800"/>
          <p14:tracePt t="14381" x="2838450" y="4394200"/>
          <p14:tracePt t="14389" x="2855913" y="4427538"/>
          <p14:tracePt t="14399" x="2855913" y="4445000"/>
          <p14:tracePt t="14406" x="2855913" y="4452938"/>
          <p14:tracePt t="14413" x="2863850" y="4478338"/>
          <p14:tracePt t="14423" x="2871788" y="4486275"/>
          <p14:tracePt t="14429" x="2871788" y="4495800"/>
          <p14:tracePt t="14445" x="2871788" y="4503738"/>
          <p14:tracePt t="14456" x="2881313" y="4521200"/>
          <p14:tracePt t="14461" x="2889250" y="4529138"/>
          <p14:tracePt t="14470" x="2889250" y="4538663"/>
          <p14:tracePt t="14478" x="2897188" y="4554538"/>
          <p14:tracePt t="14492" x="2906713" y="4554538"/>
          <p14:tracePt t="14497" x="2922588" y="4572000"/>
          <p14:tracePt t="14505" x="2922588" y="4579938"/>
          <p14:tracePt t="14515" x="2940050" y="4579938"/>
          <p14:tracePt t="14530" x="2949575" y="4579938"/>
          <p14:tracePt t="14893" x="2974975" y="4589463"/>
          <p14:tracePt t="14902" x="2974975" y="4597400"/>
          <p14:tracePt t="14909" x="2990850" y="4597400"/>
          <p14:tracePt t="14915" x="3000375" y="4597400"/>
          <p14:tracePt t="14923" x="3008313" y="4605338"/>
          <p14:tracePt t="14955" x="3025775" y="4605338"/>
          <p14:tracePt t="14982" x="3033713" y="4605338"/>
          <p14:tracePt t="15257" x="3059113" y="4614863"/>
          <p14:tracePt t="15271" x="3084513" y="4614863"/>
          <p14:tracePt t="15279" x="3094038" y="4614863"/>
          <p14:tracePt t="15285" x="3119438" y="4614863"/>
          <p14:tracePt t="15293" x="3127375" y="4614863"/>
          <p14:tracePt t="15302" x="3144838" y="4614863"/>
          <p14:tracePt t="15310" x="3160713" y="4614863"/>
          <p14:tracePt t="15317" x="3170238" y="4614863"/>
          <p14:tracePt t="15390" x="3186113" y="4614863"/>
          <p14:tracePt t="15405" x="3195638" y="4614863"/>
          <p14:tracePt t="15413" x="3203575" y="4614863"/>
          <p14:tracePt t="15430" x="3211513" y="4614863"/>
          <p14:tracePt t="15502" x="3221038" y="4614863"/>
          <p14:tracePt t="15510" x="3238500" y="4614863"/>
          <p14:tracePt t="15533" x="3246438" y="4614863"/>
          <p14:tracePt t="15541" x="3254375" y="4614863"/>
          <p14:tracePt t="15645" x="3263900" y="4614863"/>
          <p14:tracePt t="15662" x="3271838" y="4614863"/>
          <p14:tracePt t="15671" x="3279775" y="4614863"/>
          <p14:tracePt t="15693" x="3297238" y="4614863"/>
          <p14:tracePt t="15717" x="3314700" y="4605338"/>
          <p14:tracePt t="15734" x="3322638" y="4605338"/>
          <p14:tracePt t="16273" x="3330575" y="4605338"/>
          <p14:tracePt t="16277" x="3348038" y="4605338"/>
          <p14:tracePt t="16286" x="3355975" y="4605338"/>
          <p14:tracePt t="16295" x="3373438" y="4597400"/>
          <p14:tracePt t="16301" x="3408363" y="4597400"/>
          <p14:tracePt t="16309" x="3424238" y="4589463"/>
          <p14:tracePt t="16317" x="3459163" y="4579938"/>
          <p14:tracePt t="16322" x="3484563" y="4579938"/>
          <p14:tracePt t="16325" x="3502025" y="4579938"/>
          <p14:tracePt t="16341" x="3517900" y="4572000"/>
          <p14:tracePt t="16358" x="3543300" y="4564063"/>
          <p14:tracePt t="16382" x="3552825" y="4564063"/>
          <p14:tracePt t="16385" x="3560763" y="4564063"/>
          <p14:tracePt t="16393" x="3568700" y="4564063"/>
          <p14:tracePt t="16403" x="3578225" y="4564063"/>
          <p14:tracePt t="16409" x="3594100" y="4564063"/>
          <p14:tracePt t="16417" x="3611563" y="4564063"/>
          <p14:tracePt t="16426" x="3636963" y="4564063"/>
          <p14:tracePt t="16433" x="3646488" y="4564063"/>
          <p14:tracePt t="16441" x="3654425" y="4554538"/>
          <p14:tracePt t="16470" x="3662363" y="4554538"/>
          <p14:tracePt t="16486" x="3671888" y="4554538"/>
          <p14:tracePt t="16493" x="3697288" y="4554538"/>
          <p14:tracePt t="16502" x="3713163" y="4554538"/>
          <p14:tracePt t="16510" x="3730625" y="4554538"/>
          <p14:tracePt t="16517" x="3763963" y="4554538"/>
          <p14:tracePt t="16526" x="3790950" y="4554538"/>
          <p14:tracePt t="16533" x="3816350" y="4554538"/>
          <p14:tracePt t="16541" x="3832225" y="4554538"/>
          <p14:tracePt t="16550" x="3849688" y="4554538"/>
          <p14:tracePt t="16557" x="3857625" y="4554538"/>
          <p14:tracePt t="16565" x="3883025" y="4564063"/>
          <p14:tracePt t="16589" x="3900488" y="4572000"/>
          <p14:tracePt t="16613" x="3917950" y="4572000"/>
          <p14:tracePt t="16629" x="3925888" y="4572000"/>
          <p14:tracePt t="16637" x="3951288" y="4579938"/>
          <p14:tracePt t="16645" x="3976688" y="4579938"/>
          <p14:tracePt t="16656" x="3994150" y="4579938"/>
          <p14:tracePt t="16661" x="4002088" y="4579938"/>
          <p14:tracePt t="16671" x="4019550" y="4579938"/>
          <p14:tracePt t="16686" x="4027488" y="4579938"/>
          <p14:tracePt t="16741" x="4044950" y="4589463"/>
          <p14:tracePt t="16749" x="4044950" y="4597400"/>
          <p14:tracePt t="16757" x="4062413" y="4597400"/>
          <p14:tracePt t="16765" x="4087813" y="4597400"/>
          <p14:tracePt t="16773" x="4095750" y="4605338"/>
          <p14:tracePt t="16781" x="4105275" y="4605338"/>
          <p14:tracePt t="16790" x="4130675" y="4614863"/>
          <p14:tracePt t="16862" x="4146550" y="4614863"/>
          <p14:tracePt t="16878" x="4156075" y="4614863"/>
          <p14:tracePt t="16885" x="4171950" y="4630738"/>
          <p14:tracePt t="16901" x="4197350" y="4640263"/>
          <p14:tracePt t="16909" x="4206875" y="4648200"/>
          <p14:tracePt t="16925" x="4224338" y="4657725"/>
          <p14:tracePt t="18333" x="4232275" y="4657725"/>
          <p14:tracePt t="18345" x="4232275" y="4665663"/>
          <p14:tracePt t="18349" x="4232275" y="4673600"/>
          <p14:tracePt t="18358" x="4224338" y="4691063"/>
          <p14:tracePt t="18373" x="4206875" y="4708525"/>
          <p14:tracePt t="18390" x="4197350" y="4716463"/>
          <p14:tracePt t="18397" x="4189413" y="4724400"/>
          <p14:tracePt t="18407" x="4181475" y="4733925"/>
          <p14:tracePt t="19045" x="4171950" y="4733925"/>
          <p14:tracePt t="19189" x="4189413" y="4733925"/>
          <p14:tracePt t="19197" x="4206875" y="4733925"/>
          <p14:tracePt t="19205" x="4265613" y="4741863"/>
          <p14:tracePt t="19213" x="4300538" y="4749800"/>
          <p14:tracePt t="19221" x="4359275" y="4759325"/>
          <p14:tracePt t="19229" x="4402138" y="4759325"/>
          <p14:tracePt t="19238" x="4445000" y="4775200"/>
          <p14:tracePt t="19245" x="4495800" y="4784725"/>
          <p14:tracePt t="19255" x="4554538" y="4792663"/>
          <p14:tracePt t="19261" x="4579938" y="4792663"/>
          <p14:tracePt t="19271" x="4622800" y="4792663"/>
          <p14:tracePt t="19277" x="4657725" y="4802188"/>
          <p14:tracePt t="19287" x="4699000" y="4802188"/>
          <p14:tracePt t="19293" x="4724400" y="4802188"/>
          <p14:tracePt t="19302" x="4784725" y="4810125"/>
          <p14:tracePt t="19309" x="4852988" y="4810125"/>
          <p14:tracePt t="19317" x="4919663" y="4810125"/>
          <p14:tracePt t="19325" x="5022850" y="4810125"/>
          <p14:tracePt t="19334" x="5124450" y="4810125"/>
          <p14:tracePt t="19341" x="5218113" y="4810125"/>
          <p14:tracePt t="19350" x="5319713" y="4810125"/>
          <p14:tracePt t="19357" x="5405438" y="4810125"/>
          <p14:tracePt t="19365" x="5489575" y="4810125"/>
          <p14:tracePt t="19374" x="5549900" y="4810125"/>
          <p14:tracePt t="19381" x="5591175" y="4810125"/>
          <p14:tracePt t="19389" x="5608638" y="4810125"/>
          <p14:tracePt t="19397" x="5626100" y="4792663"/>
          <p14:tracePt t="19406" x="5634038" y="4784725"/>
          <p14:tracePt t="19413" x="5651500" y="4767263"/>
          <p14:tracePt t="19423" x="5668963" y="4759325"/>
          <p14:tracePt t="19429" x="5676900" y="4749800"/>
          <p14:tracePt t="19438" x="5684838" y="4724400"/>
          <p14:tracePt t="19445" x="5694363" y="4724400"/>
          <p14:tracePt t="19455" x="5694363" y="4708525"/>
          <p14:tracePt t="19461" x="5702300" y="4683125"/>
          <p14:tracePt t="19470" x="5710238" y="4630738"/>
          <p14:tracePt t="19477" x="5719763" y="4572000"/>
          <p14:tracePt t="19487" x="5719763" y="4529138"/>
          <p14:tracePt t="19493" x="5719763" y="4486275"/>
          <p14:tracePt t="19501" x="5719763" y="4445000"/>
          <p14:tracePt t="19509" x="5719763" y="4410075"/>
          <p14:tracePt t="19517" x="5719763" y="4376738"/>
          <p14:tracePt t="19525" x="5719763" y="4341813"/>
          <p14:tracePt t="19533" x="5719763" y="4316413"/>
          <p14:tracePt t="19541" x="5719763" y="4283075"/>
          <p14:tracePt t="19549" x="5719763" y="4249738"/>
          <p14:tracePt t="19557" x="5719763" y="4232275"/>
          <p14:tracePt t="19565" x="5719763" y="4206875"/>
          <p14:tracePt t="19573" x="5719763" y="4189413"/>
          <p14:tracePt t="19581" x="5719763" y="4164013"/>
          <p14:tracePt t="19589" x="5719763" y="4156075"/>
          <p14:tracePt t="19597" x="5719763" y="4146550"/>
          <p14:tracePt t="19605" x="5719763" y="4138613"/>
          <p14:tracePt t="19613" x="5710238" y="4138613"/>
          <p14:tracePt t="19629" x="5702300" y="4130675"/>
          <p14:tracePt t="19638" x="5694363" y="4113213"/>
          <p14:tracePt t="19655" x="5684838" y="4113213"/>
          <p14:tracePt t="19671" x="5659438" y="4095750"/>
          <p14:tracePt t="19678" x="5651500" y="4095750"/>
          <p14:tracePt t="19687" x="5616575" y="4095750"/>
          <p14:tracePt t="19693" x="5591175" y="4095750"/>
          <p14:tracePt t="19701" x="5575300" y="4095750"/>
          <p14:tracePt t="19709" x="5557838" y="4095750"/>
          <p14:tracePt t="19717" x="5549900" y="4095750"/>
          <p14:tracePt t="19725" x="5524500" y="4095750"/>
          <p14:tracePt t="19737" x="5497513" y="4095750"/>
          <p14:tracePt t="19746" x="5481638" y="4095750"/>
          <p14:tracePt t="19755" x="5456238" y="4095750"/>
          <p14:tracePt t="19757" x="5421313" y="4087813"/>
          <p14:tracePt t="19766" x="5395913" y="4087813"/>
          <p14:tracePt t="19773" x="5353050" y="4087813"/>
          <p14:tracePt t="19781" x="5327650" y="4087813"/>
          <p14:tracePt t="19790" x="5286375" y="4087813"/>
          <p14:tracePt t="19797" x="5251450" y="4087813"/>
          <p14:tracePt t="19805" x="5218113" y="4087813"/>
          <p14:tracePt t="19813" x="5167313" y="4087813"/>
          <p14:tracePt t="19821" x="5141913" y="4087813"/>
          <p14:tracePt t="19829" x="5106988" y="4087813"/>
          <p14:tracePt t="19837" x="5081588" y="4087813"/>
          <p14:tracePt t="19845" x="5048250" y="4087813"/>
          <p14:tracePt t="19855" x="5022850" y="4087813"/>
          <p14:tracePt t="19861" x="5013325" y="4087813"/>
          <p14:tracePt t="19878" x="5005388" y="4087813"/>
          <p14:tracePt t="19909" x="4997450" y="4087813"/>
          <p14:tracePt t="19925" x="4979988" y="4087813"/>
          <p14:tracePt t="19933" x="4962525" y="4079875"/>
          <p14:tracePt t="19941" x="4954588" y="4070350"/>
          <p14:tracePt t="19949" x="4929188" y="4052888"/>
          <p14:tracePt t="19957" x="4919663" y="4052888"/>
          <p14:tracePt t="19974" x="4886325" y="4027488"/>
          <p14:tracePt t="19982" x="4878388" y="4011613"/>
          <p14:tracePt t="19989" x="4878388" y="3994150"/>
          <p14:tracePt t="19998" x="4878388" y="3968750"/>
          <p14:tracePt t="20006" x="4878388" y="3917950"/>
          <p14:tracePt t="20013" x="4860925" y="3883025"/>
          <p14:tracePt t="20025" x="4852988" y="3849688"/>
          <p14:tracePt t="20033" x="4843463" y="3798888"/>
          <p14:tracePt t="20041" x="4835525" y="3773488"/>
          <p14:tracePt t="20049" x="4827588" y="3756025"/>
          <p14:tracePt t="20057" x="4827588" y="3738563"/>
          <p14:tracePt t="20065" x="4827588" y="3713163"/>
          <p14:tracePt t="20073" x="4827588" y="3697288"/>
          <p14:tracePt t="20077" x="4818063" y="3671888"/>
          <p14:tracePt t="20088" x="4818063" y="3654425"/>
          <p14:tracePt t="20094" x="4818063" y="3611563"/>
          <p14:tracePt t="20102" x="4810125" y="3568700"/>
          <p14:tracePt t="20109" x="4810125" y="3535363"/>
          <p14:tracePt t="20117" x="4802188" y="3502025"/>
          <p14:tracePt t="20125" x="4792663" y="3459163"/>
          <p14:tracePt t="20133" x="4784725" y="3424238"/>
          <p14:tracePt t="20141" x="4784725" y="3416300"/>
          <p14:tracePt t="20149" x="4775200" y="3390900"/>
          <p14:tracePt t="20157" x="4767263" y="3355975"/>
          <p14:tracePt t="20165" x="4767263" y="3330575"/>
          <p14:tracePt t="20173" x="4767263" y="3289300"/>
          <p14:tracePt t="20181" x="4767263" y="3271838"/>
          <p14:tracePt t="20189" x="4767263" y="3238500"/>
          <p14:tracePt t="20197" x="4767263" y="3203575"/>
          <p14:tracePt t="20205" x="4767263" y="3186113"/>
          <p14:tracePt t="20213" x="4767263" y="3170238"/>
          <p14:tracePt t="20221" x="4767263" y="3144838"/>
          <p14:tracePt t="20229" x="4767263" y="3135313"/>
          <p14:tracePt t="20237" x="4767263" y="3119438"/>
          <p14:tracePt t="20245" x="4767263" y="3109913"/>
          <p14:tracePt t="20261" x="4767263" y="3094038"/>
          <p14:tracePt t="20270" x="4767263" y="3084513"/>
          <p14:tracePt t="20277" x="4767263" y="3059113"/>
          <p14:tracePt t="20286" x="4775200" y="3033713"/>
          <p14:tracePt t="20293" x="4784725" y="3016250"/>
          <p14:tracePt t="20302" x="4784725" y="3000375"/>
          <p14:tracePt t="20309" x="4784725" y="2982913"/>
          <p14:tracePt t="20317" x="4792663" y="2974975"/>
          <p14:tracePt t="20325" x="4792663" y="2957513"/>
          <p14:tracePt t="20341" x="4802188" y="2940050"/>
          <p14:tracePt t="20357" x="4818063" y="2914650"/>
          <p14:tracePt t="20365" x="4827588" y="2906713"/>
          <p14:tracePt t="20373" x="4852988" y="2889250"/>
          <p14:tracePt t="20381" x="4878388" y="2863850"/>
          <p14:tracePt t="20391" x="4903788" y="2838450"/>
          <p14:tracePt t="20397" x="4919663" y="2813050"/>
          <p14:tracePt t="20407" x="4962525" y="2795588"/>
          <p14:tracePt t="20413" x="4987925" y="2787650"/>
          <p14:tracePt t="20423" x="5013325" y="2762250"/>
          <p14:tracePt t="20431" x="5038725" y="2752725"/>
          <p14:tracePt t="20437" x="5056188" y="2744788"/>
          <p14:tracePt t="20445" x="5091113" y="2727325"/>
          <p14:tracePt t="20455" x="5099050" y="2719388"/>
          <p14:tracePt t="20461" x="5106988" y="2711450"/>
          <p14:tracePt t="20471" x="5124450" y="2693988"/>
          <p14:tracePt t="20477" x="5132388" y="2693988"/>
          <p14:tracePt t="20487" x="5141913" y="2686050"/>
          <p14:tracePt t="20494" x="5157788" y="2676525"/>
          <p14:tracePt t="20502" x="5167313" y="2676525"/>
          <p14:tracePt t="20509" x="5175250" y="2660650"/>
          <p14:tracePt t="20517" x="5208588" y="2651125"/>
          <p14:tracePt t="20525" x="5235575" y="2643188"/>
          <p14:tracePt t="20533" x="5243513" y="2643188"/>
          <p14:tracePt t="20541" x="5260975" y="2633663"/>
          <p14:tracePt t="20549" x="5294313" y="2633663"/>
          <p14:tracePt t="20557" x="5327650" y="2617788"/>
          <p14:tracePt t="20565" x="5362575" y="2608263"/>
          <p14:tracePt t="20573" x="5380038" y="2608263"/>
          <p14:tracePt t="20581" x="5405438" y="2592388"/>
          <p14:tracePt t="20591" x="5438775" y="2592388"/>
          <p14:tracePt t="20597" x="5464175" y="2582863"/>
          <p14:tracePt t="20605" x="5481638" y="2582863"/>
          <p14:tracePt t="20613" x="5497513" y="2574925"/>
          <p14:tracePt t="20629" x="5507038" y="2566988"/>
          <p14:tracePt t="20661" x="5514975" y="2566988"/>
          <p14:tracePt t="20677" x="5532438" y="2566988"/>
          <p14:tracePt t="20686" x="5540375" y="2566988"/>
          <p14:tracePt t="20693" x="5575300" y="2566988"/>
          <p14:tracePt t="20702" x="5608638" y="2574925"/>
          <p14:tracePt t="20709" x="5659438" y="2592388"/>
          <p14:tracePt t="20717" x="5694363" y="2608263"/>
          <p14:tracePt t="20725" x="5735638" y="2625725"/>
          <p14:tracePt t="20733" x="5770563" y="2633663"/>
          <p14:tracePt t="20741" x="5795963" y="2643188"/>
          <p14:tracePt t="20750" x="5803900" y="2643188"/>
          <p14:tracePt t="20757" x="5803900" y="2651125"/>
          <p14:tracePt t="20781" x="5813425" y="2660650"/>
          <p14:tracePt t="20789" x="5821363" y="2668588"/>
          <p14:tracePt t="20813" x="5821363" y="2676525"/>
          <p14:tracePt t="20822" x="5821363" y="2686050"/>
          <p14:tracePt t="20829" x="5829300" y="2686050"/>
          <p14:tracePt t="20841" x="5838825" y="2701925"/>
          <p14:tracePt t="20845" x="5838825" y="2711450"/>
          <p14:tracePt t="20854" x="5846763" y="2719388"/>
          <p14:tracePt t="20863" x="5846763" y="2727325"/>
          <p14:tracePt t="20870" x="5846763" y="2744788"/>
          <p14:tracePt t="20877" x="5854700" y="2744788"/>
          <p14:tracePt t="20886" x="5854700" y="2762250"/>
          <p14:tracePt t="20904" x="5864225" y="2795588"/>
          <p14:tracePt t="20917" x="5872163" y="2805113"/>
          <p14:tracePt t="20926" x="5880100" y="2820988"/>
          <p14:tracePt t="20933" x="5880100" y="2830513"/>
          <p14:tracePt t="20942" x="5880100" y="2838450"/>
          <p14:tracePt t="20950" x="5897563" y="2863850"/>
          <p14:tracePt t="20974" x="5915025" y="2922588"/>
          <p14:tracePt t="20981" x="5915025" y="2949575"/>
          <p14:tracePt t="20989" x="5922963" y="2965450"/>
          <p14:tracePt t="21014" x="5932488" y="2982913"/>
          <p14:tracePt t="21022" x="5932488" y="2990850"/>
          <p14:tracePt t="21029" x="5940425" y="3008313"/>
          <p14:tracePt t="21038" x="5940425" y="3016250"/>
          <p14:tracePt t="21054" x="5948363" y="3041650"/>
          <p14:tracePt t="21061" x="5948363" y="3051175"/>
          <p14:tracePt t="21070" x="5948363" y="3059113"/>
          <p14:tracePt t="21077" x="5948363" y="3084513"/>
          <p14:tracePt t="21087" x="5948363" y="3094038"/>
          <p14:tracePt t="21093" x="5948363" y="3101975"/>
          <p14:tracePt t="21104" x="5948363" y="3119438"/>
          <p14:tracePt t="21109" x="5948363" y="3135313"/>
          <p14:tracePt t="21117" x="5948363" y="3144838"/>
          <p14:tracePt t="21127" x="5948363" y="3152775"/>
          <p14:tracePt t="21141" x="5948363" y="3160713"/>
          <p14:tracePt t="21149" x="5948363" y="3170238"/>
          <p14:tracePt t="21157" x="5948363" y="3178175"/>
          <p14:tracePt t="21165" x="5948363" y="3186113"/>
          <p14:tracePt t="21173" x="5948363" y="3195638"/>
          <p14:tracePt t="21181" x="5948363" y="3203575"/>
          <p14:tracePt t="21189" x="5948363" y="3221038"/>
          <p14:tracePt t="21197" x="5948363" y="3238500"/>
          <p14:tracePt t="21205" x="5948363" y="3246438"/>
          <p14:tracePt t="21213" x="5948363" y="3263900"/>
          <p14:tracePt t="21222" x="5948363" y="3279775"/>
          <p14:tracePt t="21229" x="5940425" y="3305175"/>
          <p14:tracePt t="21237" x="5932488" y="3322638"/>
          <p14:tracePt t="21245" x="5922963" y="3330575"/>
          <p14:tracePt t="21254" x="5905500" y="3355975"/>
          <p14:tracePt t="21261" x="5905500" y="3365500"/>
          <p14:tracePt t="21270" x="5897563" y="3373438"/>
          <p14:tracePt t="21277" x="5889625" y="3398838"/>
          <p14:tracePt t="21287" x="5889625" y="3408363"/>
          <p14:tracePt t="21293" x="5880100" y="3416300"/>
          <p14:tracePt t="21304" x="5872163" y="3433763"/>
          <p14:tracePt t="21310" x="5864225" y="3459163"/>
          <p14:tracePt t="21317" x="5854700" y="3475038"/>
          <p14:tracePt t="21325" x="5846763" y="3502025"/>
          <p14:tracePt t="21334" x="5846763" y="3527425"/>
          <p14:tracePt t="21341" x="5829300" y="3552825"/>
          <p14:tracePt t="21350" x="5821363" y="3560763"/>
          <p14:tracePt t="21357" x="5803900" y="3586163"/>
          <p14:tracePt t="21365" x="5795963" y="3603625"/>
          <p14:tracePt t="21373" x="5788025" y="3619500"/>
          <p14:tracePt t="21381" x="5770563" y="3636963"/>
          <p14:tracePt t="21389" x="5770563" y="3646488"/>
          <p14:tracePt t="21397" x="5753100" y="3671888"/>
          <p14:tracePt t="21407" x="5745163" y="3679825"/>
          <p14:tracePt t="21413" x="5727700" y="3697288"/>
          <p14:tracePt t="21423" x="5727700" y="3705225"/>
          <p14:tracePt t="21429" x="5727700" y="3713163"/>
          <p14:tracePt t="21437" x="5710238" y="3713163"/>
          <p14:tracePt t="21469" x="5694363" y="3730625"/>
          <p14:tracePt t="21486" x="5676900" y="3738563"/>
          <p14:tracePt t="21493" x="5659438" y="3756025"/>
          <p14:tracePt t="21503" x="5641975" y="3756025"/>
          <p14:tracePt t="21510" x="5608638" y="3763963"/>
          <p14:tracePt t="21518" x="5591175" y="3781425"/>
          <p14:tracePt t="21525" x="5565775" y="3781425"/>
          <p14:tracePt t="21534" x="5532438" y="3790950"/>
          <p14:tracePt t="21541" x="5514975" y="3790950"/>
          <p14:tracePt t="21550" x="5514975" y="3798888"/>
          <p14:tracePt t="21557" x="5489575" y="3798888"/>
          <p14:tracePt t="21566" x="5472113" y="3806825"/>
          <p14:tracePt t="21575" x="5446713" y="3816350"/>
          <p14:tracePt t="21582" x="5430838" y="3824288"/>
          <p14:tracePt t="21591" x="5405438" y="3824288"/>
          <p14:tracePt t="21597" x="5387975" y="3824288"/>
          <p14:tracePt t="21606" x="5362575" y="3832225"/>
          <p14:tracePt t="21613" x="5345113" y="3841750"/>
          <p14:tracePt t="21623" x="5327650" y="3849688"/>
          <p14:tracePt t="21629" x="5319713" y="3849688"/>
          <p14:tracePt t="21637" x="5302250" y="3849688"/>
          <p14:tracePt t="21661" x="5294313" y="3857625"/>
          <p14:tracePt t="21677" x="5268913" y="3857625"/>
          <p14:tracePt t="21693" x="5251450" y="3857625"/>
          <p14:tracePt t="21702" x="5226050" y="3867150"/>
          <p14:tracePt t="21717" x="5192713" y="3867150"/>
          <p14:tracePt t="21725" x="5183188" y="3867150"/>
          <p14:tracePt t="21733" x="5175250" y="3867150"/>
          <p14:tracePt t="21741" x="5167313" y="3867150"/>
          <p14:tracePt t="22557" x="5157788" y="3867150"/>
          <p14:tracePt t="22565" x="5157788" y="3875088"/>
          <p14:tracePt t="22569" x="5183188" y="3849688"/>
          <p14:tracePt t="22577" x="5243513" y="3798888"/>
          <p14:tracePt t="22586" x="5286375" y="3722688"/>
          <p14:tracePt t="22593" x="5337175" y="3646488"/>
          <p14:tracePt t="22609" x="5337175" y="3636963"/>
          <p14:tracePt t="23217" x="5353050" y="3636963"/>
          <p14:tracePt t="23225" x="5380038" y="3619500"/>
          <p14:tracePt t="23234" x="5387975" y="3619500"/>
          <p14:tracePt t="23241" x="5413375" y="3619500"/>
          <p14:tracePt t="23249" x="5421313" y="3619500"/>
          <p14:tracePt t="23265" x="5430838" y="3611563"/>
          <p14:tracePt t="23309" x="5438775" y="3611563"/>
          <p14:tracePt t="23317" x="5438775" y="3603625"/>
          <p14:tracePt t="23325" x="5446713" y="3594100"/>
          <p14:tracePt t="23341" x="5446713" y="3586163"/>
          <p14:tracePt t="23349" x="5456238" y="3586163"/>
          <p14:tracePt t="23357" x="5464175" y="3578225"/>
          <p14:tracePt t="23389" x="5481638" y="3568700"/>
          <p14:tracePt t="23397" x="5497513" y="3568700"/>
          <p14:tracePt t="23405" x="5507038" y="3560763"/>
          <p14:tracePt t="23413" x="5524500" y="3560763"/>
          <p14:tracePt t="23421" x="5540375" y="3552825"/>
          <p14:tracePt t="23429" x="5540375" y="3543300"/>
          <p14:tracePt t="23438" x="5557838" y="3535363"/>
          <p14:tracePt t="23445" x="5565775" y="3535363"/>
          <p14:tracePt t="23485" x="5575300" y="3535363"/>
          <p14:tracePt t="23493" x="5583238" y="3535363"/>
          <p14:tracePt t="23502" x="5591175" y="3535363"/>
          <p14:tracePt t="23509" x="5600700" y="3535363"/>
          <p14:tracePt t="23518" x="5626100" y="3535363"/>
          <p14:tracePt t="23525" x="5641975" y="3535363"/>
          <p14:tracePt t="23533" x="5651500" y="3535363"/>
          <p14:tracePt t="23541" x="5668963" y="3527425"/>
          <p14:tracePt t="23617" x="5676900" y="3527425"/>
          <p14:tracePt t="23625" x="5684838" y="3527425"/>
          <p14:tracePt t="23633" x="5694363" y="3527425"/>
          <p14:tracePt t="23640" x="5710238" y="3527425"/>
          <p14:tracePt t="23645" x="5727700" y="3517900"/>
          <p14:tracePt t="23654" x="5745163" y="3517900"/>
          <p14:tracePt t="23661" x="5761038" y="3517900"/>
          <p14:tracePt t="23670" x="5778500" y="3517900"/>
          <p14:tracePt t="23677" x="5788025" y="3517900"/>
          <p14:tracePt t="23687" x="5795963" y="3517900"/>
          <p14:tracePt t="23693" x="5813425" y="3517900"/>
          <p14:tracePt t="23702" x="5838825" y="3517900"/>
          <p14:tracePt t="23709" x="5864225" y="3517900"/>
          <p14:tracePt t="23717" x="5872163" y="3517900"/>
          <p14:tracePt t="23725" x="5897563" y="3527425"/>
          <p14:tracePt t="23733" x="5922963" y="3527425"/>
          <p14:tracePt t="23742" x="5973763" y="3527425"/>
          <p14:tracePt t="23750" x="6034088" y="3527425"/>
          <p14:tracePt t="23757" x="6049963" y="3527425"/>
          <p14:tracePt t="23765" x="6092825" y="3527425"/>
          <p14:tracePt t="23774" x="6143625" y="3527425"/>
          <p14:tracePt t="23781" x="6211888" y="3527425"/>
          <p14:tracePt t="23789" x="6272213" y="3527425"/>
          <p14:tracePt t="23797" x="6338888" y="3527425"/>
          <p14:tracePt t="23805" x="6416675" y="3527425"/>
          <p14:tracePt t="23813" x="6467475" y="3527425"/>
          <p14:tracePt t="23821" x="6518275" y="3527425"/>
          <p14:tracePt t="23829" x="6561138" y="3527425"/>
          <p14:tracePt t="23837" x="6577013" y="3527425"/>
          <p14:tracePt t="23845" x="6586538" y="3527425"/>
          <p14:tracePt t="23854" x="6611938" y="3527425"/>
          <p14:tracePt t="23869" x="6627813" y="3535363"/>
          <p14:tracePt t="23877" x="6662738" y="3543300"/>
          <p14:tracePt t="23886" x="6696075" y="3543300"/>
          <p14:tracePt t="23893" x="6738938" y="3543300"/>
          <p14:tracePt t="23902" x="6781800" y="3543300"/>
          <p14:tracePt t="23909" x="6840538" y="3543300"/>
          <p14:tracePt t="23919" x="6883400" y="3543300"/>
          <p14:tracePt t="23925" x="6943725" y="3543300"/>
          <p14:tracePt t="23933" x="6969125" y="3543300"/>
          <p14:tracePt t="23942" x="7002463" y="3543300"/>
          <p14:tracePt t="23949" x="7019925" y="3543300"/>
          <p14:tracePt t="23957" x="7027863" y="3543300"/>
          <p14:tracePt t="24161" x="7035800" y="3543300"/>
          <p14:tracePt t="24177" x="7035800" y="3535363"/>
          <p14:tracePt t="24185" x="7035800" y="3517900"/>
          <p14:tracePt t="24197" x="7027863" y="3492500"/>
          <p14:tracePt t="24206" x="7027863" y="3484563"/>
          <p14:tracePt t="24221" x="7027863" y="3475038"/>
          <p14:tracePt t="24229" x="7027863" y="3467100"/>
          <p14:tracePt t="24238" x="7027863" y="3459163"/>
          <p14:tracePt t="24261" x="7027863" y="3449638"/>
          <p14:tracePt t="24269" x="7027863" y="3441700"/>
          <p14:tracePt t="24277" x="7027863" y="3433763"/>
          <p14:tracePt t="24286" x="7027863" y="3424238"/>
          <p14:tracePt t="24293" x="7019925" y="3408363"/>
          <p14:tracePt t="24318" x="7019925" y="3398838"/>
          <p14:tracePt t="24325" x="7019925" y="3390900"/>
          <p14:tracePt t="24333" x="7019925" y="3373438"/>
          <p14:tracePt t="24341" x="7027863" y="3348038"/>
          <p14:tracePt t="24349" x="7053263" y="3314700"/>
          <p14:tracePt t="24357" x="7070725" y="3279775"/>
          <p14:tracePt t="24365" x="7088188" y="3246438"/>
          <p14:tracePt t="24373" x="7113588" y="3203575"/>
          <p14:tracePt t="24381" x="7129463" y="3170238"/>
          <p14:tracePt t="24391" x="7164388" y="3119438"/>
          <p14:tracePt t="24397" x="7172325" y="3101975"/>
          <p14:tracePt t="24405" x="7180263" y="3084513"/>
          <p14:tracePt t="24413" x="7189788" y="3067050"/>
          <p14:tracePt t="24423" x="7205663" y="3041650"/>
          <p14:tracePt t="24429" x="7205663" y="3033713"/>
          <p14:tracePt t="24439" x="7223125" y="3016250"/>
          <p14:tracePt t="24445" x="7232650" y="3000375"/>
          <p14:tracePt t="24453" x="7248525" y="2990850"/>
          <p14:tracePt t="24461" x="7248525" y="2982913"/>
          <p14:tracePt t="24469" x="7265988" y="2965450"/>
          <p14:tracePt t="24477" x="7273925" y="2965450"/>
          <p14:tracePt t="24486" x="7273925" y="2957513"/>
          <p14:tracePt t="24493" x="7283450" y="2949575"/>
          <p14:tracePt t="24502" x="7291388" y="2940050"/>
          <p14:tracePt t="24509" x="7299325" y="2932113"/>
          <p14:tracePt t="24519" x="7308850" y="2922588"/>
          <p14:tracePt t="24525" x="7316788" y="2906713"/>
          <p14:tracePt t="24533" x="7334250" y="2881313"/>
          <p14:tracePt t="24541" x="7334250" y="2863850"/>
          <p14:tracePt t="24550" x="7359650" y="2830513"/>
          <p14:tracePt t="24557" x="7359650" y="2820988"/>
          <p14:tracePt t="24565" x="7385050" y="2795588"/>
          <p14:tracePt t="24573" x="7392988" y="2778125"/>
          <p14:tracePt t="24581" x="7392988" y="2762250"/>
          <p14:tracePt t="24589" x="7402513" y="2752725"/>
          <p14:tracePt t="24597" x="7418388" y="2736850"/>
          <p14:tracePt t="24605" x="7435850" y="2719388"/>
          <p14:tracePt t="24613" x="7453313" y="2701925"/>
          <p14:tracePt t="24622" x="7469188" y="2668588"/>
          <p14:tracePt t="24629" x="7469188" y="2660650"/>
          <p14:tracePt t="24639" x="7486650" y="2660650"/>
          <p14:tracePt t="24753" x="7494588" y="2660650"/>
          <p14:tracePt t="25985" x="7504113" y="2660650"/>
          <p14:tracePt t="26001" x="7504113" y="2651125"/>
          <p14:tracePt t="26009" x="7504113" y="2643188"/>
          <p14:tracePt t="26018" x="7504113" y="2633663"/>
          <p14:tracePt t="26049" x="7504113" y="2625725"/>
          <p14:tracePt t="26057" x="7504113" y="2617788"/>
          <p14:tracePt t="26065" x="7494588" y="2617788"/>
          <p14:tracePt t="26273" x="7478713" y="2608263"/>
          <p14:tracePt t="26277" x="7469188" y="2608263"/>
          <p14:tracePt t="26286" x="7461250" y="2600325"/>
          <p14:tracePt t="26294" x="7443788" y="2592388"/>
          <p14:tracePt t="26309" x="7427913" y="2592388"/>
          <p14:tracePt t="26319" x="7418388" y="2592388"/>
          <p14:tracePt t="26325" x="7402513" y="2582863"/>
          <p14:tracePt t="26334" x="7392988" y="2582863"/>
          <p14:tracePt t="26338" x="7377113" y="2574925"/>
          <p14:tracePt t="26345" x="7367588" y="2574925"/>
          <p14:tracePt t="26354" x="7350125" y="2574925"/>
          <p14:tracePt t="26361" x="7334250" y="2574925"/>
          <p14:tracePt t="26370" x="7324725" y="2574925"/>
          <p14:tracePt t="26377" x="7316788" y="2574925"/>
          <p14:tracePt t="26387" x="7299325" y="2574925"/>
          <p14:tracePt t="26406" x="7291388" y="2574925"/>
          <p14:tracePt t="26413" x="7283450" y="2574925"/>
          <p14:tracePt t="26421" x="7283450" y="2566988"/>
          <p14:tracePt t="26429" x="7265988" y="2566988"/>
          <p14:tracePt t="26437" x="7258050" y="2566988"/>
          <p14:tracePt t="26445" x="7248525" y="2566988"/>
          <p14:tracePt t="26469" x="7240588" y="2566988"/>
          <p14:tracePt t="26477" x="7232650" y="2566988"/>
          <p14:tracePt t="26509" x="7205663" y="2566988"/>
          <p14:tracePt t="26534" x="7197725" y="2566988"/>
          <p14:tracePt t="26541" x="7189788" y="2566988"/>
          <p14:tracePt t="26565" x="7180263" y="2566988"/>
          <p14:tracePt t="26573" x="7172325" y="2566988"/>
          <p14:tracePt t="26581" x="7164388" y="2566988"/>
          <p14:tracePt t="26605" x="7154863" y="2566988"/>
          <p14:tracePt t="26613" x="7146925" y="2574925"/>
          <p14:tracePt t="26629" x="7138988" y="2574925"/>
          <p14:tracePt t="26661" x="7129463" y="2582863"/>
          <p14:tracePt t="26693" x="7113588" y="2592388"/>
          <p14:tracePt t="26709" x="7113588" y="2600325"/>
          <p14:tracePt t="26757" x="7104063" y="2608263"/>
          <p14:tracePt t="26773" x="7096125" y="2617788"/>
          <p14:tracePt t="26789" x="7096125" y="2625725"/>
          <p14:tracePt t="26861" x="7096125" y="2633663"/>
          <p14:tracePt t="26885" x="7096125" y="2643188"/>
          <p14:tracePt t="26901" x="7088188" y="2643188"/>
          <p14:tracePt t="26926" x="7088188" y="2651125"/>
          <p14:tracePt t="26934" x="7078663" y="2660650"/>
          <p14:tracePt t="26957" x="7078663" y="2668588"/>
          <p14:tracePt t="26973" x="7070725" y="2668588"/>
          <p14:tracePt t="27005" x="7070725" y="2676525"/>
          <p14:tracePt t="27014" x="7070725" y="2686050"/>
          <p14:tracePt t="27029" x="7070725" y="2693988"/>
          <p14:tracePt t="27037" x="7070725" y="2711450"/>
          <p14:tracePt t="27045" x="7061200" y="2711450"/>
          <p14:tracePt t="27061" x="7053263" y="2719388"/>
          <p14:tracePt t="27077" x="7053263" y="2727325"/>
          <p14:tracePt t="27125" x="7053263" y="2736850"/>
          <p14:tracePt t="27165" x="7053263" y="2744788"/>
          <p14:tracePt t="27173" x="7045325" y="2752725"/>
          <p14:tracePt t="27273" x="7045325" y="2762250"/>
          <p14:tracePt t="27281" x="7035800" y="2770188"/>
          <p14:tracePt t="27297" x="7035800" y="2778125"/>
          <p14:tracePt t="27321" x="7035800" y="2787650"/>
          <p14:tracePt t="27326" x="7035800" y="2795588"/>
          <p14:tracePt t="27373" x="7035800" y="2813050"/>
          <p14:tracePt t="27389" x="7035800" y="2820988"/>
          <p14:tracePt t="27405" x="7035800" y="2830513"/>
          <p14:tracePt t="27413" x="7035800" y="2838450"/>
          <p14:tracePt t="27429" x="7035800" y="2846388"/>
          <p14:tracePt t="27437" x="7035800" y="2855913"/>
          <p14:tracePt t="27461" x="7035800" y="2863850"/>
          <p14:tracePt t="27469" x="7035800" y="2871788"/>
          <p14:tracePt t="27493" x="7035800" y="2881313"/>
          <p14:tracePt t="27541" x="7035800" y="2889250"/>
          <p14:tracePt t="27549" x="7035800" y="2897188"/>
          <p14:tracePt t="27557" x="7035800" y="2906713"/>
          <p14:tracePt t="27581" x="7035800" y="2914650"/>
          <p14:tracePt t="27589" x="7035800" y="2922588"/>
          <p14:tracePt t="27605" x="7035800" y="2932113"/>
          <p14:tracePt t="27621" x="7045325" y="2949575"/>
          <p14:tracePt t="27661" x="7053263" y="2965450"/>
          <p14:tracePt t="27669" x="7061200" y="2974975"/>
          <p14:tracePt t="27677" x="7070725" y="2974975"/>
          <p14:tracePt t="27685" x="7070725" y="2982913"/>
          <p14:tracePt t="27693" x="7070725" y="2990850"/>
          <p14:tracePt t="27703" x="7088188" y="3008313"/>
          <p14:tracePt t="27719" x="7096125" y="3025775"/>
          <p14:tracePt t="27736" x="7104063" y="3041650"/>
          <p14:tracePt t="27759" x="7113588" y="3051175"/>
          <p14:tracePt t="27765" x="7129463" y="3067050"/>
          <p14:tracePt t="27790" x="7146925" y="3084513"/>
          <p14:tracePt t="27805" x="7154863" y="3094038"/>
          <p14:tracePt t="27845" x="7154863" y="3101975"/>
          <p14:tracePt t="27877" x="7164388" y="3101975"/>
          <p14:tracePt t="27893" x="7172325" y="3109913"/>
          <p14:tracePt t="27910" x="7172325" y="3119438"/>
          <p14:tracePt t="27918" x="7180263" y="3119438"/>
          <p14:tracePt t="27925" x="7189788" y="3127375"/>
          <p14:tracePt t="27950" x="7197725" y="3135313"/>
          <p14:tracePt t="27965" x="7205663" y="3144838"/>
          <p14:tracePt t="27997" x="7215188" y="3152775"/>
          <p14:tracePt t="28005" x="7215188" y="3160713"/>
          <p14:tracePt t="28037" x="7223125" y="3160713"/>
          <p14:tracePt t="28046" x="7232650" y="3160713"/>
          <p14:tracePt t="28054" x="7240588" y="3170238"/>
          <p14:tracePt t="28062" x="7248525" y="3178175"/>
          <p14:tracePt t="28069" x="7258050" y="3186113"/>
          <p14:tracePt t="28078" x="7273925" y="3186113"/>
          <p14:tracePt t="28086" x="7283450" y="3195638"/>
          <p14:tracePt t="28103" x="7291388" y="3203575"/>
          <p14:tracePt t="28119" x="7299325" y="3203575"/>
          <p14:tracePt t="28125" x="7308850" y="3211513"/>
          <p14:tracePt t="28136" x="7316788" y="3221038"/>
          <p14:tracePt t="28190" x="7324725" y="3228975"/>
          <p14:tracePt t="28205" x="7334250" y="3228975"/>
          <p14:tracePt t="28213" x="7342188" y="3238500"/>
          <p14:tracePt t="28229" x="7350125" y="3246438"/>
          <p14:tracePt t="28245" x="7359650" y="3254375"/>
          <p14:tracePt t="28253" x="7367588" y="3254375"/>
          <p14:tracePt t="28277" x="7367588" y="3263900"/>
          <p14:tracePt t="28285" x="7377113" y="3271838"/>
          <p14:tracePt t="28293" x="7385050" y="3271838"/>
          <p14:tracePt t="28302" x="7385050" y="3279775"/>
          <p14:tracePt t="28309" x="7392988" y="3289300"/>
          <p14:tracePt t="28325" x="7402513" y="3297238"/>
          <p14:tracePt t="28342" x="7402513" y="3305175"/>
          <p14:tracePt t="28350" x="7410450" y="3314700"/>
          <p14:tracePt t="28366" x="7410450" y="3322638"/>
          <p14:tracePt t="28382" x="7410450" y="3340100"/>
          <p14:tracePt t="28397" x="7410450" y="3348038"/>
          <p14:tracePt t="28405" x="7418388" y="3355975"/>
          <p14:tracePt t="28413" x="7427913" y="3373438"/>
          <p14:tracePt t="28421" x="7427913" y="3382963"/>
          <p14:tracePt t="28429" x="7435850" y="3398838"/>
          <p14:tracePt t="28438" x="7435850" y="3408363"/>
          <p14:tracePt t="28446" x="7443788" y="3408363"/>
          <p14:tracePt t="28455" x="7443788" y="3416300"/>
          <p14:tracePt t="28461" x="7453313" y="3433763"/>
          <p14:tracePt t="28470" x="7461250" y="3433763"/>
          <p14:tracePt t="28487" x="7461250" y="3441700"/>
          <p14:tracePt t="28493" x="7461250" y="3449638"/>
          <p14:tracePt t="28509" x="7461250" y="3459163"/>
          <p14:tracePt t="28542" x="7461250" y="3467100"/>
          <p14:tracePt t="28550" x="7461250" y="3475038"/>
          <p14:tracePt t="28566" x="7469188" y="3484563"/>
          <p14:tracePt t="28581" x="7469188" y="3502025"/>
          <p14:tracePt t="28589" x="7478713" y="3502025"/>
          <p14:tracePt t="28629" x="7478713" y="3509963"/>
          <p14:tracePt t="28637" x="7478713" y="3517900"/>
          <p14:tracePt t="28670" x="7478713" y="3527425"/>
          <p14:tracePt t="28685" x="7478713" y="3535363"/>
          <p14:tracePt t="28701" x="7478713" y="3543300"/>
          <p14:tracePt t="28718" x="7478713" y="3552825"/>
          <p14:tracePt t="28726" x="7478713" y="3568700"/>
          <p14:tracePt t="28742" x="7478713" y="3578225"/>
          <p14:tracePt t="28750" x="7478713" y="3586163"/>
          <p14:tracePt t="28774" x="7478713" y="3594100"/>
          <p14:tracePt t="28782" x="7478713" y="3603625"/>
          <p14:tracePt t="28806" x="7478713" y="3611563"/>
          <p14:tracePt t="28870" x="7469188" y="3619500"/>
          <p14:tracePt t="28878" x="7461250" y="3629025"/>
          <p14:tracePt t="28885" x="7443788" y="3636963"/>
          <p14:tracePt t="28893" x="7435850" y="3636963"/>
          <p14:tracePt t="28903" x="7410450" y="3646488"/>
          <p14:tracePt t="28910" x="7392988" y="3646488"/>
          <p14:tracePt t="28926" x="7377113" y="3646488"/>
          <p14:tracePt t="28935" x="7342188" y="3646488"/>
          <p14:tracePt t="28941" x="7334250" y="3646488"/>
          <p14:tracePt t="28952" x="7316788" y="3654425"/>
          <p14:tracePt t="28959" x="7299325" y="3654425"/>
          <p14:tracePt t="28974" x="7283450" y="3654425"/>
          <p14:tracePt t="28982" x="7273925" y="3654425"/>
          <p14:tracePt t="28989" x="7265988" y="3654425"/>
          <p14:tracePt t="28999" x="7248525" y="3654425"/>
          <p14:tracePt t="29005" x="7232650" y="3654425"/>
          <p14:tracePt t="29014" x="7205663" y="3654425"/>
          <p14:tracePt t="29023" x="7172325" y="3654425"/>
          <p14:tracePt t="29029" x="7154863" y="3654425"/>
          <p14:tracePt t="29038" x="7129463" y="3654425"/>
          <p14:tracePt t="29045" x="7104063" y="3662363"/>
          <p14:tracePt t="29054" x="7096125" y="3662363"/>
          <p14:tracePt t="29061" x="7088188" y="3662363"/>
          <p14:tracePt t="29070" x="7078663" y="3662363"/>
          <p14:tracePt t="29077" x="7070725" y="3662363"/>
          <p14:tracePt t="29182" x="7053263" y="3662363"/>
          <p14:tracePt t="29189" x="7045325" y="3662363"/>
          <p14:tracePt t="29197" x="7027863" y="3662363"/>
          <p14:tracePt t="29205" x="7002463" y="3662363"/>
          <p14:tracePt t="29213" x="6994525" y="3662363"/>
          <p14:tracePt t="29221" x="6985000" y="3662363"/>
          <p14:tracePt t="29229" x="6977063" y="3662363"/>
          <p14:tracePt t="29261" x="6969125" y="3662363"/>
          <p14:tracePt t="29277" x="6959600" y="3662363"/>
          <p14:tracePt t="29285" x="6959600" y="3654425"/>
          <p14:tracePt t="29301" x="6959600" y="3646488"/>
          <p14:tracePt t="29309" x="6959600" y="3636963"/>
          <p14:tracePt t="29319" x="6951663" y="3629025"/>
          <p14:tracePt t="29326" x="6951663" y="3619500"/>
          <p14:tracePt t="29341" x="6951663" y="3603625"/>
          <p14:tracePt t="29350" x="6951663" y="3594100"/>
          <p14:tracePt t="29357" x="6951663" y="3586163"/>
          <p14:tracePt t="29366" x="6951663" y="3578225"/>
          <p14:tracePt t="29373" x="6951663" y="3568700"/>
          <p14:tracePt t="29389" x="6951663" y="3560763"/>
          <p14:tracePt t="29397" x="6951663" y="3552825"/>
          <p14:tracePt t="29405" x="6951663" y="3543300"/>
          <p14:tracePt t="29413" x="6951663" y="3535363"/>
          <p14:tracePt t="29421" x="6951663" y="3527425"/>
          <p14:tracePt t="29429" x="6959600" y="3517900"/>
          <p14:tracePt t="29438" x="6959600" y="3509963"/>
          <p14:tracePt t="29446" x="6977063" y="3502025"/>
          <p14:tracePt t="29455" x="6985000" y="3484563"/>
          <p14:tracePt t="29462" x="6994525" y="3459163"/>
          <p14:tracePt t="29469" x="7002463" y="3449638"/>
          <p14:tracePt t="29479" x="7027863" y="3433763"/>
          <p14:tracePt t="29485" x="7027863" y="3424238"/>
          <p14:tracePt t="29493" x="7045325" y="3408363"/>
          <p14:tracePt t="29502" x="7053263" y="3408363"/>
          <p14:tracePt t="29509" x="7061200" y="3390900"/>
          <p14:tracePt t="29526" x="7070725" y="3382963"/>
          <p14:tracePt t="29535" x="7078663" y="3382963"/>
          <p14:tracePt t="29541" x="7078663" y="3373438"/>
          <p14:tracePt t="29566" x="7088188" y="3365500"/>
          <p14:tracePt t="29573" x="7104063" y="3365500"/>
          <p14:tracePt t="29582" x="7104063" y="3355975"/>
          <p14:tracePt t="29590" x="7113588" y="3355975"/>
          <p14:tracePt t="29598" x="7129463" y="3340100"/>
          <p14:tracePt t="29605" x="7129463" y="3330575"/>
          <p14:tracePt t="29614" x="7138988" y="3330575"/>
          <p14:tracePt t="29621" x="7164388" y="3322638"/>
          <p14:tracePt t="29629" x="7164388" y="3314700"/>
          <p14:tracePt t="29639" x="7180263" y="3305175"/>
          <p14:tracePt t="29646" x="7189788" y="3297238"/>
          <p14:tracePt t="29661" x="7197725" y="3289300"/>
          <p14:tracePt t="29670" x="7215188" y="3279775"/>
          <p14:tracePt t="29678" x="7223125" y="3279775"/>
          <p14:tracePt t="29693" x="7232650" y="3271838"/>
          <p14:tracePt t="29702" x="7248525" y="3254375"/>
          <p14:tracePt t="29709" x="7258050" y="3246438"/>
          <p14:tracePt t="29734" x="7265988" y="3238500"/>
          <p14:tracePt t="29742" x="7273925" y="3238500"/>
          <p14:tracePt t="29751" x="7283450" y="3228975"/>
          <p14:tracePt t="29757" x="7291388" y="3221038"/>
          <p14:tracePt t="29775" x="7299325" y="3211513"/>
          <p14:tracePt t="29789" x="7308850" y="3203575"/>
          <p14:tracePt t="29813" x="7308850" y="3195638"/>
          <p14:tracePt t="29821" x="7316788" y="3195638"/>
          <p14:tracePt t="29838" x="7316788" y="3186113"/>
          <p14:tracePt t="29845" x="7324725" y="3178175"/>
          <p14:tracePt t="29854" x="7324725" y="3170238"/>
          <p14:tracePt t="29862" x="7334250" y="3160713"/>
          <p14:tracePt t="29877" x="7342188" y="3144838"/>
          <p14:tracePt t="29885" x="7350125" y="3144838"/>
          <p14:tracePt t="29893" x="7350125" y="3135313"/>
          <p14:tracePt t="29902" x="7350125" y="3127375"/>
          <p14:tracePt t="29909" x="7359650" y="3127375"/>
          <p14:tracePt t="29918" x="7377113" y="3109913"/>
          <p14:tracePt t="29941" x="7377113" y="3101975"/>
          <p14:tracePt t="29949" x="7385050" y="3101975"/>
          <p14:tracePt t="29957" x="7385050" y="3094038"/>
          <p14:tracePt t="29973" x="7392988" y="3084513"/>
          <p14:tracePt t="29998" x="7402513" y="3076575"/>
          <p14:tracePt t="30005" x="7402513" y="3067050"/>
          <p14:tracePt t="30021" x="7410450" y="3059113"/>
          <p14:tracePt t="30029" x="7418388" y="3051175"/>
          <p14:tracePt t="30038" x="7427913" y="3041650"/>
          <p14:tracePt t="30054" x="7427913" y="3033713"/>
          <p14:tracePt t="30070" x="7435850" y="3033713"/>
          <p14:tracePt t="30094" x="7443788" y="3025775"/>
          <p14:tracePt t="30134" x="7443788" y="3008313"/>
          <p14:tracePt t="30174" x="7443788" y="3000375"/>
          <p14:tracePt t="30182" x="7443788" y="2990850"/>
          <p14:tracePt t="30190" x="7443788" y="2982913"/>
          <p14:tracePt t="30197" x="7443788" y="2974975"/>
          <p14:tracePt t="30206" x="7453313" y="2957513"/>
          <p14:tracePt t="30229" x="7453313" y="2949575"/>
          <p14:tracePt t="30238" x="7453313" y="2940050"/>
          <p14:tracePt t="30245" x="7461250" y="2932113"/>
          <p14:tracePt t="30261" x="7469188" y="2932113"/>
          <p14:tracePt t="30270" x="7469188" y="2922588"/>
          <p14:tracePt t="30293" x="7469188" y="2914650"/>
          <p14:tracePt t="30310" x="7469188" y="2906713"/>
          <p14:tracePt t="30334" x="7469188" y="2897188"/>
          <p14:tracePt t="30341" x="7469188" y="2889250"/>
          <p14:tracePt t="30366" x="7478713" y="2881313"/>
          <p14:tracePt t="30373" x="7478713" y="2871788"/>
          <p14:tracePt t="30414" x="7486650" y="2863850"/>
          <p14:tracePt t="30421" x="7486650" y="2855913"/>
          <p14:tracePt t="30437" x="7486650" y="2846388"/>
          <p14:tracePt t="30446" x="7486650" y="2838450"/>
          <p14:tracePt t="30453" x="7494588" y="2830513"/>
          <p14:tracePt t="30513" x="7494588" y="2820988"/>
          <p14:tracePt t="30522" x="7494588" y="2813050"/>
          <p14:tracePt t="30537" x="7494588" y="2805113"/>
          <p14:tracePt t="30546" x="7494588" y="2795588"/>
          <p14:tracePt t="30554" x="7494588" y="2787650"/>
          <p14:tracePt t="30558" x="7494588" y="2778125"/>
          <p14:tracePt t="30597" x="7494588" y="2770188"/>
          <p14:tracePt t="30605" x="7494588" y="2762250"/>
          <p14:tracePt t="30630" x="7494588" y="2752725"/>
          <p14:tracePt t="30645" x="7494588" y="2744788"/>
          <p14:tracePt t="30661" x="7494588" y="2736850"/>
          <p14:tracePt t="30686" x="7494588" y="2727325"/>
          <p14:tracePt t="30701" x="7494588" y="2719388"/>
          <p14:tracePt t="30710" x="7486650" y="2711450"/>
          <p14:tracePt t="30725" x="7478713" y="2711450"/>
          <p14:tracePt t="30742" x="7461250" y="2701925"/>
          <p14:tracePt t="30750" x="7453313" y="2693988"/>
          <p14:tracePt t="30757" x="7443788" y="2693988"/>
          <p14:tracePt t="30873" x="7427913" y="2686050"/>
          <p14:tracePt t="30882" x="7418388" y="2686050"/>
          <p14:tracePt t="30897" x="7392988" y="2676525"/>
          <p14:tracePt t="31373" x="7385050" y="2676525"/>
          <p14:tracePt t="31381" x="7377113" y="2693988"/>
          <p14:tracePt t="31386" x="7367588" y="2719388"/>
          <p14:tracePt t="31390" x="7350125" y="2752725"/>
          <p14:tracePt t="31397" x="7334250" y="2787650"/>
          <p14:tracePt t="31405" x="7308850" y="2846388"/>
          <p14:tracePt t="31415" x="7299325" y="2881313"/>
          <p14:tracePt t="31421" x="7273925" y="2932113"/>
          <p14:tracePt t="31425" x="7240588" y="3008313"/>
          <p14:tracePt t="31429" x="7197725" y="3101975"/>
          <p14:tracePt t="31440" x="7138988" y="3186113"/>
          <p14:tracePt t="31445" x="7078663" y="3279775"/>
          <p14:tracePt t="31454" x="7035800" y="3355975"/>
          <p14:tracePt t="31461" x="6985000" y="3433763"/>
          <p14:tracePt t="31471" x="6943725" y="3484563"/>
          <p14:tracePt t="31477" x="6908800" y="3535363"/>
          <p14:tracePt t="31487" x="6908800" y="3560763"/>
          <p14:tracePt t="31490" x="6908800" y="3586163"/>
          <p14:tracePt t="31497" x="6908800" y="3594100"/>
          <p14:tracePt t="31506" x="6908800" y="3619500"/>
          <p14:tracePt t="31513" x="6908800" y="3654425"/>
          <p14:tracePt t="31521" x="6908800" y="3671888"/>
          <p14:tracePt t="31529" x="6908800" y="3687763"/>
          <p14:tracePt t="31537" x="6908800" y="3713163"/>
          <p14:tracePt t="31545" x="6908800" y="3722688"/>
          <p14:tracePt t="31553" x="6926263" y="3756025"/>
          <p14:tracePt t="31557" x="6934200" y="3773488"/>
          <p14:tracePt t="31566" x="6943725" y="3790950"/>
          <p14:tracePt t="31574" x="6951663" y="3798888"/>
          <p14:tracePt t="31581" x="6959600" y="3806825"/>
          <p14:tracePt t="31589" x="6959600" y="3824288"/>
          <p14:tracePt t="31597" x="6969125" y="3832225"/>
          <p14:tracePt t="31605" x="6969125" y="3857625"/>
          <p14:tracePt t="31613" x="6969125" y="3883025"/>
          <p14:tracePt t="31621" x="6985000" y="3917950"/>
          <p14:tracePt t="31629" x="7002463" y="3960813"/>
          <p14:tracePt t="31637" x="7027863" y="4011613"/>
          <p14:tracePt t="31645" x="7045325" y="4070350"/>
          <p14:tracePt t="31654" x="7053263" y="4095750"/>
          <p14:tracePt t="31661" x="7053263" y="4130675"/>
          <p14:tracePt t="31670" x="7053263" y="4146550"/>
          <p14:tracePt t="31677" x="7053263" y="4171950"/>
          <p14:tracePt t="31686" x="7053263" y="4197350"/>
          <p14:tracePt t="31693" x="7053263" y="4206875"/>
          <p14:tracePt t="31701" x="7053263" y="4224338"/>
          <p14:tracePt t="31709" x="7053263" y="4240213"/>
          <p14:tracePt t="31718" x="7045325" y="4240213"/>
          <p14:tracePt t="31766" x="7010400" y="4240213"/>
          <p14:tracePt t="31773" x="6977063" y="4197350"/>
          <p14:tracePt t="31781" x="6934200" y="4171950"/>
          <p14:tracePt t="31789" x="6900863" y="4146550"/>
          <p14:tracePt t="31797" x="6875463" y="4121150"/>
          <p14:tracePt t="31805" x="6840538" y="4105275"/>
          <p14:tracePt t="31813" x="6824663" y="4087813"/>
          <p14:tracePt t="31821" x="6807200" y="4070350"/>
          <p14:tracePt t="31829" x="6807200" y="4052888"/>
          <p14:tracePt t="31845" x="6799263" y="4044950"/>
          <p14:tracePt t="31853" x="6789738" y="4027488"/>
          <p14:tracePt t="31871" x="6772275" y="4011613"/>
          <p14:tracePt t="31877" x="6756400" y="3994150"/>
          <p14:tracePt t="31886" x="6756400" y="3986213"/>
          <p14:tracePt t="31893" x="6738938" y="3968750"/>
          <p14:tracePt t="31901" x="6731000" y="3968750"/>
          <p14:tracePt t="31909" x="6713538" y="3951288"/>
          <p14:tracePt t="31918" x="6696075" y="3943350"/>
          <p14:tracePt t="31934" x="6670675" y="3925888"/>
          <p14:tracePt t="31941" x="6645275" y="3925888"/>
          <p14:tracePt t="31957" x="6627813" y="3925888"/>
          <p14:tracePt t="31987" x="6611938" y="3925888"/>
          <p14:tracePt t="31990" x="6602413" y="3925888"/>
          <p14:tracePt t="31997" x="6594475" y="3925888"/>
          <p14:tracePt t="32005" x="6594475" y="3935413"/>
          <p14:tracePt t="32013" x="6586538" y="3943350"/>
          <p14:tracePt t="32021" x="6577013" y="3951288"/>
          <p14:tracePt t="32029" x="6577013" y="3960813"/>
          <p14:tracePt t="32037" x="6569075" y="3976688"/>
          <p14:tracePt t="32055" x="6569075" y="4002088"/>
          <p14:tracePt t="32069" x="6561138" y="4037013"/>
          <p14:tracePt t="32077" x="6543675" y="4062413"/>
          <p14:tracePt t="32087" x="6543675" y="4079875"/>
          <p14:tracePt t="32093" x="6518275" y="4138613"/>
          <p14:tracePt t="32101" x="6518275" y="4164013"/>
          <p14:tracePt t="32109" x="6500813" y="4197350"/>
          <p14:tracePt t="32118" x="6492875" y="4232275"/>
          <p14:tracePt t="32126" x="6483350" y="4257675"/>
          <p14:tracePt t="32134" x="6475413" y="4308475"/>
          <p14:tracePt t="32141" x="6457950" y="4351338"/>
          <p14:tracePt t="32151" x="6450013" y="4402138"/>
          <p14:tracePt t="32157" x="6432550" y="4445000"/>
          <p14:tracePt t="32166" x="6432550" y="4470400"/>
          <p14:tracePt t="32174" x="6416675" y="4503738"/>
          <p14:tracePt t="32181" x="6407150" y="4529138"/>
          <p14:tracePt t="32189" x="6407150" y="4538663"/>
          <p14:tracePt t="32197" x="6407150" y="4554538"/>
          <p14:tracePt t="32205" x="6407150" y="4564063"/>
          <p14:tracePt t="32213" x="6407150" y="4572000"/>
          <p14:tracePt t="32221" x="6399213" y="4589463"/>
          <p14:tracePt t="32229" x="6391275" y="4605338"/>
          <p14:tracePt t="32245" x="6391275" y="4622800"/>
          <p14:tracePt t="32253" x="6373813" y="4657725"/>
          <p14:tracePt t="32261" x="6365875" y="4665663"/>
          <p14:tracePt t="32271" x="6356350" y="4716463"/>
          <p14:tracePt t="32277" x="6338888" y="4749800"/>
          <p14:tracePt t="32285" x="6330950" y="4792663"/>
          <p14:tracePt t="32295" x="6313488" y="4827588"/>
          <p14:tracePt t="32301" x="6313488" y="4852988"/>
          <p14:tracePt t="32309" x="6313488" y="4886325"/>
          <p14:tracePt t="32317" x="6305550" y="4903788"/>
          <p14:tracePt t="32325" x="6305550" y="4929188"/>
          <p14:tracePt t="32335" x="6305550" y="4937125"/>
          <p14:tracePt t="32341" x="6305550" y="4946650"/>
          <p14:tracePt t="32350" x="6305550" y="4954588"/>
          <p14:tracePt t="32358" x="6305550" y="4962525"/>
          <p14:tracePt t="32382" x="6305550" y="4979988"/>
          <p14:tracePt t="32398" x="6323013" y="5005388"/>
          <p14:tracePt t="32406" x="6338888" y="5013325"/>
          <p14:tracePt t="32413" x="6373813" y="5038725"/>
          <p14:tracePt t="32422" x="6424613" y="5056188"/>
          <p14:tracePt t="32429" x="6475413" y="5073650"/>
          <p14:tracePt t="32438" x="6518275" y="5099050"/>
          <p14:tracePt t="32446" x="6569075" y="5116513"/>
          <p14:tracePt t="32455" x="6602413" y="5124450"/>
          <p14:tracePt t="32461" x="6637338" y="5132388"/>
          <p14:tracePt t="32470" x="6654800" y="5141913"/>
          <p14:tracePt t="32477" x="6670675" y="5149850"/>
          <p14:tracePt t="32485" x="6688138" y="5149850"/>
          <p14:tracePt t="32493" x="6696075" y="5149850"/>
          <p14:tracePt t="32501" x="6705600" y="5149850"/>
          <p14:tracePt t="32509" x="6721475" y="5149850"/>
          <p14:tracePt t="32525" x="6756400" y="5149850"/>
          <p14:tracePt t="32534" x="6772275" y="5157788"/>
          <p14:tracePt t="32541" x="6824663" y="5167313"/>
          <p14:tracePt t="32551" x="6865938" y="5167313"/>
          <p14:tracePt t="32557" x="6891338" y="5167313"/>
          <p14:tracePt t="32568" x="6951663" y="5175250"/>
          <p14:tracePt t="32573" x="6994525" y="5175250"/>
          <p14:tracePt t="32582" x="7035800" y="5175250"/>
          <p14:tracePt t="32590" x="7096125" y="5175250"/>
          <p14:tracePt t="32597" x="7121525" y="5175250"/>
          <p14:tracePt t="32605" x="7164388" y="5175250"/>
          <p14:tracePt t="32613" x="7205663" y="5175250"/>
          <p14:tracePt t="32621" x="7248525" y="5175250"/>
          <p14:tracePt t="32630" x="7283450" y="5175250"/>
          <p14:tracePt t="32637" x="7291388" y="5175250"/>
          <p14:tracePt t="32646" x="7308850" y="5167313"/>
          <p14:tracePt t="32655" x="7324725" y="5157788"/>
          <p14:tracePt t="32662" x="7342188" y="5149850"/>
          <p14:tracePt t="32671" x="7359650" y="5132388"/>
          <p14:tracePt t="32677" x="7385050" y="5116513"/>
          <p14:tracePt t="32685" x="7418388" y="5081588"/>
          <p14:tracePt t="32695" x="7461250" y="5030788"/>
          <p14:tracePt t="32701" x="7494588" y="4997450"/>
          <p14:tracePt t="32709" x="7512050" y="4962525"/>
          <p14:tracePt t="32719" x="7537450" y="4919663"/>
          <p14:tracePt t="32725" x="7554913" y="4903788"/>
          <p14:tracePt t="32734" x="7572375" y="4852988"/>
          <p14:tracePt t="32742" x="7588250" y="4827588"/>
          <p14:tracePt t="32751" x="7597775" y="4810125"/>
          <p14:tracePt t="32757" x="7605713" y="4784725"/>
          <p14:tracePt t="32768" x="7613650" y="4767263"/>
          <p14:tracePt t="32773" x="7613650" y="4741863"/>
          <p14:tracePt t="32782" x="7631113" y="4724400"/>
          <p14:tracePt t="32791" x="7639050" y="4708525"/>
          <p14:tracePt t="32797" x="7656513" y="4673600"/>
          <p14:tracePt t="32805" x="7656513" y="4657725"/>
          <p14:tracePt t="32814" x="7673975" y="4640263"/>
          <p14:tracePt t="32821" x="7681913" y="4622800"/>
          <p14:tracePt t="32829" x="7691438" y="4597400"/>
          <p14:tracePt t="32838" x="7707313" y="4572000"/>
          <p14:tracePt t="32846" x="7707313" y="4546600"/>
          <p14:tracePt t="32854" x="7724775" y="4529138"/>
          <p14:tracePt t="32862" x="7758113" y="4470400"/>
          <p14:tracePt t="32871" x="7767638" y="4445000"/>
          <p14:tracePt t="32878" x="7783513" y="4427538"/>
          <p14:tracePt t="32885" x="7810500" y="4410075"/>
          <p14:tracePt t="32893" x="7826375" y="4394200"/>
          <p14:tracePt t="32903" x="7835900" y="4384675"/>
          <p14:tracePt t="32909" x="7835900" y="4376738"/>
          <p14:tracePt t="32925" x="7835900" y="4351338"/>
          <p14:tracePt t="32935" x="7835900" y="4341813"/>
          <p14:tracePt t="32941" x="7835900" y="4316413"/>
          <p14:tracePt t="32952" x="7835900" y="4300538"/>
          <p14:tracePt t="32957" x="7835900" y="4283075"/>
          <p14:tracePt t="32966" x="7835900" y="4257675"/>
          <p14:tracePt t="32987" x="7835900" y="4232275"/>
          <p14:tracePt t="32990" x="7835900" y="4197350"/>
          <p14:tracePt t="32997" x="7835900" y="4181475"/>
          <p14:tracePt t="33014" x="7835900" y="4164013"/>
          <p14:tracePt t="33021" x="7826375" y="4146550"/>
          <p14:tracePt t="33029" x="7800975" y="4138613"/>
          <p14:tracePt t="33037" x="7775575" y="4121150"/>
          <p14:tracePt t="33045" x="7767638" y="4113213"/>
          <p14:tracePt t="33054" x="7742238" y="4095750"/>
          <p14:tracePt t="33061" x="7724775" y="4087813"/>
          <p14:tracePt t="33072" x="7691438" y="4079875"/>
          <p14:tracePt t="33079" x="7681913" y="4070350"/>
          <p14:tracePt t="33087" x="7666038" y="4070350"/>
          <p14:tracePt t="33093" x="7639050" y="4070350"/>
          <p14:tracePt t="33102" x="7613650" y="4052888"/>
          <p14:tracePt t="33109" x="7597775" y="4044950"/>
          <p14:tracePt t="33119" x="7572375" y="4044950"/>
          <p14:tracePt t="33125" x="7546975" y="4044950"/>
          <p14:tracePt t="33134" x="7529513" y="4044950"/>
          <p14:tracePt t="33143" x="7504113" y="4044950"/>
          <p14:tracePt t="33151" x="7478713" y="4044950"/>
          <p14:tracePt t="33157" x="7469188" y="4044950"/>
          <p14:tracePt t="33168" x="7453313" y="4044950"/>
          <p14:tracePt t="33173" x="7427913" y="4044950"/>
          <p14:tracePt t="33182" x="7418388" y="4044950"/>
          <p14:tracePt t="33191" x="7410450" y="4044950"/>
          <p14:tracePt t="33197" x="7402513" y="4044950"/>
          <p14:tracePt t="33205" x="7392988" y="4044950"/>
          <p14:tracePt t="33214" x="7377113" y="4044950"/>
          <p14:tracePt t="33221" x="7367588" y="4044950"/>
          <p14:tracePt t="33239" x="7350125" y="4044950"/>
          <p14:tracePt t="33245" x="7342188" y="4044950"/>
          <p14:tracePt t="34734" x="7342188" y="4052888"/>
          <p14:tracePt t="34741" x="7342188" y="4070350"/>
          <p14:tracePt t="34750" x="7342188" y="4087813"/>
          <p14:tracePt t="34757" x="7342188" y="4105275"/>
          <p14:tracePt t="34767" x="7342188" y="4130675"/>
          <p14:tracePt t="34773" x="7350125" y="4171950"/>
          <p14:tracePt t="34784" x="7350125" y="4197350"/>
          <p14:tracePt t="34789" x="7359650" y="4249738"/>
          <p14:tracePt t="34793" x="7367588" y="4291013"/>
          <p14:tracePt t="34797" x="7377113" y="4333875"/>
          <p14:tracePt t="34806" x="7377113" y="4351338"/>
          <p14:tracePt t="34813" x="7377113" y="4368800"/>
          <p14:tracePt t="34821" x="7377113" y="4376738"/>
          <p14:tracePt t="34829" x="7377113" y="4402138"/>
          <p14:tracePt t="34837" x="7385050" y="4427538"/>
          <p14:tracePt t="34845" x="7392988" y="4452938"/>
          <p14:tracePt t="34853" x="7392988" y="4478338"/>
          <p14:tracePt t="34857" x="7402513" y="4513263"/>
          <p14:tracePt t="34867" x="7402513" y="4538663"/>
          <p14:tracePt t="34874" x="7410450" y="4579938"/>
          <p14:tracePt t="34883" x="7410450" y="4605338"/>
          <p14:tracePt t="34889" x="7410450" y="4648200"/>
          <p14:tracePt t="34897" x="7418388" y="4683125"/>
          <p14:tracePt t="34905" x="7418388" y="4741863"/>
          <p14:tracePt t="34913" x="7418388" y="4767263"/>
          <p14:tracePt t="34918" x="7418388" y="4784725"/>
          <p14:tracePt t="34925" x="7418388" y="4818063"/>
          <p14:tracePt t="34934" x="7418388" y="4835525"/>
          <p14:tracePt t="34941" x="7418388" y="4852988"/>
          <p14:tracePt t="34950" x="7418388" y="4878388"/>
          <p14:tracePt t="34957" x="7418388" y="4911725"/>
          <p14:tracePt t="34970" x="7418388" y="4929188"/>
          <p14:tracePt t="34973" x="7418388" y="4954588"/>
          <p14:tracePt t="34983" x="7418388" y="4979988"/>
          <p14:tracePt t="34990" x="7418388" y="5013325"/>
          <p14:tracePt t="34997" x="7418388" y="5030788"/>
          <p14:tracePt t="35005" x="7410450" y="5048250"/>
          <p14:tracePt t="35014" x="7410450" y="5064125"/>
          <p14:tracePt t="35029" x="7402513" y="5073650"/>
          <p14:tracePt t="35037" x="7392988" y="5073650"/>
          <p14:tracePt t="35045" x="7392988" y="5081588"/>
          <p14:tracePt t="35053" x="7377113" y="5081588"/>
          <p14:tracePt t="35061" x="7350125" y="5081588"/>
          <p14:tracePt t="35069" x="7334250" y="5081588"/>
          <p14:tracePt t="35077" x="7299325" y="5081588"/>
          <p14:tracePt t="35085" x="7265988" y="5081588"/>
          <p14:tracePt t="35093" x="7223125" y="5081588"/>
          <p14:tracePt t="35101" x="7189788" y="5073650"/>
          <p14:tracePt t="35109" x="7154863" y="5056188"/>
          <p14:tracePt t="35117" x="7129463" y="5038725"/>
          <p14:tracePt t="35125" x="7104063" y="5022850"/>
          <p14:tracePt t="35134" x="7088188" y="5013325"/>
          <p14:tracePt t="35142" x="7061200" y="4997450"/>
          <p14:tracePt t="35150" x="7045325" y="4987925"/>
          <p14:tracePt t="35157" x="7027863" y="4987925"/>
          <p14:tracePt t="35167" x="7019925" y="4979988"/>
          <p14:tracePt t="35183" x="7002463" y="4979988"/>
          <p14:tracePt t="35189" x="6985000" y="4972050"/>
          <p14:tracePt t="35197" x="6977063" y="4972050"/>
          <p14:tracePt t="35206" x="6951663" y="4972050"/>
          <p14:tracePt t="35213" x="6934200" y="4972050"/>
          <p14:tracePt t="35221" x="6908800" y="4972050"/>
          <p14:tracePt t="35229" x="6850063" y="4962525"/>
          <p14:tracePt t="35237" x="6832600" y="4962525"/>
          <p14:tracePt t="35245" x="6799263" y="4954588"/>
          <p14:tracePt t="35253" x="6756400" y="4954588"/>
          <p14:tracePt t="35261" x="6731000" y="4946650"/>
          <p14:tracePt t="35269" x="6721475" y="4946650"/>
          <p14:tracePt t="35293" x="6713538" y="4937125"/>
          <p14:tracePt t="35473" x="6705600" y="4937125"/>
          <p14:tracePt t="35482" x="6696075" y="4937125"/>
          <p14:tracePt t="35489" x="6688138" y="4937125"/>
          <p14:tracePt t="35497" x="6670675" y="4937125"/>
          <p14:tracePt t="35505" x="6637338" y="4937125"/>
          <p14:tracePt t="35509" x="6619875" y="4937125"/>
          <p14:tracePt t="35519" x="6586538" y="4946650"/>
          <p14:tracePt t="35525" x="6551613" y="4946650"/>
          <p14:tracePt t="35534" x="6535738" y="4946650"/>
          <p14:tracePt t="35541" x="6510338" y="4954588"/>
          <p14:tracePt t="35549" x="6483350" y="4962525"/>
          <p14:tracePt t="35557" x="6475413" y="4962525"/>
          <p14:tracePt t="35567" x="6467475" y="4962525"/>
          <p14:tracePt t="35605" x="6457950" y="4962525"/>
          <p14:tracePt t="36493" x="6450013" y="4972050"/>
          <p14:tracePt t="36501" x="6432550" y="4997450"/>
          <p14:tracePt t="36509" x="6416675" y="5013325"/>
          <p14:tracePt t="36517" x="6407150" y="5013325"/>
          <p14:tracePt t="36525" x="6399213" y="5030788"/>
          <p14:tracePt t="36541" x="6391275" y="5048250"/>
          <p14:tracePt t="36550" x="6381750" y="5048250"/>
          <p14:tracePt t="36557" x="6373813" y="5056188"/>
          <p14:tracePt t="36566" x="6365875" y="5073650"/>
          <p14:tracePt t="36573" x="6356350" y="5073650"/>
          <p14:tracePt t="36583" x="6348413" y="5081588"/>
          <p14:tracePt t="36589" x="6330950" y="5099050"/>
          <p14:tracePt t="36597" x="6313488" y="5106988"/>
          <p14:tracePt t="36606" x="6288088" y="5124450"/>
          <p14:tracePt t="36613" x="6262688" y="5141913"/>
          <p14:tracePt t="36621" x="6229350" y="5167313"/>
          <p14:tracePt t="36629" x="6194425" y="5200650"/>
          <p14:tracePt t="36637" x="6169025" y="5218113"/>
          <p14:tracePt t="36645" x="6127750" y="5243513"/>
          <p14:tracePt t="36653" x="6076950" y="5251450"/>
          <p14:tracePt t="36661" x="6016625" y="5286375"/>
          <p14:tracePt t="36669" x="5983288" y="5302250"/>
          <p14:tracePt t="36677" x="5922963" y="5319713"/>
          <p14:tracePt t="36686" x="5846763" y="5337175"/>
          <p14:tracePt t="36693" x="5745163" y="5362575"/>
          <p14:tracePt t="36703" x="5641975" y="5387975"/>
          <p14:tracePt t="36709" x="5540375" y="5405438"/>
          <p14:tracePt t="36717" x="5421313" y="5430838"/>
          <p14:tracePt t="36725" x="5311775" y="5464175"/>
          <p14:tracePt t="36733" x="5192713" y="5489575"/>
          <p14:tracePt t="36741" x="5081588" y="5514975"/>
          <p14:tracePt t="36750" x="4962525" y="5549900"/>
          <p14:tracePt t="36757" x="4860925" y="5583238"/>
          <p14:tracePt t="36766" x="4759325" y="5616575"/>
          <p14:tracePt t="36773" x="4665663" y="5634038"/>
          <p14:tracePt t="36782" x="4597400" y="5659438"/>
          <p14:tracePt t="36789" x="4529138" y="5676900"/>
          <p14:tracePt t="36798" x="4460875" y="5710238"/>
          <p14:tracePt t="36805" x="4394200" y="5735638"/>
          <p14:tracePt t="36813" x="4325938" y="5753100"/>
          <p14:tracePt t="36821" x="4257675" y="5770563"/>
          <p14:tracePt t="36829" x="4197350" y="5795963"/>
          <p14:tracePt t="36837" x="4121150" y="5813425"/>
          <p14:tracePt t="36845" x="4052888" y="5838825"/>
          <p14:tracePt t="36853" x="3976688" y="5854700"/>
          <p14:tracePt t="36861" x="3875088" y="5872163"/>
          <p14:tracePt t="36869" x="3773488" y="5889625"/>
          <p14:tracePt t="36877" x="3687763" y="5915025"/>
          <p14:tracePt t="36885" x="3586163" y="5940425"/>
          <p14:tracePt t="36893" x="3492500" y="5957888"/>
          <p14:tracePt t="36903" x="3408363" y="5983288"/>
          <p14:tracePt t="36909" x="3322638" y="5999163"/>
          <p14:tracePt t="36916" x="3246438" y="6016625"/>
          <p14:tracePt t="36925" x="3170238" y="6024563"/>
          <p14:tracePt t="36933" x="3101975" y="6042025"/>
          <p14:tracePt t="36941" x="3025775" y="6059488"/>
          <p14:tracePt t="36950" x="2940050" y="6067425"/>
          <p14:tracePt t="36957" x="2855913" y="6076950"/>
          <p14:tracePt t="36970" x="2762250" y="6084888"/>
          <p14:tracePt t="36974" x="2668588" y="6084888"/>
          <p14:tracePt t="36982" x="2557463" y="6084888"/>
          <p14:tracePt t="36989" x="2455863" y="6084888"/>
          <p14:tracePt t="36998" x="2328863" y="6084888"/>
          <p14:tracePt t="37005" x="2200275" y="6084888"/>
          <p14:tracePt t="37014" x="2073275" y="6084888"/>
          <p14:tracePt t="37021" x="1946275" y="6084888"/>
          <p14:tracePt t="37029" x="1819275" y="6084888"/>
          <p14:tracePt t="37037" x="1690688" y="6076950"/>
          <p14:tracePt t="37046" x="1546225" y="6034088"/>
          <p14:tracePt t="37053" x="1385888" y="5999163"/>
          <p14:tracePt t="37061" x="1189038" y="5957888"/>
          <p14:tracePt t="37069" x="960438" y="5897563"/>
          <p14:tracePt t="37077" x="755650" y="5838825"/>
          <p14:tracePt t="37087" x="595313" y="5813425"/>
          <p14:tracePt t="37093" x="400050" y="5770563"/>
          <p14:tracePt t="37103" x="195263" y="5710238"/>
          <p14:tracePt t="37109" x="25400" y="56769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4237477-A6DD-4163-B618-0AE55D8BA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0" t="27600" r="3538" b="30400"/>
          <a:stretch/>
        </p:blipFill>
        <p:spPr>
          <a:xfrm>
            <a:off x="539552" y="2276872"/>
            <a:ext cx="8280920" cy="2160240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xmlns="" id="{9CC292FD-6161-424B-AB63-A0686BCB19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54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5"/>
    </mc:Choice>
    <mc:Fallback xmlns="">
      <p:transition spd="slow" advTm="2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8" x="433388" y="5056188"/>
          <p14:tracePt t="4847" x="730250" y="4954588"/>
          <p14:tracePt t="4855" x="968375" y="4852988"/>
          <p14:tracePt t="4863" x="1163638" y="4767263"/>
          <p14:tracePt t="4868" x="1333500" y="4673600"/>
          <p14:tracePt t="4875" x="1452563" y="4589463"/>
          <p14:tracePt t="4884" x="1555750" y="4513263"/>
          <p14:tracePt t="4891" x="1649413" y="4435475"/>
          <p14:tracePt t="4900" x="1716088" y="4368800"/>
          <p14:tracePt t="4907" x="1766888" y="4300538"/>
          <p14:tracePt t="4915" x="1809750" y="4240213"/>
          <p14:tracePt t="4923" x="1844675" y="4181475"/>
          <p14:tracePt t="4927" x="1860550" y="4130675"/>
          <p14:tracePt t="4937" x="1878013" y="4070350"/>
          <p14:tracePt t="4943" x="1903413" y="4019550"/>
          <p14:tracePt t="4953" x="1911350" y="3986213"/>
          <p14:tracePt t="4960" x="1911350" y="3968750"/>
          <p14:tracePt t="4972" x="1928813" y="3935413"/>
          <p14:tracePt t="4976" x="1938338" y="3908425"/>
          <p14:tracePt t="4984" x="1954213" y="3867150"/>
          <p14:tracePt t="4991" x="1971675" y="3798888"/>
          <p14:tracePt t="5000" x="1979613" y="3738563"/>
          <p14:tracePt t="5007" x="1979613" y="3697288"/>
          <p14:tracePt t="5015" x="1979613" y="3671888"/>
          <p14:tracePt t="5024" x="1979613" y="3636963"/>
          <p14:tracePt t="5031" x="1979613" y="3611563"/>
          <p14:tracePt t="5040" x="1989138" y="3578225"/>
          <p14:tracePt t="5047" x="2005013" y="3543300"/>
          <p14:tracePt t="5056" x="2039938" y="3509963"/>
          <p14:tracePt t="5063" x="2090738" y="3449638"/>
          <p14:tracePt t="5073" x="2141538" y="3390900"/>
          <p14:tracePt t="5080" x="2166938" y="3365500"/>
          <p14:tracePt t="5090" x="2209800" y="3289300"/>
          <p14:tracePt t="5095" x="2268538" y="3195638"/>
          <p14:tracePt t="5105" x="2311400" y="3094038"/>
          <p14:tracePt t="5111" x="2362200" y="2990850"/>
          <p14:tracePt t="5120" x="2397125" y="2897188"/>
          <p14:tracePt t="5127" x="2413000" y="2820988"/>
          <p14:tracePt t="5137" x="2422525" y="2762250"/>
          <p14:tracePt t="5143" x="2430463" y="2719388"/>
          <p14:tracePt t="5153" x="2430463" y="2676525"/>
          <p14:tracePt t="5160" x="2430463" y="2633663"/>
          <p14:tracePt t="5168" x="2430463" y="2582863"/>
          <p14:tracePt t="5176" x="2413000" y="2549525"/>
          <p14:tracePt t="5184" x="2405063" y="2532063"/>
          <p14:tracePt t="5288" x="2405063" y="2516188"/>
          <p14:tracePt t="5296" x="2405063" y="2506663"/>
          <p14:tracePt t="5303" x="2405063" y="2498725"/>
          <p14:tracePt t="5311" x="2405063" y="2489200"/>
          <p14:tracePt t="5400" x="2405063" y="2481263"/>
          <p14:tracePt t="5448" x="2405063" y="2473325"/>
          <p14:tracePt t="5604" x="2405063" y="2498725"/>
          <p14:tracePt t="5608" x="2405063" y="2506663"/>
          <p14:tracePt t="5616" x="2405063" y="2532063"/>
          <p14:tracePt t="5624" x="2405063" y="2541588"/>
          <p14:tracePt t="5631" x="2413000" y="2566988"/>
          <p14:tracePt t="5640" x="2413000" y="2592388"/>
          <p14:tracePt t="5648" x="2422525" y="2617788"/>
          <p14:tracePt t="5655" x="2422525" y="2633663"/>
          <p14:tracePt t="5663" x="2430463" y="2668588"/>
          <p14:tracePt t="5672" x="2430463" y="2693988"/>
          <p14:tracePt t="5680" x="2438400" y="2719388"/>
          <p14:tracePt t="5689" x="2447925" y="2736850"/>
          <p14:tracePt t="5696" x="2447925" y="2744788"/>
          <p14:tracePt t="5705" x="2447925" y="2762250"/>
          <p14:tracePt t="5720" x="2447925" y="2778125"/>
          <p14:tracePt t="5737" x="2447925" y="2787650"/>
          <p14:tracePt t="5743" x="2447925" y="2795588"/>
          <p14:tracePt t="5755" x="2447925" y="2805113"/>
          <p14:tracePt t="5776" x="2447925" y="2820988"/>
          <p14:tracePt t="5792" x="2447925" y="2830513"/>
          <p14:tracePt t="5848" x="2447925" y="2838450"/>
          <p14:tracePt t="5856" x="2447925" y="2846388"/>
          <p14:tracePt t="5864" x="2463800" y="2863850"/>
          <p14:tracePt t="5872" x="2473325" y="2889250"/>
          <p14:tracePt t="5880" x="2473325" y="2906713"/>
          <p14:tracePt t="5889" x="2481263" y="2922588"/>
          <p14:tracePt t="5896" x="2498725" y="2957513"/>
          <p14:tracePt t="5903" x="2516188" y="2982913"/>
          <p14:tracePt t="5912" x="2532063" y="3000375"/>
          <p14:tracePt t="5920" x="2541588" y="3008313"/>
          <p14:tracePt t="5960" x="2549525" y="3008313"/>
          <p14:tracePt t="5971" x="2557463" y="3016250"/>
          <p14:tracePt t="5975" x="2566988" y="3016250"/>
          <p14:tracePt t="5984" x="2582863" y="3025775"/>
          <p14:tracePt t="5991" x="2608263" y="3025775"/>
          <p14:tracePt t="5999" x="2625725" y="3033713"/>
          <p14:tracePt t="6008" x="2651125" y="3033713"/>
          <p14:tracePt t="6016" x="2676525" y="3051175"/>
          <p14:tracePt t="6024" x="2711450" y="3051175"/>
          <p14:tracePt t="6031" x="2736850" y="3059113"/>
          <p14:tracePt t="6039" x="2770188" y="3076575"/>
          <p14:tracePt t="6048" x="2778125" y="3076575"/>
          <p14:tracePt t="6056" x="2795588" y="3076575"/>
          <p14:tracePt t="6064" x="2805113" y="3076575"/>
          <p14:tracePt t="6072" x="2820988" y="3076575"/>
          <p14:tracePt t="6088" x="2830513" y="3076575"/>
          <p14:tracePt t="6096" x="2838450" y="3076575"/>
          <p14:tracePt t="6112" x="2855913" y="3076575"/>
          <p14:tracePt t="6120" x="2863850" y="3076575"/>
          <p14:tracePt t="6137" x="2871788" y="3076575"/>
          <p14:tracePt t="6144" x="2881313" y="3076575"/>
          <p14:tracePt t="6154" x="2897188" y="3076575"/>
          <p14:tracePt t="6159" x="2914650" y="3084513"/>
          <p14:tracePt t="6169" x="2922588" y="3084513"/>
          <p14:tracePt t="6176" x="2940050" y="3084513"/>
          <p14:tracePt t="6184" x="2965450" y="3084513"/>
          <p14:tracePt t="6191" x="2982913" y="3084513"/>
          <p14:tracePt t="6200" x="3008313" y="3084513"/>
          <p14:tracePt t="6208" x="3033713" y="3084513"/>
          <p14:tracePt t="6216" x="3051175" y="3084513"/>
          <p14:tracePt t="6232" x="3067050" y="3084513"/>
          <p14:tracePt t="6248" x="3076575" y="3084513"/>
          <p14:tracePt t="6288" x="3084513" y="3084513"/>
          <p14:tracePt t="6296" x="3101975" y="3084513"/>
          <p14:tracePt t="6304" x="3135313" y="3084513"/>
          <p14:tracePt t="6312" x="3160713" y="3084513"/>
          <p14:tracePt t="6321" x="3195638" y="3084513"/>
          <p14:tracePt t="6328" x="3238500" y="3084513"/>
          <p14:tracePt t="6337" x="3279775" y="3084513"/>
          <p14:tracePt t="6344" x="3314700" y="3084513"/>
          <p14:tracePt t="6353" x="3365500" y="3084513"/>
          <p14:tracePt t="6360" x="3424238" y="3084513"/>
          <p14:tracePt t="6370" x="3449638" y="3084513"/>
          <p14:tracePt t="6376" x="3467100" y="3084513"/>
          <p14:tracePt t="6384" x="3492500" y="3084513"/>
          <p14:tracePt t="6391" x="3509963" y="3084513"/>
          <p14:tracePt t="6400" x="3517900" y="3084513"/>
          <p14:tracePt t="6407" x="3543300" y="3084513"/>
          <p14:tracePt t="6416" x="3568700" y="3084513"/>
          <p14:tracePt t="6424" x="3586163" y="3084513"/>
          <p14:tracePt t="6432" x="3619500" y="3084513"/>
          <p14:tracePt t="6440" x="3654425" y="3084513"/>
          <p14:tracePt t="6448" x="3671888" y="3084513"/>
          <p14:tracePt t="6456" x="3697288" y="3084513"/>
          <p14:tracePt t="6464" x="3722688" y="3084513"/>
          <p14:tracePt t="6472" x="3738563" y="3084513"/>
          <p14:tracePt t="6480" x="3763963" y="3084513"/>
          <p14:tracePt t="6488" x="3781425" y="3084513"/>
          <p14:tracePt t="6505" x="3806825" y="3084513"/>
          <p14:tracePt t="6512" x="3816350" y="3084513"/>
          <p14:tracePt t="6521" x="3841750" y="3084513"/>
          <p14:tracePt t="6528" x="3867150" y="3084513"/>
          <p14:tracePt t="6537" x="3892550" y="3084513"/>
          <p14:tracePt t="6544" x="3917950" y="3084513"/>
          <p14:tracePt t="6553" x="3951288" y="3084513"/>
          <p14:tracePt t="6560" x="3986213" y="3084513"/>
          <p14:tracePt t="6570" x="4011613" y="3084513"/>
          <p14:tracePt t="6575" x="4027488" y="3084513"/>
          <p14:tracePt t="6584" x="4062413" y="3084513"/>
          <p14:tracePt t="6591" x="4079875" y="3084513"/>
          <p14:tracePt t="6600" x="4113213" y="3084513"/>
          <p14:tracePt t="6607" x="4138613" y="3084513"/>
          <p14:tracePt t="6616" x="4156075" y="3084513"/>
          <p14:tracePt t="6624" x="4171950" y="3084513"/>
          <p14:tracePt t="6632" x="4197350" y="3084513"/>
          <p14:tracePt t="6640" x="4206875" y="3084513"/>
          <p14:tracePt t="6648" x="4224338" y="3084513"/>
          <p14:tracePt t="6656" x="4232275" y="3084513"/>
          <p14:tracePt t="6664" x="4240213" y="3084513"/>
          <p14:tracePt t="6672" x="4249738" y="3084513"/>
          <p14:tracePt t="6680" x="4257675" y="3084513"/>
          <p14:tracePt t="6688" x="4275138" y="3084513"/>
          <p14:tracePt t="6696" x="4291013" y="3084513"/>
          <p14:tracePt t="6704" x="4316413" y="3084513"/>
          <p14:tracePt t="6711" x="4341813" y="3084513"/>
          <p14:tracePt t="6719" x="4376738" y="3084513"/>
          <p14:tracePt t="6728" x="4419600" y="3084513"/>
          <p14:tracePt t="6738" x="4445000" y="3084513"/>
          <p14:tracePt t="6744" x="4486275" y="3084513"/>
          <p14:tracePt t="6753" x="4546600" y="3084513"/>
          <p14:tracePt t="6760" x="4572000" y="3084513"/>
          <p14:tracePt t="6770" x="4597400" y="3084513"/>
          <p14:tracePt t="6776" x="4614863" y="3084513"/>
          <p14:tracePt t="6784" x="4640263" y="3084513"/>
          <p14:tracePt t="6791" x="4665663" y="3084513"/>
          <p14:tracePt t="6800" x="4673600" y="3084513"/>
          <p14:tracePt t="6808" x="4691063" y="3084513"/>
          <p14:tracePt t="6816" x="4708525" y="3084513"/>
          <p14:tracePt t="6824" x="4733925" y="3084513"/>
          <p14:tracePt t="6832" x="4759325" y="3084513"/>
          <p14:tracePt t="6840" x="4802188" y="3084513"/>
          <p14:tracePt t="6848" x="4827588" y="3084513"/>
          <p14:tracePt t="6856" x="4878388" y="3084513"/>
          <p14:tracePt t="6864" x="4903788" y="3084513"/>
          <p14:tracePt t="6872" x="4929188" y="3084513"/>
          <p14:tracePt t="6880" x="4962525" y="3084513"/>
          <p14:tracePt t="6888" x="4997450" y="3084513"/>
          <p14:tracePt t="6896" x="5013325" y="3084513"/>
          <p14:tracePt t="6904" x="5038725" y="3084513"/>
          <p14:tracePt t="6911" x="5048250" y="3084513"/>
          <p14:tracePt t="6919" x="5064125" y="3084513"/>
          <p14:tracePt t="6928" x="5073650" y="3084513"/>
          <p14:tracePt t="6937" x="5091113" y="3084513"/>
          <p14:tracePt t="6944" x="5099050" y="3084513"/>
          <p14:tracePt t="6953" x="5124450" y="3084513"/>
          <p14:tracePt t="6960" x="5141913" y="3084513"/>
          <p14:tracePt t="6973" x="5167313" y="3084513"/>
          <p14:tracePt t="6976" x="5192713" y="3084513"/>
          <p14:tracePt t="6985" x="5208588" y="3084513"/>
          <p14:tracePt t="6992" x="5235575" y="3084513"/>
          <p14:tracePt t="7000" x="5260975" y="3084513"/>
          <p14:tracePt t="7008" x="5294313" y="3084513"/>
          <p14:tracePt t="7015" x="5319713" y="3084513"/>
          <p14:tracePt t="7024" x="5353050" y="3084513"/>
          <p14:tracePt t="7032" x="5395913" y="3084513"/>
          <p14:tracePt t="7040" x="5430838" y="3094038"/>
          <p14:tracePt t="7048" x="5456238" y="3094038"/>
          <p14:tracePt t="7056" x="5472113" y="3094038"/>
          <p14:tracePt t="7064" x="5497513" y="3094038"/>
          <p14:tracePt t="7072" x="5524500" y="3094038"/>
          <p14:tracePt t="7080" x="5540375" y="3094038"/>
          <p14:tracePt t="7088" x="5549900" y="3094038"/>
          <p14:tracePt t="7096" x="5557838" y="3094038"/>
          <p14:tracePt t="7112" x="5565775" y="3094038"/>
          <p14:tracePt t="7128" x="5575300" y="3094038"/>
          <p14:tracePt t="7137" x="5583238" y="3094038"/>
          <p14:tracePt t="7144" x="5616575" y="3076575"/>
          <p14:tracePt t="7153" x="5651500" y="3067050"/>
          <p14:tracePt t="7160" x="5702300" y="3051175"/>
          <p14:tracePt t="7169" x="5745163" y="3041650"/>
          <p14:tracePt t="7178" x="5795963" y="3033713"/>
          <p14:tracePt t="7184" x="5838825" y="3025775"/>
          <p14:tracePt t="7191" x="5864225" y="3025775"/>
          <p14:tracePt t="7200" x="5872163" y="3016250"/>
          <p14:tracePt t="7208" x="5880100" y="3008313"/>
          <p14:tracePt t="7231" x="5880100" y="2990850"/>
          <p14:tracePt t="7240" x="5880100" y="2974975"/>
          <p14:tracePt t="7248" x="5880100" y="2965450"/>
          <p14:tracePt t="7256" x="5880100" y="2949575"/>
          <p14:tracePt t="7264" x="5880100" y="2932113"/>
          <p14:tracePt t="7272" x="5872163" y="2922588"/>
          <p14:tracePt t="7280" x="5872163" y="2914650"/>
          <p14:tracePt t="7288" x="5864225" y="2906713"/>
          <p14:tracePt t="7296" x="5864225" y="2889250"/>
          <p14:tracePt t="7305" x="5864225" y="2881313"/>
          <p14:tracePt t="7312" x="5864225" y="2871788"/>
          <p14:tracePt t="7320" x="5864225" y="2863850"/>
          <p14:tracePt t="7328" x="5864225" y="2846388"/>
          <p14:tracePt t="7344" x="5864225" y="2838450"/>
          <p14:tracePt t="7353" x="5864225" y="2830513"/>
          <p14:tracePt t="7360" x="5854700" y="2813050"/>
          <p14:tracePt t="7369" x="5846763" y="2795588"/>
          <p14:tracePt t="7376" x="5838825" y="2778125"/>
          <p14:tracePt t="7386" x="5838825" y="2770188"/>
          <p14:tracePt t="7391" x="5838825" y="2744788"/>
          <p14:tracePt t="7400" x="5829300" y="2727325"/>
          <p14:tracePt t="7408" x="5821363" y="2719388"/>
          <p14:tracePt t="7416" x="5813425" y="2701925"/>
          <p14:tracePt t="7424" x="5795963" y="2686050"/>
          <p14:tracePt t="7431" x="5795963" y="2676525"/>
          <p14:tracePt t="7456" x="5778500" y="2660650"/>
          <p14:tracePt t="7471" x="5770563" y="2643188"/>
          <p14:tracePt t="7488" x="5753100" y="2633663"/>
          <p14:tracePt t="7504" x="5735638" y="2608263"/>
          <p14:tracePt t="7512" x="5727700" y="2608263"/>
          <p14:tracePt t="7520" x="5694363" y="2592388"/>
          <p14:tracePt t="7528" x="5659438" y="2582863"/>
          <p14:tracePt t="7537" x="5616575" y="2582863"/>
          <p14:tracePt t="7544" x="5565775" y="2582863"/>
          <p14:tracePt t="7552" x="5532438" y="2574925"/>
          <p14:tracePt t="7560" x="5507038" y="2574925"/>
          <p14:tracePt t="7569" x="5472113" y="2574925"/>
          <p14:tracePt t="7576" x="5446713" y="2574925"/>
          <p14:tracePt t="7587" x="5421313" y="2574925"/>
          <p14:tracePt t="7592" x="5387975" y="2566988"/>
          <p14:tracePt t="7600" x="5353050" y="2566988"/>
          <p14:tracePt t="7608" x="5337175" y="2566988"/>
          <p14:tracePt t="7616" x="5319713" y="2566988"/>
          <p14:tracePt t="7624" x="5294313" y="2566988"/>
          <p14:tracePt t="7631" x="5286375" y="2566988"/>
          <p14:tracePt t="7640" x="5260975" y="2566988"/>
          <p14:tracePt t="7648" x="5243513" y="2566988"/>
          <p14:tracePt t="7655" x="5235575" y="2566988"/>
          <p14:tracePt t="7664" x="5208588" y="2566988"/>
          <p14:tracePt t="7673" x="5192713" y="2566988"/>
          <p14:tracePt t="7680" x="5167313" y="2574925"/>
          <p14:tracePt t="7688" x="5149850" y="2574925"/>
          <p14:tracePt t="7696" x="5124450" y="2574925"/>
          <p14:tracePt t="7705" x="5106988" y="2582863"/>
          <p14:tracePt t="7712" x="5073650" y="2582863"/>
          <p14:tracePt t="7719" x="5038725" y="2582863"/>
          <p14:tracePt t="7728" x="5005388" y="2582863"/>
          <p14:tracePt t="7738" x="4979988" y="2582863"/>
          <p14:tracePt t="7744" x="4946650" y="2582863"/>
          <p14:tracePt t="7753" x="4919663" y="2582863"/>
          <p14:tracePt t="7761" x="4903788" y="2582863"/>
          <p14:tracePt t="7769" x="4868863" y="2582863"/>
          <p14:tracePt t="7776" x="4843463" y="2582863"/>
          <p14:tracePt t="7787" x="4835525" y="2582863"/>
          <p14:tracePt t="7792" x="4810125" y="2582863"/>
          <p14:tracePt t="7800" x="4784725" y="2582863"/>
          <p14:tracePt t="7808" x="4767263" y="2582863"/>
          <p14:tracePt t="7816" x="4759325" y="2582863"/>
          <p14:tracePt t="7824" x="4733925" y="2582863"/>
          <p14:tracePt t="7832" x="4699000" y="2582863"/>
          <p14:tracePt t="7840" x="4665663" y="2592388"/>
          <p14:tracePt t="7848" x="4640263" y="2592388"/>
          <p14:tracePt t="7855" x="4597400" y="2592388"/>
          <p14:tracePt t="7864" x="4546600" y="2592388"/>
          <p14:tracePt t="7872" x="4486275" y="2592388"/>
          <p14:tracePt t="7880" x="4452938" y="2592388"/>
          <p14:tracePt t="7888" x="4410075" y="2592388"/>
          <p14:tracePt t="7896" x="4376738" y="2592388"/>
          <p14:tracePt t="7904" x="4359275" y="2592388"/>
          <p14:tracePt t="7912" x="4341813" y="2592388"/>
          <p14:tracePt t="7920" x="4316413" y="2592388"/>
          <p14:tracePt t="7938" x="4300538" y="2592388"/>
          <p14:tracePt t="7954" x="4283075" y="2592388"/>
          <p14:tracePt t="7961" x="4265613" y="2592388"/>
          <p14:tracePt t="7970" x="4257675" y="2592388"/>
          <p14:tracePt t="7976" x="4232275" y="2600325"/>
          <p14:tracePt t="7986" x="4214813" y="2600325"/>
          <p14:tracePt t="7992" x="4197350" y="2608263"/>
          <p14:tracePt t="8000" x="4171950" y="2608263"/>
          <p14:tracePt t="8010" x="4146550" y="2608263"/>
          <p14:tracePt t="8017" x="4130675" y="2608263"/>
          <p14:tracePt t="8024" x="4105275" y="2608263"/>
          <p14:tracePt t="8039" x="4062413" y="2608263"/>
          <p14:tracePt t="8048" x="4037013" y="2608263"/>
          <p14:tracePt t="8055" x="4011613" y="2608263"/>
          <p14:tracePt t="8064" x="3986213" y="2608263"/>
          <p14:tracePt t="8072" x="3943350" y="2608263"/>
          <p14:tracePt t="8080" x="3917950" y="2608263"/>
          <p14:tracePt t="8088" x="3883025" y="2608263"/>
          <p14:tracePt t="8096" x="3867150" y="2608263"/>
          <p14:tracePt t="8105" x="3849688" y="2608263"/>
          <p14:tracePt t="8112" x="3824288" y="2608263"/>
          <p14:tracePt t="8120" x="3806825" y="2608263"/>
          <p14:tracePt t="8128" x="3790950" y="2608263"/>
          <p14:tracePt t="8137" x="3781425" y="2608263"/>
          <p14:tracePt t="8144" x="3763963" y="2608263"/>
          <p14:tracePt t="8153" x="3738563" y="2608263"/>
          <p14:tracePt t="8160" x="3722688" y="2608263"/>
          <p14:tracePt t="8170" x="3679825" y="2608263"/>
          <p14:tracePt t="8176" x="3646488" y="2608263"/>
          <p14:tracePt t="8187" x="3603625" y="2608263"/>
          <p14:tracePt t="8192" x="3568700" y="2608263"/>
          <p14:tracePt t="8200" x="3535363" y="2608263"/>
          <p14:tracePt t="8208" x="3517900" y="2608263"/>
          <p14:tracePt t="8216" x="3502025" y="2608263"/>
          <p14:tracePt t="8225" x="3467100" y="2608263"/>
          <p14:tracePt t="8232" x="3459163" y="2608263"/>
          <p14:tracePt t="8240" x="3433763" y="2608263"/>
          <p14:tracePt t="8248" x="3424238" y="2608263"/>
          <p14:tracePt t="8256" x="3416300" y="2608263"/>
          <p14:tracePt t="8272" x="3398838" y="2608263"/>
          <p14:tracePt t="8288" x="3390900" y="2608263"/>
          <p14:tracePt t="8296" x="3373438" y="2608263"/>
          <p14:tracePt t="8312" x="3355975" y="2608263"/>
          <p14:tracePt t="8320" x="3348038" y="2608263"/>
          <p14:tracePt t="8328" x="3314700" y="2608263"/>
          <p14:tracePt t="8337" x="3289300" y="2608263"/>
          <p14:tracePt t="8344" x="3263900" y="2608263"/>
          <p14:tracePt t="8354" x="3221038" y="2608263"/>
          <p14:tracePt t="8360" x="3178175" y="2608263"/>
          <p14:tracePt t="8370" x="3135313" y="2608263"/>
          <p14:tracePt t="8376" x="3094038" y="2608263"/>
          <p14:tracePt t="8386" x="3067050" y="2608263"/>
          <p14:tracePt t="8392" x="3059113" y="2608263"/>
          <p14:tracePt t="8400" x="3041650" y="2608263"/>
          <p14:tracePt t="8408" x="3033713" y="2608263"/>
          <p14:tracePt t="8480" x="3025775" y="2608263"/>
          <p14:tracePt t="8488" x="3016250" y="2608263"/>
          <p14:tracePt t="8503" x="3008313" y="2608263"/>
          <p14:tracePt t="8521" x="3000375" y="2608263"/>
          <p14:tracePt t="8640" x="2990850" y="2608263"/>
          <p14:tracePt t="8665" x="2990850" y="2617788"/>
          <p14:tracePt t="8669" x="2982913" y="2625725"/>
          <p14:tracePt t="8688" x="2982913" y="2633663"/>
          <p14:tracePt t="8696" x="2982913" y="2643188"/>
          <p14:tracePt t="8704" x="2982913" y="2651125"/>
          <p14:tracePt t="8712" x="2982913" y="2660650"/>
          <p14:tracePt t="8728" x="2982913" y="2668588"/>
          <p14:tracePt t="8740" x="2982913" y="2676525"/>
          <p14:tracePt t="8772" x="2982913" y="2686050"/>
          <p14:tracePt t="8780" x="2982913" y="2693988"/>
          <p14:tracePt t="8788" x="2974975" y="2701925"/>
          <p14:tracePt t="8808" x="2974975" y="2711450"/>
          <p14:tracePt t="8824" x="2974975" y="2719388"/>
          <p14:tracePt t="8840" x="2974975" y="2727325"/>
          <p14:tracePt t="8856" x="2974975" y="2736850"/>
          <p14:tracePt t="8872" x="2974975" y="2744788"/>
          <p14:tracePt t="8912" x="2974975" y="2752725"/>
          <p14:tracePt t="8928" x="2974975" y="2762250"/>
          <p14:tracePt t="8952" x="2974975" y="2770188"/>
          <p14:tracePt t="8959" x="2974975" y="2778125"/>
          <p14:tracePt t="8972" x="2965450" y="2787650"/>
          <p14:tracePt t="9912" x="2965450" y="2795588"/>
          <p14:tracePt t="9920" x="2940050" y="2830513"/>
          <p14:tracePt t="9928" x="2914650" y="2855913"/>
          <p14:tracePt t="9936" x="2897188" y="2871788"/>
          <p14:tracePt t="9944" x="2881313" y="2889250"/>
          <p14:tracePt t="9971" x="2846388" y="2897188"/>
          <p14:tracePt t="9985" x="2838450" y="2906713"/>
          <p14:tracePt t="10056" x="2813050" y="2906713"/>
          <p14:tracePt t="10061" x="2795588" y="2906713"/>
          <p14:tracePt t="10071" x="2744788" y="2906713"/>
          <p14:tracePt t="10080" x="2719388" y="2906713"/>
          <p14:tracePt t="10088" x="2676525" y="2914650"/>
          <p14:tracePt t="10096" x="2643188" y="2922588"/>
          <p14:tracePt t="10105" x="2600325" y="2922588"/>
          <p14:tracePt t="10112" x="2557463" y="2922588"/>
          <p14:tracePt t="10121" x="2516188" y="2922588"/>
          <p14:tracePt t="10128" x="2473325" y="2922588"/>
          <p14:tracePt t="10137" x="2430463" y="2922588"/>
          <p14:tracePt t="10144" x="2397125" y="2922588"/>
          <p14:tracePt t="10153" x="2354263" y="2932113"/>
          <p14:tracePt t="10160" x="2293938" y="2932113"/>
          <p14:tracePt t="10168" x="2260600" y="2940050"/>
          <p14:tracePt t="10176" x="2235200" y="2949575"/>
          <p14:tracePt t="10185" x="2209800" y="2949575"/>
          <p14:tracePt t="10192" x="2159000" y="2957513"/>
          <p14:tracePt t="10201" x="2116138" y="2965450"/>
          <p14:tracePt t="10208" x="2065338" y="2982913"/>
          <p14:tracePt t="10216" x="2022475" y="3008313"/>
          <p14:tracePt t="10223" x="1971675" y="3025775"/>
          <p14:tracePt t="10232" x="1911350" y="3033713"/>
          <p14:tracePt t="10240" x="1852613" y="3059113"/>
          <p14:tracePt t="10248" x="1793875" y="3067050"/>
          <p14:tracePt t="10256" x="1716088" y="3084513"/>
          <p14:tracePt t="10264" x="1657350" y="3109913"/>
          <p14:tracePt t="10272" x="1589088" y="3135313"/>
          <p14:tracePt t="10280" x="1512888" y="3195638"/>
          <p14:tracePt t="10289" x="1452563" y="3238500"/>
          <p14:tracePt t="10296" x="1385888" y="3279775"/>
          <p14:tracePt t="10306" x="1333500" y="3322638"/>
          <p14:tracePt t="10311" x="1308100" y="3348038"/>
          <p14:tracePt t="10321" x="1282700" y="3355975"/>
          <p14:tracePt t="10328" x="1266825" y="3373438"/>
          <p14:tracePt t="10335" x="1231900" y="3390900"/>
          <p14:tracePt t="10344" x="1198563" y="3408363"/>
          <p14:tracePt t="10353" x="1147763" y="3433763"/>
          <p14:tracePt t="10360" x="1112838" y="3449638"/>
          <p14:tracePt t="10369" x="1069975" y="3475038"/>
          <p14:tracePt t="10377" x="1028700" y="3502025"/>
          <p14:tracePt t="10385" x="985838" y="3535363"/>
          <p14:tracePt t="10392" x="925513" y="3560763"/>
          <p14:tracePt t="10400" x="866775" y="3586163"/>
          <p14:tracePt t="10408" x="841375" y="3594100"/>
          <p14:tracePt t="10416" x="781050" y="3611563"/>
          <p14:tracePt t="10423" x="714375" y="3629025"/>
          <p14:tracePt t="10432" x="620713" y="3662363"/>
          <p14:tracePt t="10440" x="519113" y="3687763"/>
          <p14:tracePt t="10448" x="433388" y="3722688"/>
          <p14:tracePt t="10456" x="357188" y="3756025"/>
          <p14:tracePt t="10464" x="288925" y="3781425"/>
          <p14:tracePt t="10472" x="271463" y="3806825"/>
          <p14:tracePt t="10480" x="238125" y="3832225"/>
          <p14:tracePt t="10488" x="230188" y="3857625"/>
          <p14:tracePt t="10496" x="220663" y="3875088"/>
          <p14:tracePt t="10506" x="220663" y="3892550"/>
          <p14:tracePt t="10521" x="220663" y="3917950"/>
          <p14:tracePt t="10536" x="220663" y="3935413"/>
          <p14:tracePt t="10544" x="220663" y="3943350"/>
          <p14:tracePt t="10553" x="220663" y="3960813"/>
          <p14:tracePt t="10560" x="230188" y="3968750"/>
          <p14:tracePt t="10568" x="238125" y="3976688"/>
          <p14:tracePt t="10576" x="238125" y="3986213"/>
          <p14:tracePt t="10585" x="246063" y="3994150"/>
          <p14:tracePt t="10592" x="255588" y="3994150"/>
          <p14:tracePt t="10600" x="263525" y="4002088"/>
          <p14:tracePt t="10608" x="263525" y="4011613"/>
          <p14:tracePt t="10656" x="271463" y="4019550"/>
          <p14:tracePt t="10664" x="280988" y="4019550"/>
          <p14:tracePt t="10671" x="288925" y="4019550"/>
          <p14:tracePt t="10680" x="306388" y="4019550"/>
          <p14:tracePt t="10688" x="347663" y="4044950"/>
          <p14:tracePt t="10696" x="382588" y="4044950"/>
          <p14:tracePt t="10704" x="441325" y="4070350"/>
          <p14:tracePt t="10711" x="484188" y="4070350"/>
          <p14:tracePt t="10721" x="552450" y="4087813"/>
          <p14:tracePt t="10728" x="577850" y="4087813"/>
          <p14:tracePt t="10736" x="611188" y="4095750"/>
          <p14:tracePt t="10744" x="636588" y="4095750"/>
          <p14:tracePt t="10753" x="654050" y="4095750"/>
          <p14:tracePt t="10760" x="654050" y="4105275"/>
          <p14:tracePt t="10832" x="663575" y="4113213"/>
          <p14:tracePt t="10840" x="671513" y="4113213"/>
          <p14:tracePt t="10848" x="679450" y="4113213"/>
          <p14:tracePt t="10855" x="696913" y="4121150"/>
          <p14:tracePt t="10871" x="696913" y="4130675"/>
          <p14:tracePt t="10928" x="704850" y="4130675"/>
          <p14:tracePt t="11640" x="714375" y="4130675"/>
          <p14:tracePt t="11648" x="714375" y="4138613"/>
          <p14:tracePt t="11662" x="722313" y="4156075"/>
          <p14:tracePt t="11668" x="722313" y="4164013"/>
          <p14:tracePt t="11692" x="722313" y="4171950"/>
          <p14:tracePt t="11701" x="722313" y="4181475"/>
          <p14:tracePt t="11844" x="730250" y="4181475"/>
          <p14:tracePt t="11868" x="739775" y="4181475"/>
          <p14:tracePt t="12828" x="747713" y="4181475"/>
          <p14:tracePt t="12863" x="755650" y="4189413"/>
          <p14:tracePt t="13080" x="765175" y="4197350"/>
          <p14:tracePt t="13088" x="765175" y="4206875"/>
          <p14:tracePt t="13092" x="773113" y="4206875"/>
          <p14:tracePt t="13096" x="790575" y="4206875"/>
          <p14:tracePt t="13104" x="808038" y="4206875"/>
          <p14:tracePt t="13112" x="815975" y="4206875"/>
          <p14:tracePt t="13120" x="823913" y="4206875"/>
          <p14:tracePt t="13128" x="833438" y="4206875"/>
          <p14:tracePt t="13316" x="841375" y="4206875"/>
          <p14:tracePt t="13336" x="849313" y="4206875"/>
          <p14:tracePt t="13344" x="858838" y="4206875"/>
          <p14:tracePt t="13351" x="866775" y="4206875"/>
          <p14:tracePt t="13360" x="892175" y="4206875"/>
          <p14:tracePt t="13369" x="909638" y="4206875"/>
          <p14:tracePt t="13375" x="935038" y="4206875"/>
          <p14:tracePt t="13381" x="960438" y="4206875"/>
          <p14:tracePt t="13388" x="1003300" y="4206875"/>
          <p14:tracePt t="13396" x="1036638" y="4206875"/>
          <p14:tracePt t="13403" x="1062038" y="4206875"/>
          <p14:tracePt t="13412" x="1087438" y="4206875"/>
          <p14:tracePt t="13420" x="1112838" y="4206875"/>
          <p14:tracePt t="13428" x="1122363" y="4206875"/>
          <p14:tracePt t="13436" x="1147763" y="4206875"/>
          <p14:tracePt t="13488" x="1163638" y="4206875"/>
          <p14:tracePt t="13504" x="1173163" y="4206875"/>
          <p14:tracePt t="13512" x="1198563" y="4197350"/>
          <p14:tracePt t="13520" x="1198563" y="4189413"/>
          <p14:tracePt t="13528" x="1216025" y="4189413"/>
          <p14:tracePt t="13536" x="1231900" y="4181475"/>
          <p14:tracePt t="13544" x="1231900" y="4171950"/>
          <p14:tracePt t="13551" x="1241425" y="4164013"/>
          <p14:tracePt t="13561" x="1249363" y="4164013"/>
          <p14:tracePt t="13592" x="1257300" y="4156075"/>
          <p14:tracePt t="13608" x="1266825" y="4146550"/>
          <p14:tracePt t="13617" x="1274763" y="4138613"/>
          <p14:tracePt t="13624" x="1282700" y="4138613"/>
          <p14:tracePt t="13632" x="1292225" y="4138613"/>
          <p14:tracePt t="13640" x="1300163" y="4130675"/>
          <p14:tracePt t="13648" x="1308100" y="4121150"/>
          <p14:tracePt t="13672" x="1317625" y="4121150"/>
          <p14:tracePt t="13687" x="1325563" y="4113213"/>
          <p14:tracePt t="13696" x="1333500" y="4105275"/>
          <p14:tracePt t="13712" x="1343025" y="4095750"/>
          <p14:tracePt t="13728" x="1360488" y="4087813"/>
          <p14:tracePt t="13744" x="1368425" y="4087813"/>
          <p14:tracePt t="13752" x="1376363" y="4079875"/>
          <p14:tracePt t="13769" x="1385888" y="4070350"/>
          <p14:tracePt t="13792" x="1393825" y="4062413"/>
          <p14:tracePt t="13880" x="1401763" y="4062413"/>
          <p14:tracePt t="13896" x="1401763" y="4052888"/>
          <p14:tracePt t="13904" x="1419225" y="4037013"/>
          <p14:tracePt t="13911" x="1427163" y="4037013"/>
          <p14:tracePt t="14156" x="1427163" y="4027488"/>
          <p14:tracePt t="14177" x="1419225" y="4027488"/>
          <p14:tracePt t="14192" x="1411288" y="4027488"/>
          <p14:tracePt t="14224" x="1411288" y="4037013"/>
          <p14:tracePt t="14236" x="1411288" y="4044950"/>
          <p14:tracePt t="14252" x="1401763" y="4052888"/>
          <p14:tracePt t="14276" x="1401763" y="4062413"/>
          <p14:tracePt t="14292" x="1401763" y="4070350"/>
          <p14:tracePt t="14297" x="1393825" y="4070350"/>
          <p14:tracePt t="14320" x="1393825" y="4079875"/>
          <p14:tracePt t="14328" x="1393825" y="4087813"/>
          <p14:tracePt t="14368" x="1393825" y="4105275"/>
          <p14:tracePt t="14376" x="1393825" y="4113213"/>
          <p14:tracePt t="14384" x="1393825" y="4121150"/>
          <p14:tracePt t="14392" x="1393825" y="4130675"/>
          <p14:tracePt t="14402" x="1393825" y="4138613"/>
          <p14:tracePt t="14408" x="1393825" y="4146550"/>
          <p14:tracePt t="14417" x="1393825" y="4171950"/>
          <p14:tracePt t="14424" x="1401763" y="4171950"/>
          <p14:tracePt t="14432" x="1411288" y="4181475"/>
          <p14:tracePt t="14456" x="1411288" y="4189413"/>
          <p14:tracePt t="14480" x="1411288" y="4197350"/>
          <p14:tracePt t="14488" x="1419225" y="4206875"/>
          <p14:tracePt t="14504" x="1427163" y="4214813"/>
          <p14:tracePt t="14512" x="1436688" y="4232275"/>
          <p14:tracePt t="14520" x="1444625" y="4240213"/>
          <p14:tracePt t="14528" x="1462088" y="4249738"/>
          <p14:tracePt t="14538" x="1462088" y="4257675"/>
          <p14:tracePt t="14544" x="1477963" y="4265613"/>
          <p14:tracePt t="14560" x="1495425" y="4275138"/>
          <p14:tracePt t="14567" x="1504950" y="4283075"/>
          <p14:tracePt t="14585" x="1512888" y="4283075"/>
          <p14:tracePt t="14591" x="1530350" y="4291013"/>
          <p14:tracePt t="14601" x="1538288" y="4291013"/>
          <p14:tracePt t="14609" x="1546225" y="4291013"/>
          <p14:tracePt t="14617" x="1563688" y="4300538"/>
          <p14:tracePt t="14624" x="1581150" y="4300538"/>
          <p14:tracePt t="14632" x="1597025" y="4300538"/>
          <p14:tracePt t="14640" x="1614488" y="4300538"/>
          <p14:tracePt t="14648" x="1639888" y="4308475"/>
          <p14:tracePt t="14656" x="1665288" y="4308475"/>
          <p14:tracePt t="14664" x="1690688" y="4308475"/>
          <p14:tracePt t="14680" x="1708150" y="4308475"/>
          <p14:tracePt t="14688" x="1716088" y="4308475"/>
          <p14:tracePt t="14695" x="1725613" y="4308475"/>
          <p14:tracePt t="14704" x="1733550" y="4308475"/>
          <p14:tracePt t="14720" x="1741488" y="4308475"/>
          <p14:tracePt t="14736" x="1751013" y="4308475"/>
          <p14:tracePt t="14744" x="1758950" y="4308475"/>
          <p14:tracePt t="14752" x="1776413" y="4308475"/>
          <p14:tracePt t="14760" x="1793875" y="4308475"/>
          <p14:tracePt t="14768" x="1809750" y="4308475"/>
          <p14:tracePt t="14776" x="1844675" y="4308475"/>
          <p14:tracePt t="14785" x="1870075" y="4308475"/>
          <p14:tracePt t="14792" x="1885950" y="4308475"/>
          <p14:tracePt t="14802" x="1920875" y="4308475"/>
          <p14:tracePt t="14808" x="1938338" y="4308475"/>
          <p14:tracePt t="14817" x="1946275" y="4308475"/>
          <p14:tracePt t="14840" x="1954213" y="4308475"/>
          <p14:tracePt t="14896" x="1971675" y="4308475"/>
          <p14:tracePt t="14911" x="1979613" y="4308475"/>
          <p14:tracePt t="14920" x="1997075" y="4308475"/>
          <p14:tracePt t="14928" x="2005013" y="4308475"/>
          <p14:tracePt t="14936" x="2022475" y="4308475"/>
          <p14:tracePt t="14952" x="2030413" y="4308475"/>
          <p14:tracePt t="14960" x="2039938" y="4300538"/>
          <p14:tracePt t="15008" x="2047875" y="4300538"/>
          <p14:tracePt t="15024" x="2065338" y="4291013"/>
          <p14:tracePt t="15032" x="2073275" y="4283075"/>
          <p14:tracePt t="15041" x="2082800" y="4275138"/>
          <p14:tracePt t="15048" x="2098675" y="4265613"/>
          <p14:tracePt t="15057" x="2116138" y="4257675"/>
          <p14:tracePt t="15064" x="2124075" y="4257675"/>
          <p14:tracePt t="15072" x="2133600" y="4257675"/>
          <p14:tracePt t="15080" x="2141538" y="4249738"/>
          <p14:tracePt t="15096" x="2149475" y="4240213"/>
          <p14:tracePt t="15104" x="2159000" y="4240213"/>
          <p14:tracePt t="15128" x="2166938" y="4240213"/>
          <p14:tracePt t="15200" x="2166938" y="4232275"/>
          <p14:tracePt t="15224" x="2174875" y="4214813"/>
          <p14:tracePt t="15648" x="2184400" y="4232275"/>
          <p14:tracePt t="15692" x="2184400" y="4240213"/>
          <p14:tracePt t="15700" x="2192338" y="4249738"/>
          <p14:tracePt t="15708" x="2192338" y="4257675"/>
          <p14:tracePt t="15724" x="2192338" y="4275138"/>
          <p14:tracePt t="15733" x="2200275" y="4283075"/>
          <p14:tracePt t="15740" x="2209800" y="4291013"/>
          <p14:tracePt t="15748" x="2209800" y="4300538"/>
          <p14:tracePt t="15756" x="2227263" y="4308475"/>
          <p14:tracePt t="15763" x="2227263" y="4316413"/>
          <p14:tracePt t="15770" x="2235200" y="4325938"/>
          <p14:tracePt t="15776" x="2252663" y="4341813"/>
          <p14:tracePt t="15793" x="2260600" y="4341813"/>
          <p14:tracePt t="15800" x="2278063" y="4351338"/>
          <p14:tracePt t="15808" x="2286000" y="4368800"/>
          <p14:tracePt t="15817" x="2303463" y="4368800"/>
          <p14:tracePt t="15824" x="2319338" y="4384675"/>
          <p14:tracePt t="15832" x="2336800" y="4384675"/>
          <p14:tracePt t="15848" x="2344738" y="4394200"/>
          <p14:tracePt t="15864" x="2354263" y="4402138"/>
          <p14:tracePt t="15871" x="2371725" y="4410075"/>
          <p14:tracePt t="15888" x="2387600" y="4410075"/>
          <p14:tracePt t="15896" x="2413000" y="4419600"/>
          <p14:tracePt t="15903" x="2438400" y="4419600"/>
          <p14:tracePt t="15912" x="2455863" y="4419600"/>
          <p14:tracePt t="15920" x="2498725" y="4427538"/>
          <p14:tracePt t="15928" x="2524125" y="4427538"/>
          <p14:tracePt t="15937" x="2557463" y="4427538"/>
          <p14:tracePt t="15944" x="2582863" y="4435475"/>
          <p14:tracePt t="15952" x="2600325" y="4435475"/>
          <p14:tracePt t="15960" x="2617788" y="4435475"/>
          <p14:tracePt t="15970" x="2625725" y="4435475"/>
          <p14:tracePt t="16000" x="2643188" y="4435475"/>
          <p14:tracePt t="16016" x="2660650" y="4435475"/>
          <p14:tracePt t="16024" x="2676525" y="4435475"/>
          <p14:tracePt t="16032" x="2686050" y="4435475"/>
          <p14:tracePt t="16040" x="2711450" y="4435475"/>
          <p14:tracePt t="16048" x="2727325" y="4427538"/>
          <p14:tracePt t="16056" x="2744788" y="4419600"/>
          <p14:tracePt t="16064" x="2752725" y="4419600"/>
          <p14:tracePt t="16071" x="2770188" y="4410075"/>
          <p14:tracePt t="16080" x="2778125" y="4402138"/>
          <p14:tracePt t="16087" x="2787650" y="4402138"/>
          <p14:tracePt t="16096" x="2805113" y="4402138"/>
          <p14:tracePt t="16103" x="2813050" y="4402138"/>
          <p14:tracePt t="16111" x="2830513" y="4402138"/>
          <p14:tracePt t="16120" x="2846388" y="4394200"/>
          <p14:tracePt t="16136" x="2863850" y="4394200"/>
          <p14:tracePt t="16199" x="2871788" y="4394200"/>
          <p14:tracePt t="16208" x="2881313" y="4384675"/>
          <p14:tracePt t="16217" x="2889250" y="4376738"/>
          <p14:tracePt t="16232" x="2914650" y="4368800"/>
          <p14:tracePt t="16248" x="2932113" y="4359275"/>
          <p14:tracePt t="16256" x="2940050" y="4359275"/>
          <p14:tracePt t="16287" x="2949575" y="4351338"/>
          <p14:tracePt t="16296" x="2957513" y="4341813"/>
          <p14:tracePt t="16304" x="2965450" y="4341813"/>
          <p14:tracePt t="16311" x="2974975" y="4341813"/>
          <p14:tracePt t="16320" x="2982913" y="4333875"/>
          <p14:tracePt t="16336" x="3000375" y="4325938"/>
          <p14:tracePt t="16344" x="3008313" y="4316413"/>
          <p14:tracePt t="16392" x="3016250" y="4308475"/>
          <p14:tracePt t="16400" x="3025775" y="4300538"/>
          <p14:tracePt t="16416" x="3033713" y="4300538"/>
          <p14:tracePt t="16472" x="3033713" y="4291013"/>
          <p14:tracePt t="16520" x="3033713" y="4283075"/>
          <p14:tracePt t="16536" x="3033713" y="4275138"/>
          <p14:tracePt t="16576" x="3033713" y="4265613"/>
          <p14:tracePt t="16952" x="3033713" y="4275138"/>
          <p14:tracePt t="16984" x="3033713" y="4283075"/>
          <p14:tracePt t="16992" x="3033713" y="4291013"/>
          <p14:tracePt t="17000" x="3033713" y="4308475"/>
          <p14:tracePt t="17017" x="3033713" y="4316413"/>
          <p14:tracePt t="17024" x="3033713" y="4325938"/>
          <p14:tracePt t="17032" x="3033713" y="4341813"/>
          <p14:tracePt t="17048" x="3033713" y="4351338"/>
          <p14:tracePt t="17056" x="3033713" y="4359275"/>
          <p14:tracePt t="17060" x="3033713" y="4368800"/>
          <p14:tracePt t="17076" x="3033713" y="4376738"/>
          <p14:tracePt t="17084" x="3033713" y="4384675"/>
          <p14:tracePt t="17144" x="3033713" y="4394200"/>
          <p14:tracePt t="17160" x="3041650" y="4402138"/>
          <p14:tracePt t="17167" x="3051175" y="4410075"/>
          <p14:tracePt t="17183" x="3059113" y="4419600"/>
          <p14:tracePt t="17191" x="3067050" y="4427538"/>
          <p14:tracePt t="17208" x="3076575" y="4427538"/>
          <p14:tracePt t="17224" x="3084513" y="4435475"/>
          <p14:tracePt t="17280" x="3094038" y="4435475"/>
          <p14:tracePt t="17344" x="3101975" y="4445000"/>
          <p14:tracePt t="17360" x="3119438" y="4445000"/>
          <p14:tracePt t="17376" x="3135313" y="4445000"/>
          <p14:tracePt t="17384" x="3144838" y="4452938"/>
          <p14:tracePt t="17392" x="3170238" y="4460875"/>
          <p14:tracePt t="17401" x="3178175" y="4460875"/>
          <p14:tracePt t="17408" x="3186113" y="4460875"/>
          <p14:tracePt t="17417" x="3195638" y="4460875"/>
          <p14:tracePt t="17424" x="3221038" y="4460875"/>
          <p14:tracePt t="17440" x="3228975" y="4460875"/>
          <p14:tracePt t="17456" x="3238500" y="4460875"/>
          <p14:tracePt t="17480" x="3246438" y="4460875"/>
          <p14:tracePt t="17488" x="3254375" y="4460875"/>
          <p14:tracePt t="17496" x="3271838" y="4460875"/>
          <p14:tracePt t="17504" x="3305175" y="4460875"/>
          <p14:tracePt t="17512" x="3348038" y="4460875"/>
          <p14:tracePt t="17520" x="3373438" y="4460875"/>
          <p14:tracePt t="17528" x="3416300" y="4460875"/>
          <p14:tracePt t="17536" x="3441700" y="4460875"/>
          <p14:tracePt t="17544" x="3467100" y="4460875"/>
          <p14:tracePt t="17553" x="3492500" y="4460875"/>
          <p14:tracePt t="17568" x="3502025" y="4460875"/>
          <p14:tracePt t="17576" x="3509963" y="4460875"/>
          <p14:tracePt t="17624" x="3527425" y="4460875"/>
          <p14:tracePt t="17633" x="3535363" y="4460875"/>
          <p14:tracePt t="17639" x="3552825" y="4460875"/>
          <p14:tracePt t="17648" x="3568700" y="4460875"/>
          <p14:tracePt t="17656" x="3603625" y="4452938"/>
          <p14:tracePt t="17664" x="3629025" y="4452938"/>
          <p14:tracePt t="17672" x="3646488" y="4445000"/>
          <p14:tracePt t="17679" x="3662363" y="4445000"/>
          <p14:tracePt t="17688" x="3671888" y="4435475"/>
          <p14:tracePt t="17704" x="3679825" y="4427538"/>
          <p14:tracePt t="17760" x="3687763" y="4427538"/>
          <p14:tracePt t="17768" x="3697288" y="4427538"/>
          <p14:tracePt t="17776" x="3705225" y="4419600"/>
          <p14:tracePt t="17792" x="3713163" y="4410075"/>
          <p14:tracePt t="17801" x="3722688" y="4402138"/>
          <p14:tracePt t="17808" x="3722688" y="4394200"/>
          <p14:tracePt t="17817" x="3730625" y="4394200"/>
          <p14:tracePt t="17835" x="3738563" y="4384675"/>
          <p14:tracePt t="17840" x="3738563" y="4376738"/>
          <p14:tracePt t="17864" x="3748088" y="4368800"/>
          <p14:tracePt t="17880" x="3748088" y="4359275"/>
          <p14:tracePt t="17912" x="3756025" y="4351338"/>
          <p14:tracePt t="17936" x="3763963" y="4341813"/>
          <p14:tracePt t="17952" x="3763963" y="4333875"/>
          <p14:tracePt t="17968" x="3763963" y="4325938"/>
          <p14:tracePt t="18388" x="3763963" y="4341813"/>
          <p14:tracePt t="18424" x="3763963" y="4351338"/>
          <p14:tracePt t="18433" x="3763963" y="4359275"/>
          <p14:tracePt t="18472" x="3763963" y="4368800"/>
          <p14:tracePt t="18496" x="3763963" y="4376738"/>
          <p14:tracePt t="18504" x="3773488" y="4394200"/>
          <p14:tracePt t="18512" x="3781425" y="4394200"/>
          <p14:tracePt t="18520" x="3790950" y="4402138"/>
          <p14:tracePt t="18528" x="3816350" y="4402138"/>
          <p14:tracePt t="18536" x="3824288" y="4410075"/>
          <p14:tracePt t="18544" x="3832225" y="4410075"/>
          <p14:tracePt t="18552" x="3849688" y="4419600"/>
          <p14:tracePt t="18560" x="3867150" y="4427538"/>
          <p14:tracePt t="18576" x="3875088" y="4427538"/>
          <p14:tracePt t="18585" x="3883025" y="4427538"/>
          <p14:tracePt t="18592" x="3900488" y="4427538"/>
          <p14:tracePt t="18602" x="3900488" y="4435475"/>
          <p14:tracePt t="18608" x="3917950" y="4435475"/>
          <p14:tracePt t="18618" x="3925888" y="4435475"/>
          <p14:tracePt t="18625" x="3943350" y="4435475"/>
          <p14:tracePt t="18634" x="3968750" y="4435475"/>
          <p14:tracePt t="18640" x="3976688" y="4435475"/>
          <p14:tracePt t="18651" x="3994150" y="4435475"/>
          <p14:tracePt t="18656" x="4002088" y="4435475"/>
          <p14:tracePt t="18664" x="4019550" y="4435475"/>
          <p14:tracePt t="18673" x="4027488" y="4435475"/>
          <p14:tracePt t="18680" x="4037013" y="4435475"/>
          <p14:tracePt t="18688" x="4044950" y="4435475"/>
          <p14:tracePt t="18696" x="4062413" y="4435475"/>
          <p14:tracePt t="18704" x="4079875" y="4435475"/>
          <p14:tracePt t="18711" x="4105275" y="4435475"/>
          <p14:tracePt t="18720" x="4146550" y="4435475"/>
          <p14:tracePt t="18728" x="4181475" y="4435475"/>
          <p14:tracePt t="18736" x="4224338" y="4427538"/>
          <p14:tracePt t="18744" x="4257675" y="4427538"/>
          <p14:tracePt t="18752" x="4300538" y="4419600"/>
          <p14:tracePt t="18760" x="4325938" y="4410075"/>
          <p14:tracePt t="18768" x="4333875" y="4410075"/>
          <p14:tracePt t="18776" x="4359275" y="4402138"/>
          <p14:tracePt t="18784" x="4376738" y="4402138"/>
          <p14:tracePt t="18792" x="4384675" y="4402138"/>
          <p14:tracePt t="18801" x="4394200" y="4402138"/>
          <p14:tracePt t="18808" x="4419600" y="4402138"/>
          <p14:tracePt t="18817" x="4435475" y="4402138"/>
          <p14:tracePt t="18824" x="4460875" y="4394200"/>
          <p14:tracePt t="18834" x="4486275" y="4394200"/>
          <p14:tracePt t="18840" x="4513263" y="4384675"/>
          <p14:tracePt t="18856" x="4529138" y="4376738"/>
          <p14:tracePt t="18880" x="4538663" y="4376738"/>
          <p14:tracePt t="18912" x="4546600" y="4376738"/>
          <p14:tracePt t="18920" x="4554538" y="4368800"/>
          <p14:tracePt t="18928" x="4564063" y="4359275"/>
          <p14:tracePt t="18944" x="4572000" y="4359275"/>
          <p14:tracePt t="18953" x="4579938" y="4351338"/>
          <p14:tracePt t="18960" x="4579938" y="4341813"/>
          <p14:tracePt t="18976" x="4589463" y="4333875"/>
          <p14:tracePt t="18992" x="4589463" y="4325938"/>
          <p14:tracePt t="19001" x="4589463" y="4316413"/>
          <p14:tracePt t="19008" x="4589463" y="4308475"/>
          <p14:tracePt t="19032" x="4589463" y="4291013"/>
          <p14:tracePt t="19056" x="4589463" y="4283075"/>
          <p14:tracePt t="19065" x="4589463" y="4275138"/>
          <p14:tracePt t="19096" x="4589463" y="4265613"/>
          <p14:tracePt t="19640" x="4589463" y="4257675"/>
          <p14:tracePt t="19720" x="4589463" y="4265613"/>
          <p14:tracePt t="19736" x="4589463" y="4275138"/>
          <p14:tracePt t="19752" x="4589463" y="4283075"/>
          <p14:tracePt t="19768" x="4589463" y="4291013"/>
          <p14:tracePt t="19792" x="4589463" y="4300538"/>
          <p14:tracePt t="19808" x="4589463" y="4308475"/>
          <p14:tracePt t="19824" x="4589463" y="4325938"/>
          <p14:tracePt t="19840" x="4605338" y="4341813"/>
          <p14:tracePt t="19848" x="4614863" y="4351338"/>
          <p14:tracePt t="19856" x="4622800" y="4359275"/>
          <p14:tracePt t="19865" x="4640263" y="4359275"/>
          <p14:tracePt t="19880" x="4648200" y="4359275"/>
          <p14:tracePt t="19904" x="4665663" y="4368800"/>
          <p14:tracePt t="19943" x="4673600" y="4376738"/>
          <p14:tracePt t="19951" x="4683125" y="4376738"/>
          <p14:tracePt t="19960" x="4708525" y="4376738"/>
          <p14:tracePt t="19987" x="4749800" y="4384675"/>
          <p14:tracePt t="19991" x="4784725" y="4394200"/>
          <p14:tracePt t="20000" x="4792663" y="4402138"/>
          <p14:tracePt t="20008" x="4810125" y="4402138"/>
          <p14:tracePt t="20017" x="4835525" y="4402138"/>
          <p14:tracePt t="20024" x="4843463" y="4410075"/>
          <p14:tracePt t="20033" x="4860925" y="4410075"/>
          <p14:tracePt t="20040" x="4886325" y="4410075"/>
          <p14:tracePt t="20049" x="4903788" y="4410075"/>
          <p14:tracePt t="20055" x="4911725" y="4410075"/>
          <p14:tracePt t="20064" x="4919663" y="4410075"/>
          <p14:tracePt t="20072" x="4937125" y="4410075"/>
          <p14:tracePt t="20080" x="4946650" y="4410075"/>
          <p14:tracePt t="20088" x="4962525" y="4410075"/>
          <p14:tracePt t="20096" x="4972050" y="4410075"/>
          <p14:tracePt t="20104" x="4997450" y="4419600"/>
          <p14:tracePt t="20120" x="5005388" y="4419600"/>
          <p14:tracePt t="20128" x="5022850" y="4419600"/>
          <p14:tracePt t="20136" x="5030788" y="4419600"/>
          <p14:tracePt t="20152" x="5048250" y="4419600"/>
          <p14:tracePt t="20248" x="5064125" y="4419600"/>
          <p14:tracePt t="20271" x="5081588" y="4419600"/>
          <p14:tracePt t="20280" x="5099050" y="4419600"/>
          <p14:tracePt t="20288" x="5106988" y="4410075"/>
          <p14:tracePt t="20296" x="5116513" y="4410075"/>
          <p14:tracePt t="20304" x="5124450" y="4410075"/>
          <p14:tracePt t="20320" x="5132388" y="4410075"/>
          <p14:tracePt t="20344" x="5141913" y="4402138"/>
          <p14:tracePt t="20368" x="5157788" y="4394200"/>
          <p14:tracePt t="20384" x="5167313" y="4394200"/>
          <p14:tracePt t="20391" x="5175250" y="4394200"/>
          <p14:tracePt t="20400" x="5200650" y="4394200"/>
          <p14:tracePt t="20407" x="5218113" y="4384675"/>
          <p14:tracePt t="20417" x="5235575" y="4376738"/>
          <p14:tracePt t="20424" x="5251450" y="4368800"/>
          <p14:tracePt t="20440" x="5260975" y="4368800"/>
          <p14:tracePt t="20450" x="5268913" y="4368800"/>
          <p14:tracePt t="20552" x="5268913" y="4359275"/>
          <p14:tracePt t="20576" x="5276850" y="4351338"/>
          <p14:tracePt t="20608" x="5276850" y="4341813"/>
          <p14:tracePt t="20616" x="5276850" y="4333875"/>
          <p14:tracePt t="20640" x="5286375" y="4325938"/>
          <p14:tracePt t="20649" x="5286375" y="4316413"/>
          <p14:tracePt t="21016" x="5286375" y="4325938"/>
          <p14:tracePt t="21032" x="5286375" y="4333875"/>
          <p14:tracePt t="21040" x="5286375" y="4341813"/>
          <p14:tracePt t="21057" x="5286375" y="4351338"/>
          <p14:tracePt t="21081" x="5286375" y="4359275"/>
          <p14:tracePt t="21086" x="5286375" y="4368800"/>
          <p14:tracePt t="21108" x="5286375" y="4376738"/>
          <p14:tracePt t="21124" x="5286375" y="4394200"/>
          <p14:tracePt t="21144" x="5294313" y="4394200"/>
          <p14:tracePt t="21169" x="5294313" y="4402138"/>
          <p14:tracePt t="21192" x="5311775" y="4419600"/>
          <p14:tracePt t="21224" x="5327650" y="4419600"/>
          <p14:tracePt t="21232" x="5327650" y="4427538"/>
          <p14:tracePt t="21240" x="5345113" y="4435475"/>
          <p14:tracePt t="21250" x="5353050" y="4435475"/>
          <p14:tracePt t="21257" x="5370513" y="4452938"/>
          <p14:tracePt t="21266" x="5380038" y="4452938"/>
          <p14:tracePt t="21274" x="5387975" y="4452938"/>
          <p14:tracePt t="21281" x="5413375" y="4460875"/>
          <p14:tracePt t="21288" x="5430838" y="4470400"/>
          <p14:tracePt t="21296" x="5438775" y="4478338"/>
          <p14:tracePt t="21304" x="5464175" y="4478338"/>
          <p14:tracePt t="21312" x="5472113" y="4478338"/>
          <p14:tracePt t="21320" x="5497513" y="4486275"/>
          <p14:tracePt t="21368" x="5507038" y="4486275"/>
          <p14:tracePt t="21376" x="5524500" y="4495800"/>
          <p14:tracePt t="21392" x="5532438" y="4495800"/>
          <p14:tracePt t="21400" x="5549900" y="4495800"/>
          <p14:tracePt t="21408" x="5583238" y="4495800"/>
          <p14:tracePt t="21417" x="5616575" y="4495800"/>
          <p14:tracePt t="21424" x="5634038" y="4495800"/>
          <p14:tracePt t="21434" x="5659438" y="4495800"/>
          <p14:tracePt t="21440" x="5676900" y="4495800"/>
          <p14:tracePt t="21450" x="5684838" y="4495800"/>
          <p14:tracePt t="21457" x="5694363" y="4495800"/>
          <p14:tracePt t="21512" x="5710238" y="4495800"/>
          <p14:tracePt t="21528" x="5735638" y="4495800"/>
          <p14:tracePt t="21536" x="5753100" y="4495800"/>
          <p14:tracePt t="21544" x="5788025" y="4495800"/>
          <p14:tracePt t="21552" x="5821363" y="4495800"/>
          <p14:tracePt t="21560" x="5854700" y="4486275"/>
          <p14:tracePt t="21569" x="5872163" y="4486275"/>
          <p14:tracePt t="21576" x="5889625" y="4486275"/>
          <p14:tracePt t="21585" x="5897563" y="4478338"/>
          <p14:tracePt t="21648" x="5905500" y="4478338"/>
          <p14:tracePt t="21656" x="5915025" y="4470400"/>
          <p14:tracePt t="21665" x="5932488" y="4460875"/>
          <p14:tracePt t="21672" x="5940425" y="4460875"/>
          <p14:tracePt t="21680" x="5957888" y="4460875"/>
          <p14:tracePt t="21689" x="5965825" y="4460875"/>
          <p14:tracePt t="21696" x="5983288" y="4452938"/>
          <p14:tracePt t="21712" x="5999163" y="4445000"/>
          <p14:tracePt t="21736" x="6008688" y="4445000"/>
          <p14:tracePt t="21768" x="6008688" y="4435475"/>
          <p14:tracePt t="21776" x="6024563" y="4435475"/>
          <p14:tracePt t="21800" x="6034088" y="4427538"/>
          <p14:tracePt t="21840" x="6034088" y="4419600"/>
          <p14:tracePt t="21849" x="6042025" y="4410075"/>
          <p14:tracePt t="21865" x="6049963" y="4410075"/>
          <p14:tracePt t="21888" x="6059488" y="4402138"/>
          <p14:tracePt t="21920" x="6059488" y="4394200"/>
          <p14:tracePt t="21952" x="6059488" y="4384675"/>
          <p14:tracePt t="21960" x="6059488" y="4376738"/>
          <p14:tracePt t="21969" x="6059488" y="4368800"/>
          <p14:tracePt t="21984" x="6059488" y="4359275"/>
          <p14:tracePt t="22008" x="6059488" y="4341813"/>
          <p14:tracePt t="22424" x="6049963" y="4351338"/>
          <p14:tracePt t="22432" x="6049963" y="4359275"/>
          <p14:tracePt t="22436" x="6042025" y="4359275"/>
          <p14:tracePt t="22441" x="6042025" y="4368800"/>
          <p14:tracePt t="22450" x="6042025" y="4376738"/>
          <p14:tracePt t="22472" x="6042025" y="4384675"/>
          <p14:tracePt t="22488" x="6042025" y="4402138"/>
          <p14:tracePt t="22508" x="6042025" y="4410075"/>
          <p14:tracePt t="22540" x="6042025" y="4419600"/>
          <p14:tracePt t="22549" x="6042025" y="4427538"/>
          <p14:tracePt t="22562" x="6049963" y="4427538"/>
          <p14:tracePt t="22568" x="6049963" y="4435475"/>
          <p14:tracePt t="22576" x="6059488" y="4452938"/>
          <p14:tracePt t="22585" x="6067425" y="4452938"/>
          <p14:tracePt t="22592" x="6076950" y="4460875"/>
          <p14:tracePt t="22599" x="6084888" y="4470400"/>
          <p14:tracePt t="22608" x="6092825" y="4470400"/>
          <p14:tracePt t="22615" x="6110288" y="4478338"/>
          <p14:tracePt t="22624" x="6127750" y="4486275"/>
          <p14:tracePt t="22633" x="6127750" y="4495800"/>
          <p14:tracePt t="22640" x="6153150" y="4495800"/>
          <p14:tracePt t="22650" x="6161088" y="4495800"/>
          <p14:tracePt t="22656" x="6186488" y="4495800"/>
          <p14:tracePt t="22666" x="6194425" y="4495800"/>
          <p14:tracePt t="22673" x="6211888" y="4503738"/>
          <p14:tracePt t="22680" x="6221413" y="4503738"/>
          <p14:tracePt t="22688" x="6229350" y="4503738"/>
          <p14:tracePt t="22697" x="6237288" y="4503738"/>
          <p14:tracePt t="22704" x="6246813" y="4503738"/>
          <p14:tracePt t="22712" x="6262688" y="4503738"/>
          <p14:tracePt t="22720" x="6280150" y="4503738"/>
          <p14:tracePt t="22728" x="6288088" y="4503738"/>
          <p14:tracePt t="22736" x="6305550" y="4503738"/>
          <p14:tracePt t="22744" x="6338888" y="4503738"/>
          <p14:tracePt t="22752" x="6356350" y="4503738"/>
          <p14:tracePt t="22760" x="6391275" y="4503738"/>
          <p14:tracePt t="22768" x="6424613" y="4503738"/>
          <p14:tracePt t="22776" x="6450013" y="4503738"/>
          <p14:tracePt t="22784" x="6467475" y="4503738"/>
          <p14:tracePt t="22792" x="6475413" y="4503738"/>
          <p14:tracePt t="22800" x="6483350" y="4495800"/>
          <p14:tracePt t="22832" x="6492875" y="4486275"/>
          <p14:tracePt t="22856" x="6500813" y="4486275"/>
          <p14:tracePt t="22865" x="6510338" y="4478338"/>
          <p14:tracePt t="22872" x="6518275" y="4470400"/>
          <p14:tracePt t="22881" x="6526213" y="4460875"/>
          <p14:tracePt t="22888" x="6535738" y="4460875"/>
          <p14:tracePt t="22896" x="6551613" y="4445000"/>
          <p14:tracePt t="22912" x="6561138" y="4435475"/>
          <p14:tracePt t="22928" x="6577013" y="4427538"/>
          <p14:tracePt t="22938" x="6586538" y="4427538"/>
          <p14:tracePt t="22944" x="6586538" y="4419600"/>
          <p14:tracePt t="22960" x="6602413" y="4410075"/>
          <p14:tracePt t="22970" x="6611938" y="4410075"/>
          <p14:tracePt t="22992" x="6611938" y="4402138"/>
          <p14:tracePt t="23008" x="6627813" y="4384675"/>
          <p14:tracePt t="23032" x="6645275" y="4376738"/>
          <p14:tracePt t="23049" x="6654800" y="4368800"/>
          <p14:tracePt t="23065" x="6662738" y="4359275"/>
          <p14:tracePt t="23088" x="6670675" y="4359275"/>
          <p14:tracePt t="23096" x="6670675" y="4351338"/>
          <p14:tracePt t="23120" x="6680200" y="4341813"/>
          <p14:tracePt t="23128" x="6688138" y="4341813"/>
          <p14:tracePt t="23136" x="6688138" y="4333875"/>
          <p14:tracePt t="23144" x="6696075" y="4325938"/>
          <p14:tracePt t="23152" x="6705600" y="4316413"/>
          <p14:tracePt t="23160" x="6713538" y="4308475"/>
          <p14:tracePt t="23168" x="6713538" y="4300538"/>
          <p14:tracePt t="23880" x="6713538" y="4291013"/>
          <p14:tracePt t="24276" x="6705600" y="4291013"/>
          <p14:tracePt t="24284" x="6680200" y="4308475"/>
          <p14:tracePt t="24292" x="6645275" y="4308475"/>
          <p14:tracePt t="24300" x="6611938" y="4333875"/>
          <p14:tracePt t="24308" x="6569075" y="4341813"/>
          <p14:tracePt t="24316" x="6510338" y="4368800"/>
          <p14:tracePt t="24324" x="6442075" y="4394200"/>
          <p14:tracePt t="24333" x="6381750" y="4419600"/>
          <p14:tracePt t="24340" x="6323013" y="4427538"/>
          <p14:tracePt t="24349" x="6288088" y="4435475"/>
          <p14:tracePt t="24356" x="6246813" y="4445000"/>
          <p14:tracePt t="24360" x="6186488" y="4452938"/>
          <p14:tracePt t="24372" x="6110288" y="4460875"/>
          <p14:tracePt t="24375" x="6024563" y="4478338"/>
          <p14:tracePt t="24386" x="5940425" y="4486275"/>
          <p14:tracePt t="24393" x="5854700" y="4495800"/>
          <p14:tracePt t="24402" x="5761038" y="4503738"/>
          <p14:tracePt t="24408" x="5694363" y="4521200"/>
          <p14:tracePt t="24416" x="5616575" y="4529138"/>
          <p14:tracePt t="24424" x="5532438" y="4529138"/>
          <p14:tracePt t="24432" x="5446713" y="4529138"/>
          <p14:tracePt t="24440" x="5337175" y="4529138"/>
          <p14:tracePt t="24449" x="5208588" y="4529138"/>
          <p14:tracePt t="24456" x="5064125" y="4529138"/>
          <p14:tracePt t="24466" x="4911725" y="4529138"/>
          <p14:tracePt t="24472" x="4759325" y="4529138"/>
          <p14:tracePt t="24482" x="4589463" y="4529138"/>
          <p14:tracePt t="24488" x="4435475" y="4529138"/>
          <p14:tracePt t="24496" x="4283075" y="4529138"/>
          <p14:tracePt t="24504" x="4156075" y="4529138"/>
          <p14:tracePt t="24512" x="4011613" y="4529138"/>
          <p14:tracePt t="24520" x="3875088" y="4521200"/>
          <p14:tracePt t="24528" x="3730625" y="4513263"/>
          <p14:tracePt t="24536" x="3552825" y="4486275"/>
          <p14:tracePt t="24544" x="3305175" y="4452938"/>
          <p14:tracePt t="24551" x="3033713" y="4427538"/>
          <p14:tracePt t="24560" x="2701925" y="4394200"/>
          <p14:tracePt t="24568" x="2319338" y="4351338"/>
          <p14:tracePt t="24575" x="1963738" y="4333875"/>
          <p14:tracePt t="24585" x="1589088" y="4333875"/>
          <p14:tracePt t="24591" x="1206500" y="4316413"/>
          <p14:tracePt t="24600" x="823913" y="4283075"/>
          <p14:tracePt t="24608" x="441325" y="4240213"/>
          <p14:tracePt t="24616" x="50800" y="41894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6BBECFD-7FB4-4610-B7A4-C7917E411D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39" t="15000" r="12988" b="20601"/>
          <a:stretch/>
        </p:blipFill>
        <p:spPr>
          <a:xfrm>
            <a:off x="899592" y="1484784"/>
            <a:ext cx="7889572" cy="4032448"/>
          </a:xfrm>
          <a:prstGeom prst="rect">
            <a:avLst/>
          </a:prstGeom>
        </p:spPr>
      </p:pic>
      <p:pic>
        <p:nvPicPr>
          <p:cNvPr id="10" name="Zvok 9">
            <a:hlinkClick r:id="" action="ppaction://media"/>
            <a:extLst>
              <a:ext uri="{FF2B5EF4-FFF2-40B4-BE49-F238E27FC236}">
                <a16:creationId xmlns:a16="http://schemas.microsoft.com/office/drawing/2014/main" xmlns="" id="{EDF0DAC1-9F1E-400C-89D9-2FB305C338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9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3"/>
    </mc:Choice>
    <mc:Fallback xmlns="">
      <p:transition spd="slow" advTm="4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3" x="187325" y="2098675"/>
          <p14:tracePt t="2160" x="280988" y="2108200"/>
          <p14:tracePt t="2170" x="374650" y="2133600"/>
          <p14:tracePt t="2177" x="458788" y="2141538"/>
          <p14:tracePt t="2185" x="534988" y="2149475"/>
          <p14:tracePt t="2193" x="585788" y="2149475"/>
          <p14:tracePt t="2203" x="636588" y="2159000"/>
          <p14:tracePt t="2209" x="646113" y="2159000"/>
          <p14:tracePt t="2218" x="654050" y="2159000"/>
          <p14:tracePt t="2257" x="636588" y="2159000"/>
          <p14:tracePt t="2265" x="611188" y="2159000"/>
          <p14:tracePt t="2273" x="560388" y="2141538"/>
          <p14:tracePt t="2281" x="534988" y="2133600"/>
          <p14:tracePt t="2289" x="501650" y="2133600"/>
          <p14:tracePt t="2297" x="492125" y="2133600"/>
          <p14:tracePt t="2305" x="484188" y="2124075"/>
          <p14:tracePt t="2313" x="466725" y="2124075"/>
          <p14:tracePt t="2377" x="450850" y="2124075"/>
          <p14:tracePt t="2384" x="425450" y="2124075"/>
          <p14:tracePt t="2393" x="390525" y="2124075"/>
          <p14:tracePt t="2401" x="357188" y="2116138"/>
          <p14:tracePt t="2409" x="331788" y="2116138"/>
          <p14:tracePt t="2418" x="306388" y="2116138"/>
          <p14:tracePt t="2425" x="288925" y="2116138"/>
          <p14:tracePt t="2435" x="263525" y="2116138"/>
          <p14:tracePt t="2442" x="255588" y="2108200"/>
          <p14:tracePt t="2497" x="246063" y="2098675"/>
          <p14:tracePt t="2505" x="238125" y="2090738"/>
          <p14:tracePt t="2521" x="220663" y="2090738"/>
          <p14:tracePt t="2529" x="195263" y="2090738"/>
          <p14:tracePt t="2538" x="187325" y="2090738"/>
          <p14:tracePt t="2545" x="161925" y="2090738"/>
          <p14:tracePt t="2553" x="127000" y="2082800"/>
          <p14:tracePt t="2561" x="93663" y="2073275"/>
          <p14:tracePt t="2569" x="42863" y="2073275"/>
          <p14:tracePt t="2577" x="17463" y="2065338"/>
          <p14:tracePt t="5145" x="93663" y="2430463"/>
          <p14:tracePt t="5153" x="161925" y="2455863"/>
          <p14:tracePt t="5161" x="238125" y="2473325"/>
          <p14:tracePt t="5169" x="296863" y="2489200"/>
          <p14:tracePt t="5177" x="347663" y="2516188"/>
          <p14:tracePt t="5186" x="374650" y="2524125"/>
          <p14:tracePt t="5193" x="407988" y="2541588"/>
          <p14:tracePt t="5201" x="441325" y="2549525"/>
          <p14:tracePt t="5209" x="466725" y="2557463"/>
          <p14:tracePt t="5218" x="492125" y="2557463"/>
          <p14:tracePt t="5225" x="534988" y="2566988"/>
          <p14:tracePt t="5234" x="560388" y="2574925"/>
          <p14:tracePt t="5241" x="603250" y="2600325"/>
          <p14:tracePt t="5250" x="636588" y="2600325"/>
          <p14:tracePt t="5257" x="671513" y="2600325"/>
          <p14:tracePt t="5265" x="704850" y="2608263"/>
          <p14:tracePt t="5272" x="722313" y="2617788"/>
          <p14:tracePt t="5281" x="739775" y="2617788"/>
          <p14:tracePt t="5289" x="755650" y="2617788"/>
          <p14:tracePt t="5297" x="765175" y="2617788"/>
          <p14:tracePt t="5305" x="781050" y="2617788"/>
          <p14:tracePt t="5312" x="798513" y="2625725"/>
          <p14:tracePt t="5321" x="808038" y="2633663"/>
          <p14:tracePt t="5329" x="815975" y="2643188"/>
          <p14:tracePt t="5337" x="833438" y="2643188"/>
          <p14:tracePt t="5345" x="849313" y="2643188"/>
          <p14:tracePt t="5353" x="858838" y="2643188"/>
          <p14:tracePt t="5377" x="874713" y="2643188"/>
          <p14:tracePt t="5385" x="884238" y="2643188"/>
          <p14:tracePt t="5393" x="900113" y="2651125"/>
          <p14:tracePt t="5401" x="917575" y="2651125"/>
          <p14:tracePt t="5409" x="960438" y="2660650"/>
          <p14:tracePt t="5418" x="1003300" y="2660650"/>
          <p14:tracePt t="5425" x="1062038" y="2676525"/>
          <p14:tracePt t="5435" x="1122363" y="2686050"/>
          <p14:tracePt t="5441" x="1181100" y="2686050"/>
          <p14:tracePt t="5449" x="1241425" y="2686050"/>
          <p14:tracePt t="5457" x="1282700" y="2686050"/>
          <p14:tracePt t="5465" x="1300163" y="2686050"/>
          <p14:tracePt t="5473" x="1325563" y="2686050"/>
          <p14:tracePt t="5577" x="1333500" y="2686050"/>
          <p14:tracePt t="5617" x="1343025" y="2686050"/>
          <p14:tracePt t="5673" x="1343025" y="2676525"/>
          <p14:tracePt t="5689" x="1343025" y="2668588"/>
          <p14:tracePt t="5713" x="1343025" y="2660650"/>
          <p14:tracePt t="5721" x="1343025" y="2651125"/>
          <p14:tracePt t="5729" x="1343025" y="2643188"/>
          <p14:tracePt t="5736" x="1333500" y="2625725"/>
          <p14:tracePt t="5745" x="1333500" y="2617788"/>
          <p14:tracePt t="5753" x="1325563" y="2600325"/>
          <p14:tracePt t="5770" x="1325563" y="2592388"/>
          <p14:tracePt t="5777" x="1317625" y="2582863"/>
          <p14:tracePt t="5801" x="1317625" y="2574925"/>
          <p14:tracePt t="5809" x="1317625" y="2566988"/>
          <p14:tracePt t="5818" x="1317625" y="2557463"/>
          <p14:tracePt t="5825" x="1317625" y="2549525"/>
          <p14:tracePt t="5835" x="1317625" y="2541588"/>
          <p14:tracePt t="5851" x="1317625" y="2532063"/>
          <p14:tracePt t="5857" x="1317625" y="2524125"/>
          <p14:tracePt t="5897" x="1317625" y="2516188"/>
          <p14:tracePt t="5993" x="1317625" y="2532063"/>
          <p14:tracePt t="6001" x="1317625" y="2557463"/>
          <p14:tracePt t="6009" x="1317625" y="2582863"/>
          <p14:tracePt t="6017" x="1317625" y="2608263"/>
          <p14:tracePt t="6025" x="1317625" y="2643188"/>
          <p14:tracePt t="6035" x="1325563" y="2686050"/>
          <p14:tracePt t="6041" x="1333500" y="2711450"/>
          <p14:tracePt t="6050" x="1343025" y="2752725"/>
          <p14:tracePt t="6058" x="1343025" y="2770188"/>
          <p14:tracePt t="6066" x="1343025" y="2778125"/>
          <p14:tracePt t="6073" x="1350963" y="2805113"/>
          <p14:tracePt t="6081" x="1350963" y="2830513"/>
          <p14:tracePt t="6089" x="1350963" y="2838450"/>
          <p14:tracePt t="6097" x="1350963" y="2863850"/>
          <p14:tracePt t="6105" x="1350963" y="2889250"/>
          <p14:tracePt t="6113" x="1350963" y="2897188"/>
          <p14:tracePt t="6121" x="1350963" y="2906713"/>
          <p14:tracePt t="6129" x="1350963" y="2922588"/>
          <p14:tracePt t="6137" x="1350963" y="2932113"/>
          <p14:tracePt t="6145" x="1343025" y="2957513"/>
          <p14:tracePt t="6153" x="1333500" y="2965450"/>
          <p14:tracePt t="6161" x="1325563" y="2974975"/>
          <p14:tracePt t="6172" x="1325563" y="3008313"/>
          <p14:tracePt t="6177" x="1317625" y="3033713"/>
          <p14:tracePt t="6187" x="1317625" y="3051175"/>
          <p14:tracePt t="6193" x="1317625" y="3059113"/>
          <p14:tracePt t="6201" x="1317625" y="3076575"/>
          <p14:tracePt t="6219" x="1317625" y="3094038"/>
          <p14:tracePt t="6224" x="1317625" y="3101975"/>
          <p14:tracePt t="6345" x="1317625" y="3109913"/>
          <p14:tracePt t="6361" x="1325563" y="3127375"/>
          <p14:tracePt t="6377" x="1333500" y="3127375"/>
          <p14:tracePt t="6385" x="1343025" y="3127375"/>
          <p14:tracePt t="6393" x="1360488" y="3127375"/>
          <p14:tracePt t="6401" x="1401763" y="3127375"/>
          <p14:tracePt t="6409" x="1436688" y="3135313"/>
          <p14:tracePt t="6418" x="1452563" y="3135313"/>
          <p14:tracePt t="6425" x="1495425" y="3135313"/>
          <p14:tracePt t="6434" x="1555750" y="3135313"/>
          <p14:tracePt t="6441" x="1614488" y="3135313"/>
          <p14:tracePt t="6451" x="1674813" y="3135313"/>
          <p14:tracePt t="6457" x="1725613" y="3135313"/>
          <p14:tracePt t="6467" x="1784350" y="3152775"/>
          <p14:tracePt t="6473" x="1809750" y="3152775"/>
          <p14:tracePt t="6481" x="1852613" y="3152775"/>
          <p14:tracePt t="6490" x="1878013" y="3152775"/>
          <p14:tracePt t="6497" x="1885950" y="3152775"/>
          <p14:tracePt t="6505" x="1911350" y="3160713"/>
          <p14:tracePt t="6513" x="1928813" y="3160713"/>
          <p14:tracePt t="6521" x="1954213" y="3160713"/>
          <p14:tracePt t="6529" x="1989138" y="3160713"/>
          <p14:tracePt t="6538" x="2022475" y="3160713"/>
          <p14:tracePt t="6545" x="2047875" y="3160713"/>
          <p14:tracePt t="6553" x="2065338" y="3160713"/>
          <p14:tracePt t="6561" x="2090738" y="3160713"/>
          <p14:tracePt t="6569" x="2116138" y="3160713"/>
          <p14:tracePt t="6617" x="2124075" y="3160713"/>
          <p14:tracePt t="6625" x="2133600" y="3160713"/>
          <p14:tracePt t="6633" x="2141538" y="3160713"/>
          <p14:tracePt t="6641" x="2149475" y="3160713"/>
          <p14:tracePt t="6651" x="2159000" y="3160713"/>
          <p14:tracePt t="6657" x="2166938" y="3160713"/>
          <p14:tracePt t="6697" x="2174875" y="3160713"/>
          <p14:tracePt t="6713" x="2184400" y="3160713"/>
          <p14:tracePt t="6745" x="2192338" y="3160713"/>
          <p14:tracePt t="6761" x="2192338" y="3152775"/>
          <p14:tracePt t="6769" x="2192338" y="3144838"/>
          <p14:tracePt t="6777" x="2200275" y="3127375"/>
          <p14:tracePt t="6793" x="2209800" y="3109913"/>
          <p14:tracePt t="6801" x="2217738" y="3076575"/>
          <p14:tracePt t="6809" x="2217738" y="3059113"/>
          <p14:tracePt t="6818" x="2227263" y="3041650"/>
          <p14:tracePt t="6825" x="2227263" y="3025775"/>
          <p14:tracePt t="6834" x="2235200" y="3008313"/>
          <p14:tracePt t="6841" x="2235200" y="2990850"/>
          <p14:tracePt t="6851" x="2243138" y="2965450"/>
          <p14:tracePt t="6857" x="2243138" y="2940050"/>
          <p14:tracePt t="6867" x="2252663" y="2922588"/>
          <p14:tracePt t="6873" x="2260600" y="2897188"/>
          <p14:tracePt t="6881" x="2260600" y="2871788"/>
          <p14:tracePt t="6890" x="2268538" y="2846388"/>
          <p14:tracePt t="6898" x="2268538" y="2820988"/>
          <p14:tracePt t="6905" x="2278063" y="2787650"/>
          <p14:tracePt t="6913" x="2278063" y="2762250"/>
          <p14:tracePt t="6921" x="2278063" y="2736850"/>
          <p14:tracePt t="6929" x="2278063" y="2727325"/>
          <p14:tracePt t="6937" x="2278063" y="2711450"/>
          <p14:tracePt t="6953" x="2278063" y="2701925"/>
          <p14:tracePt t="6971" x="2278063" y="2676525"/>
          <p14:tracePt t="6985" x="2278063" y="2660650"/>
          <p14:tracePt t="6993" x="2286000" y="2633663"/>
          <p14:tracePt t="7001" x="2286000" y="2617788"/>
          <p14:tracePt t="7009" x="2286000" y="2582863"/>
          <p14:tracePt t="7018" x="2293938" y="2566988"/>
          <p14:tracePt t="7025" x="2293938" y="2541588"/>
          <p14:tracePt t="7034" x="2293938" y="2516188"/>
          <p14:tracePt t="7041" x="2293938" y="2489200"/>
          <p14:tracePt t="7057" x="2293938" y="2473325"/>
          <p14:tracePt t="7067" x="2293938" y="2463800"/>
          <p14:tracePt t="7073" x="2293938" y="2455863"/>
          <p14:tracePt t="7081" x="2293938" y="2447925"/>
          <p14:tracePt t="7097" x="2293938" y="2438400"/>
          <p14:tracePt t="7193" x="2286000" y="2438400"/>
          <p14:tracePt t="7201" x="2278063" y="2438400"/>
          <p14:tracePt t="7209" x="2243138" y="2438400"/>
          <p14:tracePt t="7217" x="2200275" y="2438400"/>
          <p14:tracePt t="7225" x="2159000" y="2438400"/>
          <p14:tracePt t="7234" x="2098675" y="2438400"/>
          <p14:tracePt t="7241" x="2039938" y="2438400"/>
          <p14:tracePt t="7251" x="2014538" y="2438400"/>
          <p14:tracePt t="7257" x="1971675" y="2438400"/>
          <p14:tracePt t="7267" x="1928813" y="2438400"/>
          <p14:tracePt t="7273" x="1885950" y="2438400"/>
          <p14:tracePt t="7281" x="1844675" y="2438400"/>
          <p14:tracePt t="7289" x="1801813" y="2438400"/>
          <p14:tracePt t="7297" x="1766888" y="2438400"/>
          <p14:tracePt t="7305" x="1751013" y="2438400"/>
          <p14:tracePt t="7313" x="1741488" y="2438400"/>
          <p14:tracePt t="7321" x="1725613" y="2438400"/>
          <p14:tracePt t="7329" x="1716088" y="2438400"/>
          <p14:tracePt t="7337" x="1690688" y="2438400"/>
          <p14:tracePt t="7345" x="1674813" y="2438400"/>
          <p14:tracePt t="7353" x="1665288" y="2438400"/>
          <p14:tracePt t="7361" x="1649413" y="2438400"/>
          <p14:tracePt t="7369" x="1622425" y="2438400"/>
          <p14:tracePt t="7377" x="1597025" y="2438400"/>
          <p14:tracePt t="7385" x="1563688" y="2438400"/>
          <p14:tracePt t="7393" x="1530350" y="2438400"/>
          <p14:tracePt t="7402" x="1504950" y="2438400"/>
          <p14:tracePt t="7409" x="1477963" y="2438400"/>
          <p14:tracePt t="7418" x="1444625" y="2438400"/>
          <p14:tracePt t="7425" x="1411288" y="2438400"/>
          <p14:tracePt t="7435" x="1393825" y="2438400"/>
          <p14:tracePt t="7441" x="1368425" y="2438400"/>
          <p14:tracePt t="7451" x="1343025" y="2438400"/>
          <p14:tracePt t="7457" x="1317625" y="2438400"/>
          <p14:tracePt t="7466" x="1300163" y="2438400"/>
          <p14:tracePt t="7482" x="1292225" y="2438400"/>
          <p14:tracePt t="8173" x="1292225" y="2447925"/>
          <p14:tracePt t="8185" x="1282700" y="2455863"/>
          <p14:tracePt t="8193" x="1274763" y="2481263"/>
          <p14:tracePt t="8201" x="1274763" y="2516188"/>
          <p14:tracePt t="8209" x="1257300" y="2557463"/>
          <p14:tracePt t="8214" x="1249363" y="2600325"/>
          <p14:tracePt t="8221" x="1249363" y="2660650"/>
          <p14:tracePt t="8229" x="1241425" y="2701925"/>
          <p14:tracePt t="8238" x="1241425" y="2736850"/>
          <p14:tracePt t="8245" x="1241425" y="2778125"/>
          <p14:tracePt t="8253" x="1241425" y="2813050"/>
          <p14:tracePt t="8261" x="1241425" y="2838450"/>
          <p14:tracePt t="8269" x="1241425" y="2863850"/>
          <p14:tracePt t="8273" x="1257300" y="2906713"/>
          <p14:tracePt t="8283" x="1257300" y="2914650"/>
          <p14:tracePt t="8289" x="1300163" y="2965450"/>
          <p14:tracePt t="8297" x="1325563" y="2990850"/>
          <p14:tracePt t="8305" x="1360488" y="3025775"/>
          <p14:tracePt t="8313" x="1385888" y="3041650"/>
          <p14:tracePt t="8321" x="1419225" y="3067050"/>
          <p14:tracePt t="8329" x="1487488" y="3109913"/>
          <p14:tracePt t="8337" x="1546225" y="3152775"/>
          <p14:tracePt t="8345" x="1622425" y="3195638"/>
          <p14:tracePt t="8355" x="1700213" y="3246438"/>
          <p14:tracePt t="8361" x="1776413" y="3289300"/>
          <p14:tracePt t="8372" x="1852613" y="3322638"/>
          <p14:tracePt t="8377" x="1928813" y="3348038"/>
          <p14:tracePt t="8386" x="2005013" y="3382963"/>
          <p14:tracePt t="8393" x="2065338" y="3408363"/>
          <p14:tracePt t="8403" x="2116138" y="3424238"/>
          <p14:tracePt t="8409" x="2159000" y="3433763"/>
          <p14:tracePt t="8418" x="2184400" y="3441700"/>
          <p14:tracePt t="8425" x="2209800" y="3441700"/>
          <p14:tracePt t="8435" x="2217738" y="3441700"/>
          <p14:tracePt t="8441" x="2227263" y="3441700"/>
          <p14:tracePt t="8451" x="2235200" y="3441700"/>
          <p14:tracePt t="8458" x="2243138" y="3441700"/>
          <p14:tracePt t="8697" x="2227263" y="3441700"/>
          <p14:tracePt t="8705" x="2227263" y="3449638"/>
          <p14:tracePt t="8709" x="2217738" y="3449638"/>
          <p14:tracePt t="8719" x="2200275" y="3459163"/>
          <p14:tracePt t="8741" x="2184400" y="3475038"/>
          <p14:tracePt t="8751" x="2174875" y="3475038"/>
          <p14:tracePt t="8757" x="2166938" y="3475038"/>
          <p14:tracePt t="8767" x="2149475" y="3492500"/>
          <p14:tracePt t="8770" x="2133600" y="3509963"/>
          <p14:tracePt t="8777" x="2124075" y="3527425"/>
          <p14:tracePt t="8787" x="2116138" y="3535363"/>
          <p14:tracePt t="8793" x="2108200" y="3552825"/>
          <p14:tracePt t="8802" x="2090738" y="3578225"/>
          <p14:tracePt t="8809" x="2073275" y="3611563"/>
          <p14:tracePt t="8817" x="2065338" y="3636963"/>
          <p14:tracePt t="8825" x="2055813" y="3654425"/>
          <p14:tracePt t="8834" x="2039938" y="3679825"/>
          <p14:tracePt t="8841" x="2030413" y="3697288"/>
          <p14:tracePt t="8850" x="2030413" y="3705225"/>
          <p14:tracePt t="8857" x="2022475" y="3705225"/>
          <p14:tracePt t="8867" x="2014538" y="3722688"/>
          <p14:tracePt t="8873" x="2005013" y="3730625"/>
          <p14:tracePt t="8921" x="2005013" y="3738563"/>
          <p14:tracePt t="8929" x="2005013" y="3756025"/>
          <p14:tracePt t="8937" x="1997075" y="3763963"/>
          <p14:tracePt t="8945" x="1989138" y="3798888"/>
          <p14:tracePt t="8971" x="1946275" y="3867150"/>
          <p14:tracePt t="8977" x="1928813" y="3892550"/>
          <p14:tracePt t="8986" x="1920875" y="3917950"/>
          <p14:tracePt t="8993" x="1911350" y="3935413"/>
          <p14:tracePt t="9003" x="1895475" y="3960813"/>
          <p14:tracePt t="9009" x="1885950" y="3968750"/>
          <p14:tracePt t="9017" x="1885950" y="3976688"/>
          <p14:tracePt t="9025" x="1878013" y="3994150"/>
          <p14:tracePt t="9033" x="1878013" y="4011613"/>
          <p14:tracePt t="9041" x="1870075" y="4027488"/>
          <p14:tracePt t="9050" x="1870075" y="4052888"/>
          <p14:tracePt t="9057" x="1870075" y="4070350"/>
          <p14:tracePt t="9066" x="1870075" y="4095750"/>
          <p14:tracePt t="9073" x="1870075" y="4130675"/>
          <p14:tracePt t="9082" x="1870075" y="4138613"/>
          <p14:tracePt t="9089" x="1870075" y="4156075"/>
          <p14:tracePt t="9097" x="1870075" y="4164013"/>
          <p14:tracePt t="9105" x="1860550" y="4181475"/>
          <p14:tracePt t="9113" x="1860550" y="4197350"/>
          <p14:tracePt t="9121" x="1860550" y="4206875"/>
          <p14:tracePt t="9129" x="1860550" y="4232275"/>
          <p14:tracePt t="9137" x="1860550" y="4257675"/>
          <p14:tracePt t="9145" x="1860550" y="4265613"/>
          <p14:tracePt t="9153" x="1860550" y="4291013"/>
          <p14:tracePt t="9161" x="1860550" y="4316413"/>
          <p14:tracePt t="9169" x="1860550" y="4341813"/>
          <p14:tracePt t="9177" x="1860550" y="4368800"/>
          <p14:tracePt t="9185" x="1860550" y="4410075"/>
          <p14:tracePt t="9193" x="1860550" y="4445000"/>
          <p14:tracePt t="9202" x="1860550" y="4486275"/>
          <p14:tracePt t="9209" x="1860550" y="4521200"/>
          <p14:tracePt t="9217" x="1870075" y="4538663"/>
          <p14:tracePt t="9225" x="1870075" y="4572000"/>
          <p14:tracePt t="9234" x="1878013" y="4605338"/>
          <p14:tracePt t="9241" x="1895475" y="4630738"/>
          <p14:tracePt t="9250" x="1911350" y="4657725"/>
          <p14:tracePt t="9257" x="1928813" y="4683125"/>
          <p14:tracePt t="9266" x="1928813" y="4691063"/>
          <p14:tracePt t="9273" x="1938338" y="4708525"/>
          <p14:tracePt t="9282" x="1938338" y="4724400"/>
          <p14:tracePt t="9297" x="1938338" y="4741863"/>
          <p14:tracePt t="9305" x="1938338" y="4749800"/>
          <p14:tracePt t="9313" x="1946275" y="4767263"/>
          <p14:tracePt t="9321" x="1946275" y="4792663"/>
          <p14:tracePt t="9329" x="1954213" y="4810125"/>
          <p14:tracePt t="9337" x="1954213" y="4835525"/>
          <p14:tracePt t="9345" x="1963738" y="4860925"/>
          <p14:tracePt t="9353" x="1963738" y="4868863"/>
          <p14:tracePt t="9361" x="1971675" y="4886325"/>
          <p14:tracePt t="9369" x="1971675" y="4903788"/>
          <p14:tracePt t="9377" x="1989138" y="4937125"/>
          <p14:tracePt t="9386" x="2005013" y="4954588"/>
          <p14:tracePt t="9393" x="2014538" y="4972050"/>
          <p14:tracePt t="9403" x="2022475" y="4979988"/>
          <p14:tracePt t="9409" x="2022475" y="4987925"/>
          <p14:tracePt t="9417" x="2039938" y="5005388"/>
          <p14:tracePt t="9425" x="2039938" y="5013325"/>
          <p14:tracePt t="9432" x="2055813" y="5030788"/>
          <p14:tracePt t="9441" x="2065338" y="5030788"/>
          <p14:tracePt t="9457" x="2073275" y="5048250"/>
          <p14:tracePt t="9466" x="2098675" y="5064125"/>
          <p14:tracePt t="9473" x="2116138" y="5073650"/>
          <p14:tracePt t="9482" x="2133600" y="5073650"/>
          <p14:tracePt t="9489" x="2166938" y="5091113"/>
          <p14:tracePt t="9497" x="2209800" y="5116513"/>
          <p14:tracePt t="9505" x="2252663" y="5124450"/>
          <p14:tracePt t="9513" x="2286000" y="5141913"/>
          <p14:tracePt t="9521" x="2344738" y="5157788"/>
          <p14:tracePt t="9529" x="2397125" y="5167313"/>
          <p14:tracePt t="9537" x="2430463" y="5175250"/>
          <p14:tracePt t="9545" x="2473325" y="5192713"/>
          <p14:tracePt t="9553" x="2498725" y="5192713"/>
          <p14:tracePt t="9561" x="2506663" y="5192713"/>
          <p14:tracePt t="9641" x="2516188" y="5192713"/>
          <p14:tracePt t="9649" x="2532063" y="5192713"/>
          <p14:tracePt t="9657" x="2541588" y="5192713"/>
          <p14:tracePt t="9666" x="2557463" y="5192713"/>
          <p14:tracePt t="9673" x="2574925" y="5192713"/>
          <p14:tracePt t="9682" x="2608263" y="5192713"/>
          <p14:tracePt t="9689" x="2660650" y="5175250"/>
          <p14:tracePt t="9697" x="2686050" y="5167313"/>
          <p14:tracePt t="9705" x="2701925" y="5149850"/>
          <p14:tracePt t="9713" x="2736850" y="5132388"/>
          <p14:tracePt t="9721" x="2762250" y="5124450"/>
          <p14:tracePt t="9729" x="2778125" y="5106988"/>
          <p14:tracePt t="9737" x="2795588" y="5099050"/>
          <p14:tracePt t="9745" x="2805113" y="5081588"/>
          <p14:tracePt t="9753" x="2820988" y="5073650"/>
          <p14:tracePt t="9761" x="2830513" y="5073650"/>
          <p14:tracePt t="9769" x="2846388" y="5056188"/>
          <p14:tracePt t="9777" x="2863850" y="5030788"/>
          <p14:tracePt t="9786" x="2871788" y="5022850"/>
          <p14:tracePt t="9793" x="2889250" y="5005388"/>
          <p14:tracePt t="9802" x="2897188" y="4987925"/>
          <p14:tracePt t="9809" x="2914650" y="4972050"/>
          <p14:tracePt t="9817" x="2940050" y="4954588"/>
          <p14:tracePt t="9825" x="2957513" y="4946650"/>
          <p14:tracePt t="9834" x="2974975" y="4929188"/>
          <p14:tracePt t="9841" x="2982913" y="4911725"/>
          <p14:tracePt t="9857" x="2990850" y="4894263"/>
          <p14:tracePt t="9873" x="3000375" y="4886325"/>
          <p14:tracePt t="9882" x="3000375" y="4878388"/>
          <p14:tracePt t="9889" x="3008313" y="4868863"/>
          <p14:tracePt t="9898" x="3008313" y="4852988"/>
          <p14:tracePt t="9905" x="3008313" y="4835525"/>
          <p14:tracePt t="9913" x="3016250" y="4827588"/>
          <p14:tracePt t="9921" x="3016250" y="4810125"/>
          <p14:tracePt t="9929" x="3025775" y="4784725"/>
          <p14:tracePt t="9937" x="3025775" y="4775200"/>
          <p14:tracePt t="9945" x="3041650" y="4741863"/>
          <p14:tracePt t="9970" x="3076575" y="4622800"/>
          <p14:tracePt t="9977" x="3094038" y="4572000"/>
          <p14:tracePt t="9985" x="3101975" y="4546600"/>
          <p14:tracePt t="9993" x="3101975" y="4521200"/>
          <p14:tracePt t="10001" x="3109913" y="4503738"/>
          <p14:tracePt t="10009" x="3109913" y="4486275"/>
          <p14:tracePt t="10017" x="3109913" y="4478338"/>
          <p14:tracePt t="10025" x="3109913" y="4470400"/>
          <p14:tracePt t="10034" x="3109913" y="4452938"/>
          <p14:tracePt t="10041" x="3109913" y="4427538"/>
          <p14:tracePt t="10050" x="3109913" y="4410075"/>
          <p14:tracePt t="10057" x="3109913" y="4376738"/>
          <p14:tracePt t="10067" x="3109913" y="4341813"/>
          <p14:tracePt t="10073" x="3109913" y="4300538"/>
          <p14:tracePt t="10083" x="3109913" y="4275138"/>
          <p14:tracePt t="10091" x="3109913" y="4249738"/>
          <p14:tracePt t="10097" x="3109913" y="4224338"/>
          <p14:tracePt t="10105" x="3109913" y="4214813"/>
          <p14:tracePt t="10114" x="3109913" y="4189413"/>
          <p14:tracePt t="10121" x="3109913" y="4164013"/>
          <p14:tracePt t="10129" x="3109913" y="4138613"/>
          <p14:tracePt t="10138" x="3109913" y="4121150"/>
          <p14:tracePt t="10147" x="3109913" y="4095750"/>
          <p14:tracePt t="10153" x="3109913" y="4079875"/>
          <p14:tracePt t="10161" x="3109913" y="4070350"/>
          <p14:tracePt t="10169" x="3109913" y="4052888"/>
          <p14:tracePt t="10177" x="3109913" y="4037013"/>
          <p14:tracePt t="10186" x="3109913" y="4011613"/>
          <p14:tracePt t="10193" x="3109913" y="3994150"/>
          <p14:tracePt t="10201" x="3109913" y="3968750"/>
          <p14:tracePt t="10209" x="3109913" y="3935413"/>
          <p14:tracePt t="10218" x="3109913" y="3917950"/>
          <p14:tracePt t="10225" x="3109913" y="3883025"/>
          <p14:tracePt t="10233" x="3109913" y="3857625"/>
          <p14:tracePt t="10241" x="3109913" y="3832225"/>
          <p14:tracePt t="10251" x="3109913" y="3816350"/>
          <p14:tracePt t="10258" x="3109913" y="3790950"/>
          <p14:tracePt t="10267" x="3109913" y="3773488"/>
          <p14:tracePt t="10275" x="3109913" y="3763963"/>
          <p14:tracePt t="10283" x="3109913" y="3748088"/>
          <p14:tracePt t="10297" x="3109913" y="3738563"/>
          <p14:tracePt t="10305" x="3109913" y="3722688"/>
          <p14:tracePt t="10313" x="3109913" y="3713163"/>
          <p14:tracePt t="10321" x="3109913" y="3687763"/>
          <p14:tracePt t="10329" x="3109913" y="3671888"/>
          <p14:tracePt t="10337" x="3109913" y="3646488"/>
          <p14:tracePt t="10345" x="3109913" y="3611563"/>
          <p14:tracePt t="10353" x="3101975" y="3586163"/>
          <p14:tracePt t="10361" x="3094038" y="3568700"/>
          <p14:tracePt t="10369" x="3094038" y="3560763"/>
          <p14:tracePt t="10377" x="3084513" y="3535363"/>
          <p14:tracePt t="10388" x="3076575" y="3517900"/>
          <p14:tracePt t="10393" x="3067050" y="3509963"/>
          <p14:tracePt t="10402" x="3067050" y="3492500"/>
          <p14:tracePt t="10410" x="3059113" y="3475038"/>
          <p14:tracePt t="10418" x="3041650" y="3459163"/>
          <p14:tracePt t="10425" x="3041650" y="3441700"/>
          <p14:tracePt t="10436" x="3025775" y="3424238"/>
          <p14:tracePt t="10441" x="3008313" y="3408363"/>
          <p14:tracePt t="10451" x="2982913" y="3382963"/>
          <p14:tracePt t="10467" x="2957513" y="3355975"/>
          <p14:tracePt t="10473" x="2932113" y="3340100"/>
          <p14:tracePt t="10482" x="2922588" y="3340100"/>
          <p14:tracePt t="10489" x="2914650" y="3340100"/>
          <p14:tracePt t="10498" x="2889250" y="3330575"/>
          <p14:tracePt t="10505" x="2881313" y="3322638"/>
          <p14:tracePt t="10513" x="2871788" y="3314700"/>
          <p14:tracePt t="10521" x="2855913" y="3314700"/>
          <p14:tracePt t="10529" x="2820988" y="3305175"/>
          <p14:tracePt t="10537" x="2813050" y="3305175"/>
          <p14:tracePt t="10545" x="2787650" y="3297238"/>
          <p14:tracePt t="10553" x="2762250" y="3297238"/>
          <p14:tracePt t="10561" x="2736850" y="3297238"/>
          <p14:tracePt t="10570" x="2701925" y="3289300"/>
          <p14:tracePt t="10577" x="2668588" y="3289300"/>
          <p14:tracePt t="10585" x="2643188" y="3289300"/>
          <p14:tracePt t="10593" x="2625725" y="3289300"/>
          <p14:tracePt t="10602" x="2600325" y="3289300"/>
          <p14:tracePt t="10609" x="2574925" y="3289300"/>
          <p14:tracePt t="10617" x="2566988" y="3289300"/>
          <p14:tracePt t="10626" x="2549525" y="3289300"/>
          <p14:tracePt t="10634" x="2516188" y="3279775"/>
          <p14:tracePt t="10642" x="2489200" y="3279775"/>
          <p14:tracePt t="10651" x="2463800" y="3271838"/>
          <p14:tracePt t="10657" x="2438400" y="3271838"/>
          <p14:tracePt t="10667" x="2422525" y="3271838"/>
          <p14:tracePt t="10673" x="2397125" y="3271838"/>
          <p14:tracePt t="10682" x="2371725" y="3271838"/>
          <p14:tracePt t="10689" x="2354263" y="3271838"/>
          <p14:tracePt t="10697" x="2328863" y="3271838"/>
          <p14:tracePt t="10705" x="2319338" y="3271838"/>
          <p14:tracePt t="10713" x="2311400" y="3271838"/>
          <p14:tracePt t="10721" x="2293938" y="3271838"/>
          <p14:tracePt t="10729" x="2286000" y="3271838"/>
          <p14:tracePt t="10746" x="2260600" y="3279775"/>
          <p14:tracePt t="10753" x="2252663" y="3279775"/>
          <p14:tracePt t="10761" x="2227263" y="3289300"/>
          <p14:tracePt t="10770" x="2200275" y="3305175"/>
          <p14:tracePt t="10777" x="2174875" y="3314700"/>
          <p14:tracePt t="10787" x="2166938" y="3314700"/>
          <p14:tracePt t="10793" x="2149475" y="3322638"/>
          <p14:tracePt t="10802" x="2133600" y="3322638"/>
          <p14:tracePt t="10809" x="2116138" y="3330575"/>
          <p14:tracePt t="10825" x="2090738" y="3348038"/>
          <p14:tracePt t="10850" x="2082800" y="3355975"/>
          <p14:tracePt t="10858" x="2073275" y="3365500"/>
          <p14:tracePt t="10882" x="2055813" y="3382963"/>
          <p14:tracePt t="10889" x="2047875" y="3390900"/>
          <p14:tracePt t="10898" x="2030413" y="3398838"/>
          <p14:tracePt t="10905" x="2005013" y="3408363"/>
          <p14:tracePt t="10914" x="1989138" y="3424238"/>
          <p14:tracePt t="10921" x="1971675" y="3441700"/>
          <p14:tracePt t="10929" x="1954213" y="3449638"/>
          <p14:tracePt t="10937" x="1938338" y="3459163"/>
          <p14:tracePt t="10945" x="1920875" y="3467100"/>
          <p14:tracePt t="10953" x="1920875" y="3475038"/>
          <p14:tracePt t="10972" x="1895475" y="3492500"/>
          <p14:tracePt t="10978" x="1895475" y="3502025"/>
          <p14:tracePt t="10994" x="1885950" y="3509963"/>
          <p14:tracePt t="11003" x="1878013" y="3509963"/>
          <p14:tracePt t="11009" x="1870075" y="3527425"/>
          <p14:tracePt t="11033" x="1870075" y="3535363"/>
          <p14:tracePt t="11049" x="1870075" y="3543300"/>
          <p14:tracePt t="11057" x="1870075" y="3560763"/>
          <p14:tracePt t="11067" x="1870075" y="3578225"/>
          <p14:tracePt t="11074" x="1860550" y="3586163"/>
          <p14:tracePt t="11083" x="1852613" y="3611563"/>
          <p14:tracePt t="11098" x="1852613" y="3629025"/>
          <p14:tracePt t="11114" x="1844675" y="3636963"/>
          <p14:tracePt t="11129" x="1844675" y="3646488"/>
          <p14:tracePt t="11209" x="1852613" y="3629025"/>
          <p14:tracePt t="11217" x="1870075" y="3619500"/>
          <p14:tracePt t="11225" x="1885950" y="3603625"/>
          <p14:tracePt t="11234" x="1903413" y="3594100"/>
          <p14:tracePt t="11241" x="1920875" y="3578225"/>
          <p14:tracePt t="11251" x="1946275" y="3568700"/>
          <p14:tracePt t="11257" x="1971675" y="3552825"/>
          <p14:tracePt t="11267" x="1997075" y="3543300"/>
          <p14:tracePt t="11289" x="2014538" y="3543300"/>
          <p14:tracePt t="11298" x="2039938" y="3535363"/>
          <p14:tracePt t="11305" x="2055813" y="3535363"/>
          <p14:tracePt t="11313" x="2082800" y="3535363"/>
          <p14:tracePt t="11321" x="2124075" y="3527425"/>
          <p14:tracePt t="11329" x="2174875" y="3509963"/>
          <p14:tracePt t="11337" x="2217738" y="3509963"/>
          <p14:tracePt t="11345" x="2278063" y="3492500"/>
          <p14:tracePt t="11353" x="2303463" y="3484563"/>
          <p14:tracePt t="11362" x="2344738" y="3475038"/>
          <p14:tracePt t="11369" x="2387600" y="3467100"/>
          <p14:tracePt t="11377" x="2438400" y="3459163"/>
          <p14:tracePt t="11386" x="2481263" y="3441700"/>
          <p14:tracePt t="11394" x="2532063" y="3424238"/>
          <p14:tracePt t="11403" x="2582863" y="3398838"/>
          <p14:tracePt t="11409" x="2617788" y="3382963"/>
          <p14:tracePt t="11417" x="2643188" y="3365500"/>
          <p14:tracePt t="11426" x="2651125" y="3348038"/>
          <p14:tracePt t="11433" x="2668588" y="3322638"/>
          <p14:tracePt t="11441" x="2693988" y="3289300"/>
          <p14:tracePt t="11454" x="2701925" y="3279775"/>
          <p14:tracePt t="11457" x="2727325" y="3263900"/>
          <p14:tracePt t="11467" x="2736850" y="3254375"/>
          <p14:tracePt t="11475" x="2762250" y="3238500"/>
          <p14:tracePt t="11483" x="2787650" y="3221038"/>
          <p14:tracePt t="11489" x="2813050" y="3195638"/>
          <p14:tracePt t="11498" x="2846388" y="3170238"/>
          <p14:tracePt t="11505" x="2914650" y="3109913"/>
          <p14:tracePt t="11513" x="2949575" y="3076575"/>
          <p14:tracePt t="11521" x="3000375" y="3033713"/>
          <p14:tracePt t="11529" x="3051175" y="2990850"/>
          <p14:tracePt t="11537" x="3101975" y="2965450"/>
          <p14:tracePt t="11545" x="3152775" y="2932113"/>
          <p14:tracePt t="11553" x="3178175" y="2906713"/>
          <p14:tracePt t="11561" x="3203575" y="2897188"/>
          <p14:tracePt t="11572" x="3221038" y="2881313"/>
          <p14:tracePt t="11577" x="3228975" y="2863850"/>
          <p14:tracePt t="11587" x="3238500" y="2846388"/>
          <p14:tracePt t="11603" x="3238500" y="2838450"/>
          <p14:tracePt t="11609" x="3238500" y="2830513"/>
          <p14:tracePt t="11618" x="3238500" y="2820988"/>
          <p14:tracePt t="11965" x="3238500" y="2813050"/>
          <p14:tracePt t="11978" x="3238500" y="2805113"/>
          <p14:tracePt t="12002" x="3238500" y="2795588"/>
          <p14:tracePt t="12009" x="3238500" y="2787650"/>
          <p14:tracePt t="12017" x="3238500" y="2778125"/>
          <p14:tracePt t="12025" x="3238500" y="2770188"/>
          <p14:tracePt t="12030" x="3246438" y="2762250"/>
          <p14:tracePt t="12038" x="3263900" y="2752725"/>
          <p14:tracePt t="12046" x="3263900" y="2744788"/>
          <p14:tracePt t="12053" x="3271838" y="2736850"/>
          <p14:tracePt t="12061" x="3279775" y="2727325"/>
          <p14:tracePt t="12077" x="3289300" y="2719388"/>
          <p14:tracePt t="12087" x="3297238" y="2719388"/>
          <p14:tracePt t="12090" x="3305175" y="2701925"/>
          <p14:tracePt t="12106" x="3314700" y="2701925"/>
          <p14:tracePt t="12113" x="3330575" y="2701925"/>
          <p14:tracePt t="12121" x="3330575" y="2693988"/>
          <p14:tracePt t="12129" x="3348038" y="2693988"/>
          <p14:tracePt t="12137" x="3355975" y="2686050"/>
          <p14:tracePt t="12146" x="3365500" y="2686050"/>
          <p14:tracePt t="12153" x="3373438" y="2686050"/>
          <p14:tracePt t="12161" x="3390900" y="2676525"/>
          <p14:tracePt t="12169" x="3416300" y="2676525"/>
          <p14:tracePt t="12178" x="3433763" y="2676525"/>
          <p14:tracePt t="12185" x="3449638" y="2668588"/>
          <p14:tracePt t="12193" x="3475038" y="2668588"/>
          <p14:tracePt t="12201" x="3502025" y="2668588"/>
          <p14:tracePt t="12209" x="3517900" y="2660650"/>
          <p14:tracePt t="12218" x="3543300" y="2651125"/>
          <p14:tracePt t="12226" x="3568700" y="2651125"/>
          <p14:tracePt t="12235" x="3594100" y="2643188"/>
          <p14:tracePt t="12241" x="3603625" y="2643188"/>
          <p14:tracePt t="12250" x="3619500" y="2643188"/>
          <p14:tracePt t="12257" x="3646488" y="2633663"/>
          <p14:tracePt t="12273" x="3662363" y="2633663"/>
          <p14:tracePt t="12282" x="3687763" y="2625725"/>
          <p14:tracePt t="12299" x="3705225" y="2617788"/>
          <p14:tracePt t="12305" x="3713163" y="2617788"/>
          <p14:tracePt t="12313" x="3748088" y="2608263"/>
          <p14:tracePt t="12322" x="3773488" y="2600325"/>
          <p14:tracePt t="12329" x="3790950" y="2600325"/>
          <p14:tracePt t="12345" x="3816350" y="2582863"/>
          <p14:tracePt t="12354" x="3824288" y="2582863"/>
          <p14:tracePt t="12361" x="3841750" y="2574925"/>
          <p14:tracePt t="12369" x="3857625" y="2574925"/>
          <p14:tracePt t="12377" x="3867150" y="2566988"/>
          <p14:tracePt t="12385" x="3900488" y="2557463"/>
          <p14:tracePt t="12393" x="3917950" y="2557463"/>
          <p14:tracePt t="12403" x="3951288" y="2549525"/>
          <p14:tracePt t="12409" x="3976688" y="2549525"/>
          <p14:tracePt t="12417" x="4011613" y="2541588"/>
          <p14:tracePt t="12426" x="4062413" y="2532063"/>
          <p14:tracePt t="12433" x="4079875" y="2532063"/>
          <p14:tracePt t="12441" x="4113213" y="2524125"/>
          <p14:tracePt t="12450" x="4138613" y="2524125"/>
          <p14:tracePt t="12457" x="4164013" y="2524125"/>
          <p14:tracePt t="12466" x="4189413" y="2524125"/>
          <p14:tracePt t="12474" x="4232275" y="2524125"/>
          <p14:tracePt t="12483" x="4257675" y="2524125"/>
          <p14:tracePt t="12490" x="4291013" y="2524125"/>
          <p14:tracePt t="12499" x="4333875" y="2524125"/>
          <p14:tracePt t="12505" x="4376738" y="2524125"/>
          <p14:tracePt t="12513" x="4410075" y="2532063"/>
          <p14:tracePt t="12521" x="4445000" y="2541588"/>
          <p14:tracePt t="12529" x="4486275" y="2566988"/>
          <p14:tracePt t="12537" x="4529138" y="2582863"/>
          <p14:tracePt t="12546" x="4564063" y="2600325"/>
          <p14:tracePt t="12553" x="4597400" y="2617788"/>
          <p14:tracePt t="12561" x="4648200" y="2633663"/>
          <p14:tracePt t="12569" x="4673600" y="2643188"/>
          <p14:tracePt t="12578" x="4691063" y="2651125"/>
          <p14:tracePt t="12587" x="4716463" y="2660650"/>
          <p14:tracePt t="12593" x="4733925" y="2676525"/>
          <p14:tracePt t="12603" x="4749800" y="2676525"/>
          <p14:tracePt t="12611" x="4775200" y="2693988"/>
          <p14:tracePt t="12619" x="4784725" y="2693988"/>
          <p14:tracePt t="12626" x="4792663" y="2701925"/>
          <p14:tracePt t="12636" x="4802188" y="2711450"/>
          <p14:tracePt t="12641" x="4810125" y="2719388"/>
          <p14:tracePt t="12650" x="4818063" y="2719388"/>
          <p14:tracePt t="12659" x="4827588" y="2736850"/>
          <p14:tracePt t="12674" x="4843463" y="2752725"/>
          <p14:tracePt t="12683" x="4860925" y="2762250"/>
          <p14:tracePt t="12689" x="4868863" y="2778125"/>
          <p14:tracePt t="12699" x="4878388" y="2795588"/>
          <p14:tracePt t="12714" x="4878388" y="2805113"/>
          <p14:tracePt t="12721" x="4886325" y="2813050"/>
          <p14:tracePt t="12738" x="4894263" y="2820988"/>
          <p14:tracePt t="12746" x="4903788" y="2838450"/>
          <p14:tracePt t="12762" x="4903788" y="2855913"/>
          <p14:tracePt t="12777" x="4911725" y="2871788"/>
          <p14:tracePt t="12793" x="4911725" y="2889250"/>
          <p14:tracePt t="12802" x="4911725" y="2906713"/>
          <p14:tracePt t="12809" x="4911725" y="2922588"/>
          <p14:tracePt t="12819" x="4911725" y="2949575"/>
          <p14:tracePt t="12825" x="4911725" y="2957513"/>
          <p14:tracePt t="12833" x="4911725" y="2982913"/>
          <p14:tracePt t="12841" x="4911725" y="3000375"/>
          <p14:tracePt t="12857" x="4911725" y="3025775"/>
          <p14:tracePt t="12873" x="4911725" y="3041650"/>
          <p14:tracePt t="12883" x="4911725" y="3059113"/>
          <p14:tracePt t="12905" x="4911725" y="3076575"/>
          <p14:tracePt t="12914" x="4911725" y="3084513"/>
          <p14:tracePt t="12921" x="4911725" y="3109913"/>
          <p14:tracePt t="12929" x="4911725" y="3135313"/>
          <p14:tracePt t="12937" x="4911725" y="3144838"/>
          <p14:tracePt t="12946" x="4911725" y="3170238"/>
          <p14:tracePt t="12955" x="4911725" y="3195638"/>
          <p14:tracePt t="12970" x="4911725" y="3228975"/>
          <p14:tracePt t="12978" x="4911725" y="3246438"/>
          <p14:tracePt t="12985" x="4903788" y="3263900"/>
          <p14:tracePt t="12993" x="4894263" y="3279775"/>
          <p14:tracePt t="13002" x="4886325" y="3314700"/>
          <p14:tracePt t="13018" x="4886325" y="3330575"/>
          <p14:tracePt t="13025" x="4878388" y="3340100"/>
          <p14:tracePt t="13033" x="4868863" y="3355975"/>
          <p14:tracePt t="13041" x="4868863" y="3365500"/>
          <p14:tracePt t="13050" x="4860925" y="3373438"/>
          <p14:tracePt t="13057" x="4860925" y="3390900"/>
          <p14:tracePt t="13067" x="4860925" y="3408363"/>
          <p14:tracePt t="13073" x="4860925" y="3416300"/>
          <p14:tracePt t="13083" x="4852988" y="3441700"/>
          <p14:tracePt t="13091" x="4843463" y="3475038"/>
          <p14:tracePt t="13099" x="4843463" y="3502025"/>
          <p14:tracePt t="13105" x="4843463" y="3535363"/>
          <p14:tracePt t="13114" x="4835525" y="3568700"/>
          <p14:tracePt t="13122" x="4827588" y="3578225"/>
          <p14:tracePt t="13129" x="4827588" y="3586163"/>
          <p14:tracePt t="13138" x="4818063" y="3594100"/>
          <p14:tracePt t="13161" x="4818063" y="3603625"/>
          <p14:tracePt t="13171" x="4818063" y="3611563"/>
          <p14:tracePt t="13178" x="4818063" y="3619500"/>
          <p14:tracePt t="13185" x="4810125" y="3636963"/>
          <p14:tracePt t="13194" x="4802188" y="3646488"/>
          <p14:tracePt t="13203" x="4802188" y="3654425"/>
          <p14:tracePt t="13209" x="4792663" y="3662363"/>
          <p14:tracePt t="13218" x="4784725" y="3671888"/>
          <p14:tracePt t="13227" x="4767263" y="3687763"/>
          <p14:tracePt t="13233" x="4759325" y="3687763"/>
          <p14:tracePt t="13242" x="4741863" y="3713163"/>
          <p14:tracePt t="13250" x="4733925" y="3722688"/>
          <p14:tracePt t="13267" x="4708525" y="3738563"/>
          <p14:tracePt t="13273" x="4699000" y="3748088"/>
          <p14:tracePt t="13283" x="4691063" y="3748088"/>
          <p14:tracePt t="13289" x="4673600" y="3756025"/>
          <p14:tracePt t="13299" x="4665663" y="3756025"/>
          <p14:tracePt t="13305" x="4657725" y="3763963"/>
          <p14:tracePt t="13314" x="4640263" y="3781425"/>
          <p14:tracePt t="13322" x="4622800" y="3790950"/>
          <p14:tracePt t="13329" x="4589463" y="3806825"/>
          <p14:tracePt t="13338" x="4572000" y="3816350"/>
          <p14:tracePt t="13345" x="4546600" y="3824288"/>
          <p14:tracePt t="13353" x="4521200" y="3841750"/>
          <p14:tracePt t="13362" x="4495800" y="3849688"/>
          <p14:tracePt t="13369" x="4452938" y="3867150"/>
          <p14:tracePt t="13377" x="4427538" y="3875088"/>
          <p14:tracePt t="13385" x="4402138" y="3883025"/>
          <p14:tracePt t="13394" x="4376738" y="3892550"/>
          <p14:tracePt t="13404" x="4351338" y="3900488"/>
          <p14:tracePt t="13409" x="4333875" y="3900488"/>
          <p14:tracePt t="13418" x="4316413" y="3900488"/>
          <p14:tracePt t="13426" x="4300538" y="3900488"/>
          <p14:tracePt t="13434" x="4291013" y="3900488"/>
          <p14:tracePt t="13450" x="4275138" y="3900488"/>
          <p14:tracePt t="13457" x="4249738" y="3900488"/>
          <p14:tracePt t="13466" x="4232275" y="3900488"/>
          <p14:tracePt t="13473" x="4197350" y="3900488"/>
          <p14:tracePt t="13483" x="4164013" y="3900488"/>
          <p14:tracePt t="13489" x="4121150" y="3900488"/>
          <p14:tracePt t="13499" x="4070350" y="3900488"/>
          <p14:tracePt t="13505" x="3976688" y="3900488"/>
          <p14:tracePt t="13514" x="3892550" y="3900488"/>
          <p14:tracePt t="13522" x="3806825" y="3900488"/>
          <p14:tracePt t="13530" x="3738563" y="3900488"/>
          <p14:tracePt t="13537" x="3671888" y="3900488"/>
          <p14:tracePt t="13545" x="3611563" y="3900488"/>
          <p14:tracePt t="13554" x="3568700" y="3900488"/>
          <p14:tracePt t="13561" x="3552825" y="3900488"/>
          <p14:tracePt t="13569" x="3535363" y="3883025"/>
          <p14:tracePt t="13577" x="3509963" y="3875088"/>
          <p14:tracePt t="13585" x="3509963" y="3867150"/>
          <p14:tracePt t="13593" x="3484563" y="3841750"/>
          <p14:tracePt t="13603" x="3467100" y="3832225"/>
          <p14:tracePt t="13609" x="3467100" y="3824288"/>
          <p14:tracePt t="13618" x="3449638" y="3798888"/>
          <p14:tracePt t="13627" x="3441700" y="3798888"/>
          <p14:tracePt t="13635" x="3433763" y="3790950"/>
          <p14:tracePt t="13641" x="3424238" y="3781425"/>
          <p14:tracePt t="13651" x="3416300" y="3773488"/>
          <p14:tracePt t="13657" x="3408363" y="3763963"/>
          <p14:tracePt t="13673" x="3390900" y="3748088"/>
          <p14:tracePt t="13684" x="3382963" y="3738563"/>
          <p14:tracePt t="13699" x="3365500" y="3722688"/>
          <p14:tracePt t="13705" x="3355975" y="3713163"/>
          <p14:tracePt t="13714" x="3348038" y="3705225"/>
          <p14:tracePt t="13723" x="3322638" y="3697288"/>
          <p14:tracePt t="13729" x="3305175" y="3687763"/>
          <p14:tracePt t="13737" x="3297238" y="3679825"/>
          <p14:tracePt t="13753" x="3289300" y="3671888"/>
          <p14:tracePt t="13761" x="3279775" y="3662363"/>
          <p14:tracePt t="13769" x="3279775" y="3654425"/>
          <p14:tracePt t="13785" x="3279775" y="3629025"/>
          <p14:tracePt t="13793" x="3271838" y="3611563"/>
          <p14:tracePt t="13802" x="3263900" y="3578225"/>
          <p14:tracePt t="13809" x="3254375" y="3543300"/>
          <p14:tracePt t="13819" x="3246438" y="3509963"/>
          <p14:tracePt t="13825" x="3246438" y="3502025"/>
          <p14:tracePt t="13832" x="3238500" y="3484563"/>
          <p14:tracePt t="13841" x="3238500" y="3467100"/>
          <p14:tracePt t="13850" x="3238500" y="3449638"/>
          <p14:tracePt t="13857" x="3238500" y="3424238"/>
          <p14:tracePt t="13867" x="3238500" y="3398838"/>
          <p14:tracePt t="13873" x="3238500" y="3382963"/>
          <p14:tracePt t="13883" x="3238500" y="3355975"/>
          <p14:tracePt t="13889" x="3238500" y="3314700"/>
          <p14:tracePt t="13899" x="3254375" y="3279775"/>
          <p14:tracePt t="13905" x="3271838" y="3254375"/>
          <p14:tracePt t="13914" x="3279775" y="3228975"/>
          <p14:tracePt t="13921" x="3289300" y="3203575"/>
          <p14:tracePt t="13929" x="3297238" y="3186113"/>
          <p14:tracePt t="13937" x="3305175" y="3160713"/>
          <p14:tracePt t="13945" x="3314700" y="3135313"/>
          <p14:tracePt t="13955" x="3322638" y="3127375"/>
          <p14:tracePt t="13961" x="3330575" y="3119438"/>
          <p14:tracePt t="13969" x="3330575" y="3101975"/>
          <p14:tracePt t="13978" x="3348038" y="3076575"/>
          <p14:tracePt t="13986" x="3373438" y="3059113"/>
          <p14:tracePt t="13994" x="3373438" y="3051175"/>
          <p14:tracePt t="14002" x="3398838" y="3016250"/>
          <p14:tracePt t="14011" x="3416300" y="3000375"/>
          <p14:tracePt t="14019" x="3433763" y="2982913"/>
          <p14:tracePt t="14026" x="3459163" y="2965450"/>
          <p14:tracePt t="14033" x="3484563" y="2949575"/>
          <p14:tracePt t="14041" x="3509963" y="2922588"/>
          <p14:tracePt t="14050" x="3527425" y="2897188"/>
          <p14:tracePt t="14057" x="3552825" y="2871788"/>
          <p14:tracePt t="14066" x="3560763" y="2863850"/>
          <p14:tracePt t="14075" x="3586163" y="2846388"/>
          <p14:tracePt t="14083" x="3586163" y="2838450"/>
          <p14:tracePt t="14089" x="3586163" y="2830513"/>
          <p14:tracePt t="14098" x="3603625" y="2820988"/>
          <p14:tracePt t="14105" x="3619500" y="2805113"/>
          <p14:tracePt t="14114" x="3619500" y="2795588"/>
          <p14:tracePt t="14121" x="3636963" y="2778125"/>
          <p14:tracePt t="14129" x="3646488" y="2770188"/>
          <p14:tracePt t="14137" x="3654425" y="2762250"/>
          <p14:tracePt t="14145" x="3671888" y="2744788"/>
          <p14:tracePt t="14153" x="3687763" y="2727325"/>
          <p14:tracePt t="14161" x="3705225" y="2719388"/>
          <p14:tracePt t="14169" x="3713163" y="2701925"/>
          <p14:tracePt t="14177" x="3763963" y="2686050"/>
          <p14:tracePt t="14186" x="3773488" y="2676525"/>
          <p14:tracePt t="14193" x="3806825" y="2660650"/>
          <p14:tracePt t="14202" x="3832225" y="2660650"/>
          <p14:tracePt t="14209" x="3867150" y="2643188"/>
          <p14:tracePt t="14217" x="3883025" y="2633663"/>
          <p14:tracePt t="14225" x="3900488" y="2625725"/>
          <p14:tracePt t="14233" x="3925888" y="2617788"/>
          <p14:tracePt t="14241" x="3943350" y="2608263"/>
          <p14:tracePt t="14249" x="3968750" y="2600325"/>
          <p14:tracePt t="14258" x="3986213" y="2600325"/>
          <p14:tracePt t="14267" x="4011613" y="2592388"/>
          <p14:tracePt t="14273" x="4037013" y="2592388"/>
          <p14:tracePt t="14282" x="4052888" y="2592388"/>
          <p14:tracePt t="14289" x="4087813" y="2592388"/>
          <p14:tracePt t="14298" x="4121150" y="2592388"/>
          <p14:tracePt t="14306" x="4156075" y="2592388"/>
          <p14:tracePt t="14314" x="4181475" y="2600325"/>
          <p14:tracePt t="14321" x="4189413" y="2600325"/>
          <p14:tracePt t="14329" x="4197350" y="2600325"/>
          <p14:tracePt t="14346" x="4206875" y="2608263"/>
          <p14:tracePt t="15070" x="4224338" y="2608263"/>
          <p14:tracePt t="15077" x="4257675" y="2608263"/>
          <p14:tracePt t="15091" x="4300538" y="2608263"/>
          <p14:tracePt t="15098" x="4351338" y="2608263"/>
          <p14:tracePt t="15105" x="4427538" y="2608263"/>
          <p14:tracePt t="15116" x="4486275" y="2608263"/>
          <p14:tracePt t="15122" x="4554538" y="2592388"/>
          <p14:tracePt t="15129" x="4630738" y="2592388"/>
          <p14:tracePt t="15139" x="4691063" y="2582863"/>
          <p14:tracePt t="15146" x="4733925" y="2582863"/>
          <p14:tracePt t="15153" x="4792663" y="2582863"/>
          <p14:tracePt t="15161" x="4835525" y="2582863"/>
          <p14:tracePt t="15169" x="4878388" y="2582863"/>
          <p14:tracePt t="15177" x="4919663" y="2582863"/>
          <p14:tracePt t="15185" x="4962525" y="2582863"/>
          <p14:tracePt t="15193" x="5013325" y="2582863"/>
          <p14:tracePt t="15201" x="5038725" y="2574925"/>
          <p14:tracePt t="15209" x="5073650" y="2574925"/>
          <p14:tracePt t="15218" x="5106988" y="2566988"/>
          <p14:tracePt t="15225" x="5132388" y="2566988"/>
          <p14:tracePt t="15235" x="5157788" y="2566988"/>
          <p14:tracePt t="15242" x="5183188" y="2566988"/>
          <p14:tracePt t="15249" x="5218113" y="2557463"/>
          <p14:tracePt t="15257" x="5243513" y="2557463"/>
          <p14:tracePt t="15266" x="5268913" y="2549525"/>
          <p14:tracePt t="15273" x="5276850" y="2549525"/>
          <p14:tracePt t="15282" x="5294313" y="2549525"/>
          <p14:tracePt t="15289" x="5302250" y="2541588"/>
          <p14:tracePt t="15299" x="5311775" y="2541588"/>
          <p14:tracePt t="15305" x="5327650" y="2541588"/>
          <p14:tracePt t="15315" x="5327650" y="2532063"/>
          <p14:tracePt t="15329" x="5337175" y="2524125"/>
          <p14:tracePt t="15346" x="5353050" y="2524125"/>
          <p14:tracePt t="15353" x="5353050" y="2516188"/>
          <p14:tracePt t="15362" x="5380038" y="2498725"/>
          <p14:tracePt t="15377" x="5405438" y="2481263"/>
          <p14:tracePt t="15393" x="5421313" y="2473325"/>
          <p14:tracePt t="15401" x="5446713" y="2455863"/>
          <p14:tracePt t="15418" x="5464175" y="2447925"/>
          <p14:tracePt t="15426" x="5481638" y="2438400"/>
          <p14:tracePt t="15435" x="5497513" y="2430463"/>
          <p14:tracePt t="15442" x="5514975" y="2430463"/>
          <p14:tracePt t="15449" x="5524500" y="2430463"/>
          <p14:tracePt t="15457" x="5549900" y="2422525"/>
          <p14:tracePt t="15466" x="5565775" y="2413000"/>
          <p14:tracePt t="15473" x="5583238" y="2413000"/>
          <p14:tracePt t="15483" x="5616575" y="2405063"/>
          <p14:tracePt t="15490" x="5641975" y="2387600"/>
          <p14:tracePt t="15499" x="5676900" y="2379663"/>
          <p14:tracePt t="15505" x="5694363" y="2371725"/>
          <p14:tracePt t="15515" x="5702300" y="2371725"/>
          <p14:tracePt t="15521" x="5727700" y="2362200"/>
          <p14:tracePt t="15538" x="5753100" y="2362200"/>
          <p14:tracePt t="15554" x="5770563" y="2362200"/>
          <p14:tracePt t="15561" x="5778500" y="2354263"/>
          <p14:tracePt t="15578" x="5788025" y="2354263"/>
          <p14:tracePt t="15585" x="5803900" y="2344738"/>
          <p14:tracePt t="15593" x="5813425" y="2344738"/>
          <p14:tracePt t="15603" x="5829300" y="2344738"/>
          <p14:tracePt t="15609" x="5838825" y="2336800"/>
          <p14:tracePt t="15619" x="5854700" y="2328863"/>
          <p14:tracePt t="15635" x="5872163" y="2328863"/>
          <p14:tracePt t="15641" x="5880100" y="2328863"/>
          <p14:tracePt t="15665" x="5889625" y="2328863"/>
          <p14:tracePt t="15682" x="5897563" y="2319338"/>
          <p14:tracePt t="15909" x="5905500" y="2319338"/>
          <p14:tracePt t="15914" x="5897563" y="2319338"/>
          <p14:tracePt t="15921" x="5889625" y="2328863"/>
          <p14:tracePt t="15932" x="5872163" y="2336800"/>
          <p14:tracePt t="15938" x="5854700" y="2362200"/>
          <p14:tracePt t="15946" x="5838825" y="2379663"/>
          <p14:tracePt t="15956" x="5829300" y="2387600"/>
          <p14:tracePt t="15972" x="5788025" y="2430463"/>
          <p14:tracePt t="15977" x="5770563" y="2447925"/>
          <p14:tracePt t="15985" x="5745163" y="2473325"/>
          <p14:tracePt t="15994" x="5719763" y="2498725"/>
          <p14:tracePt t="16003" x="5710238" y="2506663"/>
          <p14:tracePt t="16009" x="5694363" y="2532063"/>
          <p14:tracePt t="16018" x="5668963" y="2557463"/>
          <p14:tracePt t="16025" x="5651500" y="2574925"/>
          <p14:tracePt t="16033" x="5634038" y="2592388"/>
          <p14:tracePt t="16041" x="5626100" y="2600325"/>
          <p14:tracePt t="16049" x="5626100" y="2608263"/>
          <p14:tracePt t="16058" x="5608638" y="2633663"/>
          <p14:tracePt t="16067" x="5600700" y="2643188"/>
          <p14:tracePt t="16073" x="5600700" y="2651125"/>
          <p14:tracePt t="16083" x="5600700" y="2676525"/>
          <p14:tracePt t="16089" x="5600700" y="2711450"/>
          <p14:tracePt t="16100" x="5600700" y="2744788"/>
          <p14:tracePt t="16106" x="5600700" y="2770188"/>
          <p14:tracePt t="16115" x="5600700" y="2795588"/>
          <p14:tracePt t="16121" x="5600700" y="2830513"/>
          <p14:tracePt t="16129" x="5600700" y="2855913"/>
          <p14:tracePt t="16137" x="5600700" y="2871788"/>
          <p14:tracePt t="16146" x="5608638" y="2897188"/>
          <p14:tracePt t="16153" x="5616575" y="2922588"/>
          <p14:tracePt t="16161" x="5634038" y="2949575"/>
          <p14:tracePt t="16177" x="5641975" y="2974975"/>
          <p14:tracePt t="16185" x="5641975" y="3000375"/>
          <p14:tracePt t="16193" x="5651500" y="3008313"/>
          <p14:tracePt t="16202" x="5659438" y="3025775"/>
          <p14:tracePt t="16209" x="5659438" y="3041650"/>
          <p14:tracePt t="16219" x="5676900" y="3051175"/>
          <p14:tracePt t="16225" x="5684838" y="3067050"/>
          <p14:tracePt t="16235" x="5684838" y="3084513"/>
          <p14:tracePt t="16242" x="5702300" y="3109913"/>
          <p14:tracePt t="16249" x="5710238" y="3127375"/>
          <p14:tracePt t="16257" x="5719763" y="3152775"/>
          <p14:tracePt t="16266" x="5727700" y="3178175"/>
          <p14:tracePt t="16273" x="5745163" y="3211513"/>
          <p14:tracePt t="16282" x="5753100" y="3221038"/>
          <p14:tracePt t="16291" x="5770563" y="3238500"/>
          <p14:tracePt t="16300" x="5778500" y="3254375"/>
          <p14:tracePt t="16305" x="5788025" y="3271838"/>
          <p14:tracePt t="16315" x="5795963" y="3279775"/>
          <p14:tracePt t="16321" x="5813425" y="3305175"/>
          <p14:tracePt t="16329" x="5829300" y="3314700"/>
          <p14:tracePt t="16339" x="5829300" y="3322638"/>
          <p14:tracePt t="16346" x="5838825" y="3340100"/>
          <p14:tracePt t="16353" x="5854700" y="3365500"/>
          <p14:tracePt t="16361" x="5872163" y="3373438"/>
          <p14:tracePt t="16369" x="5889625" y="3390900"/>
          <p14:tracePt t="16377" x="5905500" y="3408363"/>
          <p14:tracePt t="16386" x="5932488" y="3416300"/>
          <p14:tracePt t="16393" x="5948363" y="3424238"/>
          <p14:tracePt t="16403" x="5973763" y="3433763"/>
          <p14:tracePt t="16409" x="5991225" y="3433763"/>
          <p14:tracePt t="16419" x="6016625" y="3441700"/>
          <p14:tracePt t="16428" x="6042025" y="3449638"/>
          <p14:tracePt t="16435" x="6076950" y="3449638"/>
          <p14:tracePt t="16442" x="6092825" y="3449638"/>
          <p14:tracePt t="16451" x="6127750" y="3449638"/>
          <p14:tracePt t="16458" x="6153150" y="3449638"/>
          <p14:tracePt t="16466" x="6169025" y="3459163"/>
          <p14:tracePt t="16473" x="6194425" y="3459163"/>
          <p14:tracePt t="16483" x="6211888" y="3459163"/>
          <p14:tracePt t="16489" x="6221413" y="3459163"/>
          <p14:tracePt t="16500" x="6246813" y="3459163"/>
          <p14:tracePt t="16505" x="6262688" y="3459163"/>
          <p14:tracePt t="16515" x="6280150" y="3459163"/>
          <p14:tracePt t="16522" x="6313488" y="3459163"/>
          <p14:tracePt t="16530" x="6348413" y="3459163"/>
          <p14:tracePt t="16537" x="6391275" y="3459163"/>
          <p14:tracePt t="16545" x="6407150" y="3459163"/>
          <p14:tracePt t="16553" x="6467475" y="3459163"/>
          <p14:tracePt t="16562" x="6510338" y="3459163"/>
          <p14:tracePt t="16569" x="6543675" y="3441700"/>
          <p14:tracePt t="16577" x="6577013" y="3424238"/>
          <p14:tracePt t="16587" x="6627813" y="3398838"/>
          <p14:tracePt t="16593" x="6662738" y="3365500"/>
          <p14:tracePt t="16603" x="6688138" y="3355975"/>
          <p14:tracePt t="16609" x="6713538" y="3340100"/>
          <p14:tracePt t="16619" x="6731000" y="3322638"/>
          <p14:tracePt t="16625" x="6746875" y="3305175"/>
          <p14:tracePt t="16635" x="6756400" y="3297238"/>
          <p14:tracePt t="16642" x="6781800" y="3271838"/>
          <p14:tracePt t="16651" x="6799263" y="3263900"/>
          <p14:tracePt t="16657" x="6824663" y="3238500"/>
          <p14:tracePt t="16666" x="6850063" y="3221038"/>
          <p14:tracePt t="16673" x="6858000" y="3203575"/>
          <p14:tracePt t="16683" x="6875463" y="3186113"/>
          <p14:tracePt t="16689" x="6891338" y="3170238"/>
          <p14:tracePt t="16698" x="6900863" y="3152775"/>
          <p14:tracePt t="16705" x="6908800" y="3135313"/>
          <p14:tracePt t="16715" x="6926263" y="3119438"/>
          <p14:tracePt t="16721" x="6926263" y="3109913"/>
          <p14:tracePt t="16730" x="6926263" y="3101975"/>
          <p14:tracePt t="16737" x="6926263" y="3084513"/>
          <p14:tracePt t="16754" x="6934200" y="3067050"/>
          <p14:tracePt t="16761" x="6934200" y="3059113"/>
          <p14:tracePt t="16769" x="6934200" y="3051175"/>
          <p14:tracePt t="16777" x="6943725" y="3025775"/>
          <p14:tracePt t="16785" x="6943725" y="3008313"/>
          <p14:tracePt t="16793" x="6943725" y="3000375"/>
          <p14:tracePt t="16801" x="6951663" y="2990850"/>
          <p14:tracePt t="16809" x="6951663" y="2974975"/>
          <p14:tracePt t="16817" x="6951663" y="2957513"/>
          <p14:tracePt t="16826" x="6951663" y="2940050"/>
          <p14:tracePt t="16834" x="6951663" y="2922588"/>
          <p14:tracePt t="16841" x="6951663" y="2897188"/>
          <p14:tracePt t="16849" x="6951663" y="2881313"/>
          <p14:tracePt t="16857" x="6943725" y="2871788"/>
          <p14:tracePt t="16866" x="6926263" y="2855913"/>
          <p14:tracePt t="16873" x="6908800" y="2830513"/>
          <p14:tracePt t="16883" x="6900863" y="2830513"/>
          <p14:tracePt t="16889" x="6883400" y="2813050"/>
          <p14:tracePt t="16899" x="6865938" y="2795588"/>
          <p14:tracePt t="16905" x="6850063" y="2778125"/>
          <p14:tracePt t="16915" x="6832600" y="2770188"/>
          <p14:tracePt t="16921" x="6824663" y="2762250"/>
          <p14:tracePt t="16930" x="6807200" y="2736850"/>
          <p14:tracePt t="16937" x="6799263" y="2727325"/>
          <p14:tracePt t="16945" x="6789738" y="2711450"/>
          <p14:tracePt t="16953" x="6772275" y="2686050"/>
          <p14:tracePt t="16971" x="6756400" y="2651125"/>
          <p14:tracePt t="16977" x="6746875" y="2625725"/>
          <p14:tracePt t="16985" x="6738938" y="2600325"/>
          <p14:tracePt t="16993" x="6731000" y="2582863"/>
          <p14:tracePt t="17002" x="6713538" y="2557463"/>
          <p14:tracePt t="17009" x="6696075" y="2541588"/>
          <p14:tracePt t="17018" x="6670675" y="2516188"/>
          <p14:tracePt t="17026" x="6645275" y="2506663"/>
          <p14:tracePt t="17035" x="6637338" y="2489200"/>
          <p14:tracePt t="17041" x="6619875" y="2489200"/>
          <p14:tracePt t="17049" x="6602413" y="2489200"/>
          <p14:tracePt t="17058" x="6594475" y="2481263"/>
          <p14:tracePt t="17066" x="6569075" y="2473325"/>
          <p14:tracePt t="17074" x="6561138" y="2473325"/>
          <p14:tracePt t="17082" x="6551613" y="2463800"/>
          <p14:tracePt t="17089" x="6543675" y="2463800"/>
          <p14:tracePt t="17099" x="6518275" y="2455863"/>
          <p14:tracePt t="17105" x="6483350" y="2455863"/>
          <p14:tracePt t="17115" x="6457950" y="2447925"/>
          <p14:tracePt t="17121" x="6407150" y="2438400"/>
          <p14:tracePt t="17130" x="6365875" y="2438400"/>
          <p14:tracePt t="17137" x="6330950" y="2438400"/>
          <p14:tracePt t="17147" x="6288088" y="2438400"/>
          <p14:tracePt t="17154" x="6254750" y="2438400"/>
          <p14:tracePt t="17162" x="6237288" y="2438400"/>
          <p14:tracePt t="17169" x="6211888" y="2438400"/>
          <p14:tracePt t="17177" x="6203950" y="2438400"/>
          <p14:tracePt t="17218" x="6194425" y="2438400"/>
          <p14:tracePt t="17462" x="6186488" y="2438400"/>
          <p14:tracePt t="17497" x="6178550" y="2438400"/>
          <p14:tracePt t="17514" x="6169025" y="2438400"/>
          <p14:tracePt t="17522" x="6161088" y="2438400"/>
          <p14:tracePt t="17578" x="6161088" y="2447925"/>
          <p14:tracePt t="17593" x="6153150" y="2455863"/>
          <p14:tracePt t="17609" x="6143625" y="2463800"/>
          <p14:tracePt t="17625" x="6143625" y="2473325"/>
          <p14:tracePt t="17633" x="6135688" y="2481263"/>
          <p14:tracePt t="17658" x="6135688" y="2489200"/>
          <p14:tracePt t="17665" x="6127750" y="2506663"/>
          <p14:tracePt t="17673" x="6118225" y="2524125"/>
          <p14:tracePt t="17682" x="6110288" y="2532063"/>
          <p14:tracePt t="17689" x="6110288" y="2549525"/>
          <p14:tracePt t="17700" x="6092825" y="2574925"/>
          <p14:tracePt t="17706" x="6084888" y="2617788"/>
          <p14:tracePt t="17715" x="6059488" y="2668588"/>
          <p14:tracePt t="17721" x="6049963" y="2727325"/>
          <p14:tracePt t="17730" x="6034088" y="2787650"/>
          <p14:tracePt t="17737" x="6008688" y="2846388"/>
          <p14:tracePt t="17745" x="5999163" y="2889250"/>
          <p14:tracePt t="17755" x="5999163" y="2949575"/>
          <p14:tracePt t="17762" x="5991225" y="3008313"/>
          <p14:tracePt t="17769" x="5973763" y="3067050"/>
          <p14:tracePt t="17778" x="5973763" y="3101975"/>
          <p14:tracePt t="17785" x="5957888" y="3135313"/>
          <p14:tracePt t="17793" x="5948363" y="3160713"/>
          <p14:tracePt t="17803" x="5948363" y="3170238"/>
          <p14:tracePt t="17809" x="5940425" y="3186113"/>
          <p14:tracePt t="17818" x="5932488" y="3203575"/>
          <p14:tracePt t="17826" x="5922963" y="3228975"/>
          <p14:tracePt t="17835" x="5922963" y="3246438"/>
          <p14:tracePt t="17841" x="5915025" y="3271838"/>
          <p14:tracePt t="17849" x="5897563" y="3297238"/>
          <p14:tracePt t="17857" x="5897563" y="3330575"/>
          <p14:tracePt t="17865" x="5889625" y="3348038"/>
          <p14:tracePt t="17873" x="5880100" y="3382963"/>
          <p14:tracePt t="17882" x="5880100" y="3416300"/>
          <p14:tracePt t="17889" x="5872163" y="3459163"/>
          <p14:tracePt t="17898" x="5872163" y="3492500"/>
          <p14:tracePt t="17905" x="5872163" y="3535363"/>
          <p14:tracePt t="17915" x="5864225" y="3568700"/>
          <p14:tracePt t="17921" x="5854700" y="3603625"/>
          <p14:tracePt t="17931" x="5846763" y="3629025"/>
          <p14:tracePt t="17939" x="5838825" y="3662363"/>
          <p14:tracePt t="17946" x="5829300" y="3687763"/>
          <p14:tracePt t="17956" x="5821363" y="3722688"/>
          <p14:tracePt t="17961" x="5821363" y="3748088"/>
          <p14:tracePt t="17969" x="5813425" y="3763963"/>
          <p14:tracePt t="17978" x="5803900" y="3790950"/>
          <p14:tracePt t="17985" x="5803900" y="3816350"/>
          <p14:tracePt t="17993" x="5795963" y="3832225"/>
          <p14:tracePt t="18004" x="5788025" y="3857625"/>
          <p14:tracePt t="18010" x="5778500" y="3875088"/>
          <p14:tracePt t="18018" x="5778500" y="3883025"/>
          <p14:tracePt t="18027" x="5778500" y="3900488"/>
          <p14:tracePt t="18034" x="5770563" y="3917950"/>
          <p14:tracePt t="18041" x="5761038" y="3935413"/>
          <p14:tracePt t="18052" x="5761038" y="3943350"/>
          <p14:tracePt t="18058" x="5753100" y="3976688"/>
          <p14:tracePt t="18066" x="5745163" y="4011613"/>
          <p14:tracePt t="18075" x="5735638" y="4037013"/>
          <p14:tracePt t="18082" x="5735638" y="4052888"/>
          <p14:tracePt t="18089" x="5735638" y="4079875"/>
          <p14:tracePt t="18098" x="5727700" y="4087813"/>
          <p14:tracePt t="18106" x="5727700" y="4095750"/>
          <p14:tracePt t="18115" x="5719763" y="4105275"/>
          <p14:tracePt t="18132" x="5694363" y="4121150"/>
          <p14:tracePt t="18146" x="5676900" y="4130675"/>
          <p14:tracePt t="18155" x="5641975" y="4146550"/>
          <p14:tracePt t="18161" x="5634038" y="4146550"/>
          <p14:tracePt t="18169" x="5616575" y="4146550"/>
          <p14:tracePt t="18177" x="5591175" y="4146550"/>
          <p14:tracePt t="18185" x="5583238" y="4146550"/>
          <p14:tracePt t="18193" x="5565775" y="4146550"/>
          <p14:tracePt t="18201" x="5549900" y="4146550"/>
          <p14:tracePt t="18209" x="5532438" y="4146550"/>
          <p14:tracePt t="18217" x="5497513" y="4146550"/>
          <p14:tracePt t="18225" x="5472113" y="4146550"/>
          <p14:tracePt t="18233" x="5430838" y="4146550"/>
          <p14:tracePt t="18241" x="5405438" y="4138613"/>
          <p14:tracePt t="18250" x="5380038" y="4130675"/>
          <p14:tracePt t="18265" x="5362575" y="4130675"/>
          <p14:tracePt t="18282" x="5345113" y="4121150"/>
          <p14:tracePt t="18426" x="5362575" y="4113213"/>
          <p14:tracePt t="18434" x="5370513" y="4113213"/>
          <p14:tracePt t="18442" x="5380038" y="4113213"/>
          <p14:tracePt t="18457" x="5380038" y="4105275"/>
          <p14:tracePt t="18465" x="5387975" y="4095750"/>
          <p14:tracePt t="18474" x="5395913" y="4095750"/>
          <p14:tracePt t="18489" x="5413375" y="4095750"/>
          <p14:tracePt t="18499" x="5421313" y="4095750"/>
          <p14:tracePt t="18505" x="5438775" y="4087813"/>
          <p14:tracePt t="18515" x="5464175" y="4079875"/>
          <p14:tracePt t="18521" x="5489575" y="4070350"/>
          <p14:tracePt t="18531" x="5507038" y="4070350"/>
          <p14:tracePt t="18538" x="5532438" y="4070350"/>
          <p14:tracePt t="18546" x="5540375" y="4070350"/>
          <p14:tracePt t="18554" x="5565775" y="4062413"/>
          <p14:tracePt t="18563" x="5583238" y="4052888"/>
          <p14:tracePt t="18570" x="5600700" y="4052888"/>
          <p14:tracePt t="18587" x="5616575" y="4052888"/>
          <p14:tracePt t="18593" x="5626100" y="4044950"/>
          <p14:tracePt t="18601" x="5634038" y="4044950"/>
          <p14:tracePt t="18609" x="5659438" y="4037013"/>
          <p14:tracePt t="18626" x="5676900" y="4027488"/>
          <p14:tracePt t="18635" x="5702300" y="4027488"/>
          <p14:tracePt t="18641" x="5727700" y="4027488"/>
          <p14:tracePt t="18652" x="5745163" y="4019550"/>
          <p14:tracePt t="18657" x="5761038" y="4019550"/>
          <p14:tracePt t="18665" x="5795963" y="4011613"/>
          <p14:tracePt t="18676" x="5803900" y="4011613"/>
          <p14:tracePt t="18682" x="5821363" y="4011613"/>
          <p14:tracePt t="18689" x="5838825" y="4002088"/>
          <p14:tracePt t="18706" x="5846763" y="4002088"/>
          <p14:tracePt t="18998" x="5864225" y="4002088"/>
          <p14:tracePt t="19006" x="5872163" y="4019550"/>
          <p14:tracePt t="19021" x="5880100" y="4027488"/>
          <p14:tracePt t="19030" x="5905500" y="4052888"/>
          <p14:tracePt t="19038" x="5922963" y="4079875"/>
          <p14:tracePt t="19046" x="5940425" y="4079875"/>
          <p14:tracePt t="19053" x="5965825" y="4105275"/>
          <p14:tracePt t="19062" x="5991225" y="4105275"/>
          <p14:tracePt t="19070" x="5999163" y="4121150"/>
          <p14:tracePt t="19073" x="6016625" y="4130675"/>
          <p14:tracePt t="19082" x="6034088" y="4138613"/>
          <p14:tracePt t="19099" x="6042025" y="4138613"/>
          <p14:tracePt t="19105" x="6049963" y="4146550"/>
          <p14:tracePt t="19115" x="6067425" y="4164013"/>
          <p14:tracePt t="19121" x="6076950" y="4171950"/>
          <p14:tracePt t="19138" x="6092825" y="4189413"/>
          <p14:tracePt t="19146" x="6102350" y="4189413"/>
          <p14:tracePt t="19162" x="6110288" y="4197350"/>
          <p14:tracePt t="19169" x="6127750" y="4206875"/>
          <p14:tracePt t="19186" x="6135688" y="4206875"/>
          <p14:tracePt t="19201" x="6143625" y="4214813"/>
          <p14:tracePt t="19209" x="6153150" y="4224338"/>
          <p14:tracePt t="19306" x="6153150" y="4232275"/>
          <p14:tracePt t="19426" x="6169025" y="4232275"/>
          <p14:tracePt t="19458" x="6178550" y="4240213"/>
          <p14:tracePt t="19538" x="6186488" y="4257675"/>
          <p14:tracePt t="19553" x="6186488" y="4275138"/>
          <p14:tracePt t="19562" x="6194425" y="4291013"/>
          <p14:tracePt t="19569" x="6194425" y="4300538"/>
          <p14:tracePt t="19578" x="6203950" y="4325938"/>
          <p14:tracePt t="19585" x="6221413" y="4341813"/>
          <p14:tracePt t="19601" x="6221413" y="4359275"/>
          <p14:tracePt t="19609" x="6229350" y="4368800"/>
          <p14:tracePt t="19618" x="6229350" y="4376738"/>
          <p14:tracePt t="19625" x="6237288" y="4394200"/>
          <p14:tracePt t="19633" x="6237288" y="4402138"/>
          <p14:tracePt t="19650" x="6237288" y="4427538"/>
          <p14:tracePt t="19657" x="6237288" y="4435475"/>
          <p14:tracePt t="19665" x="6237288" y="4445000"/>
          <p14:tracePt t="19673" x="6237288" y="4460875"/>
          <p14:tracePt t="19682" x="6237288" y="4486275"/>
          <p14:tracePt t="19689" x="6237288" y="4513263"/>
          <p14:tracePt t="19699" x="6246813" y="4521200"/>
          <p14:tracePt t="19705" x="6254750" y="4546600"/>
          <p14:tracePt t="19715" x="6254750" y="4554538"/>
          <p14:tracePt t="19723" x="6254750" y="4564063"/>
          <p14:tracePt t="19732" x="6262688" y="4572000"/>
          <p14:tracePt t="19746" x="6262688" y="4579938"/>
          <p14:tracePt t="19753" x="6262688" y="4589463"/>
          <p14:tracePt t="19785" x="6262688" y="4597400"/>
          <p14:tracePt t="19793" x="6262688" y="4614863"/>
          <p14:tracePt t="19809" x="6262688" y="4648200"/>
          <p14:tracePt t="19825" x="6262688" y="4673600"/>
          <p14:tracePt t="19841" x="6262688" y="4691063"/>
          <p14:tracePt t="19850" x="6262688" y="4699000"/>
          <p14:tracePt t="19874" x="6262688" y="4708525"/>
          <p14:tracePt t="19889" x="6262688" y="4716463"/>
          <p14:tracePt t="20158" x="6262688" y="4733925"/>
          <p14:tracePt t="20166" x="6262688" y="4741863"/>
          <p14:tracePt t="20173" x="6254750" y="4749800"/>
          <p14:tracePt t="20181" x="6246813" y="4759325"/>
          <p14:tracePt t="20204" x="6246813" y="4767263"/>
          <p14:tracePt t="20226" x="6237288" y="4784725"/>
          <p14:tracePt t="20233" x="6229350" y="4792663"/>
          <p14:tracePt t="20251" x="6221413" y="4810125"/>
          <p14:tracePt t="20265" x="6211888" y="4835525"/>
          <p14:tracePt t="20282" x="6194425" y="4852988"/>
          <p14:tracePt t="20289" x="6186488" y="4852988"/>
          <p14:tracePt t="20298" x="6169025" y="4868863"/>
          <p14:tracePt t="20305" x="6169025" y="4878388"/>
          <p14:tracePt t="20315" x="6143625" y="4894263"/>
          <p14:tracePt t="20331" x="6143625" y="4903788"/>
          <p14:tracePt t="20337" x="6127750" y="4911725"/>
          <p14:tracePt t="20353" x="6118225" y="4911725"/>
          <p14:tracePt t="20362" x="6110288" y="4911725"/>
          <p14:tracePt t="20369" x="6110288" y="4919663"/>
          <p14:tracePt t="20378" x="6102350" y="4929188"/>
          <p14:tracePt t="20393" x="6092825" y="4937125"/>
          <p14:tracePt t="20409" x="6084888" y="4946650"/>
          <p14:tracePt t="20417" x="6076950" y="4954588"/>
          <p14:tracePt t="20433" x="6067425" y="4962525"/>
          <p14:tracePt t="20442" x="6059488" y="4972050"/>
          <p14:tracePt t="20452" x="6049963" y="4979988"/>
          <p14:tracePt t="20475" x="6049963" y="4987925"/>
          <p14:tracePt t="20505" x="6049963" y="4997450"/>
          <p14:tracePt t="20546" x="6042025" y="4997450"/>
          <p14:tracePt t="20553" x="6034088" y="5005388"/>
          <p14:tracePt t="20562" x="6034088" y="5013325"/>
          <p14:tracePt t="20569" x="6034088" y="5022850"/>
          <p14:tracePt t="20601" x="6024563" y="5030788"/>
          <p14:tracePt t="20745" x="6016625" y="5038725"/>
          <p14:tracePt t="20761" x="6008688" y="5038725"/>
          <p14:tracePt t="20778" x="5999163" y="5038725"/>
          <p14:tracePt t="20785" x="5983288" y="5038725"/>
          <p14:tracePt t="20801" x="5973763" y="5038725"/>
          <p14:tracePt t="20809" x="5965825" y="5038725"/>
          <p14:tracePt t="20818" x="5957888" y="5048250"/>
          <p14:tracePt t="20825" x="5948363" y="5056188"/>
          <p14:tracePt t="20841" x="5940425" y="5056188"/>
          <p14:tracePt t="20873" x="5932488" y="5056188"/>
          <p14:tracePt t="20881" x="5915025" y="5056188"/>
          <p14:tracePt t="20889" x="5889625" y="5056188"/>
          <p14:tracePt t="20899" x="5864225" y="5064125"/>
          <p14:tracePt t="20905" x="5838825" y="5064125"/>
          <p14:tracePt t="20915" x="5813425" y="5064125"/>
          <p14:tracePt t="20921" x="5778500" y="5064125"/>
          <p14:tracePt t="20931" x="5761038" y="5064125"/>
          <p14:tracePt t="20938" x="5745163" y="5064125"/>
          <p14:tracePt t="20948" x="5735638" y="5064125"/>
          <p14:tracePt t="20967" x="5727700" y="5073650"/>
          <p14:tracePt t="20970" x="5710238" y="5073650"/>
          <p14:tracePt t="21017" x="5702300" y="5073650"/>
          <p14:tracePt t="21025" x="5684838" y="5073650"/>
          <p14:tracePt t="21033" x="5676900" y="5081588"/>
          <p14:tracePt t="21041" x="5651500" y="5081588"/>
          <p14:tracePt t="21050" x="5626100" y="5091113"/>
          <p14:tracePt t="21058" x="5608638" y="5099050"/>
          <p14:tracePt t="21065" x="5575300" y="5106988"/>
          <p14:tracePt t="21073" x="5540375" y="5106988"/>
          <p14:tracePt t="21081" x="5507038" y="5106988"/>
          <p14:tracePt t="21089" x="5472113" y="5116513"/>
          <p14:tracePt t="21098" x="5464175" y="5116513"/>
          <p14:tracePt t="21105" x="5446713" y="5124450"/>
          <p14:tracePt t="21334" x="5438775" y="5124450"/>
          <p14:tracePt t="21341" x="5438775" y="5116513"/>
          <p14:tracePt t="21354" x="5430838" y="5106988"/>
          <p14:tracePt t="21369" x="5413375" y="5091113"/>
          <p14:tracePt t="21378" x="5405438" y="5081588"/>
          <p14:tracePt t="21385" x="5395913" y="5064125"/>
          <p14:tracePt t="21394" x="5380038" y="5048250"/>
          <p14:tracePt t="21401" x="5370513" y="5030788"/>
          <p14:tracePt t="21409" x="5353050" y="5022850"/>
          <p14:tracePt t="21418" x="5353050" y="5013325"/>
          <p14:tracePt t="21426" x="5337175" y="4987925"/>
          <p14:tracePt t="21435" x="5319713" y="4979988"/>
          <p14:tracePt t="21451" x="5302250" y="4962525"/>
          <p14:tracePt t="21457" x="5294313" y="4954588"/>
          <p14:tracePt t="21465" x="5286375" y="4954588"/>
          <p14:tracePt t="21474" x="5286375" y="4946650"/>
          <p14:tracePt t="21481" x="5276850" y="4929188"/>
          <p14:tracePt t="21489" x="5268913" y="4919663"/>
          <p14:tracePt t="21498" x="5260975" y="4911725"/>
          <p14:tracePt t="21505" x="5243513" y="4894263"/>
          <p14:tracePt t="21514" x="5235575" y="4886325"/>
          <p14:tracePt t="21521" x="5235575" y="4878388"/>
          <p14:tracePt t="21531" x="5235575" y="4868863"/>
          <p14:tracePt t="21538" x="5226050" y="4860925"/>
          <p14:tracePt t="21546" x="5218113" y="4852988"/>
          <p14:tracePt t="21553" x="5208588" y="4843463"/>
          <p14:tracePt t="21569" x="5208588" y="4835525"/>
          <p14:tracePt t="21949" x="5200650" y="4810125"/>
          <p14:tracePt t="21961" x="5200650" y="4792663"/>
          <p14:tracePt t="21965" x="5200650" y="4759325"/>
          <p14:tracePt t="21970" x="5200650" y="4724400"/>
          <p14:tracePt t="21978" x="5200650" y="4683125"/>
          <p14:tracePt t="21985" x="5200650" y="4665663"/>
          <p14:tracePt t="21993" x="5200650" y="4640263"/>
          <p14:tracePt t="21998" x="5200650" y="4614863"/>
          <p14:tracePt t="22001" x="5200650" y="4597400"/>
          <p14:tracePt t="22009" x="5200650" y="4579938"/>
          <p14:tracePt t="22018" x="5200650" y="4554538"/>
          <p14:tracePt t="22025" x="5200650" y="4546600"/>
          <p14:tracePt t="22033" x="5200650" y="4521200"/>
          <p14:tracePt t="22050" x="5200650" y="4495800"/>
          <p14:tracePt t="22057" x="5192713" y="4486275"/>
          <p14:tracePt t="22061" x="5192713" y="4470400"/>
          <p14:tracePt t="22071" x="5192713" y="4460875"/>
          <p14:tracePt t="22077" x="5183188" y="4435475"/>
          <p14:tracePt t="22093" x="5183188" y="4419600"/>
          <p14:tracePt t="22101" x="5183188" y="4410075"/>
          <p14:tracePt t="22109" x="5183188" y="4394200"/>
          <p14:tracePt t="22117" x="5183188" y="4376738"/>
          <p14:tracePt t="22121" x="5183188" y="4368800"/>
          <p14:tracePt t="22131" x="5183188" y="4341813"/>
          <p14:tracePt t="22139" x="5183188" y="4316413"/>
          <p14:tracePt t="22147" x="5183188" y="4308475"/>
          <p14:tracePt t="22154" x="5183188" y="4283075"/>
          <p14:tracePt t="22162" x="5183188" y="4275138"/>
          <p14:tracePt t="22169" x="5183188" y="4265613"/>
          <p14:tracePt t="22178" x="5175250" y="4257675"/>
          <p14:tracePt t="22185" x="5175250" y="4249738"/>
          <p14:tracePt t="22209" x="5175250" y="4240213"/>
          <p14:tracePt t="22353" x="5175250" y="4224338"/>
          <p14:tracePt t="22377" x="5183188" y="4224338"/>
          <p14:tracePt t="22385" x="5183188" y="4214813"/>
          <p14:tracePt t="22393" x="5208588" y="4206875"/>
          <p14:tracePt t="22409" x="5243513" y="4197350"/>
          <p14:tracePt t="22425" x="5251450" y="4189413"/>
          <p14:tracePt t="22434" x="5260975" y="4189413"/>
          <p14:tracePt t="22441" x="5268913" y="4189413"/>
          <p14:tracePt t="22457" x="5276850" y="4181475"/>
          <p14:tracePt t="22466" x="5286375" y="4181475"/>
          <p14:tracePt t="22473" x="5294313" y="4181475"/>
          <p14:tracePt t="22481" x="5302250" y="4181475"/>
          <p14:tracePt t="22489" x="5319713" y="4171950"/>
          <p14:tracePt t="22499" x="5345113" y="4156075"/>
          <p14:tracePt t="22505" x="5353050" y="4156075"/>
          <p14:tracePt t="22515" x="5395913" y="4138613"/>
          <p14:tracePt t="22523" x="5430838" y="4130675"/>
          <p14:tracePt t="22531" x="5464175" y="4121150"/>
          <p14:tracePt t="22538" x="5497513" y="4105275"/>
          <p14:tracePt t="22547" x="5524500" y="4105275"/>
          <p14:tracePt t="22553" x="5540375" y="4095750"/>
          <p14:tracePt t="22562" x="5557838" y="4079875"/>
          <p14:tracePt t="22577" x="5565775" y="4079875"/>
          <p14:tracePt t="22585" x="5575300" y="4079875"/>
          <p14:tracePt t="22601" x="5583238" y="4070350"/>
          <p14:tracePt t="22625" x="5583238" y="4062413"/>
          <p14:tracePt t="22642" x="5583238" y="4052888"/>
          <p14:tracePt t="23589" x="5583238" y="4044950"/>
          <p14:tracePt t="23597" x="5616575" y="4037013"/>
          <p14:tracePt t="23611" x="5676900" y="4019550"/>
          <p14:tracePt t="23617" x="5727700" y="4002088"/>
          <p14:tracePt t="23625" x="5770563" y="3986213"/>
          <p14:tracePt t="23634" x="5821363" y="3968750"/>
          <p14:tracePt t="23641" x="5880100" y="3960813"/>
          <p14:tracePt t="23650" x="5940425" y="3943350"/>
          <p14:tracePt t="23657" x="5983288" y="3935413"/>
          <p14:tracePt t="23667" x="6042025" y="3935413"/>
          <p14:tracePt t="23673" x="6092825" y="3908425"/>
          <p14:tracePt t="23682" x="6153150" y="3892550"/>
          <p14:tracePt t="23689" x="6186488" y="3875088"/>
          <p14:tracePt t="23697" x="6221413" y="3857625"/>
          <p14:tracePt t="23705" x="6229350" y="3849688"/>
          <p14:tracePt t="23714" x="6246813" y="3841750"/>
          <p14:tracePt t="23721" x="6254750" y="3841750"/>
          <p14:tracePt t="23730" x="6272213" y="3824288"/>
          <p14:tracePt t="23737" x="6280150" y="3806825"/>
          <p14:tracePt t="23747" x="6297613" y="3790950"/>
          <p14:tracePt t="23753" x="6313488" y="3781425"/>
          <p14:tracePt t="23762" x="6338888" y="3756025"/>
          <p14:tracePt t="23770" x="6373813" y="3722688"/>
          <p14:tracePt t="23777" x="6399213" y="3705225"/>
          <p14:tracePt t="23785" x="6424613" y="3679825"/>
          <p14:tracePt t="23793" x="6442075" y="3662363"/>
          <p14:tracePt t="23801" x="6457950" y="3636963"/>
          <p14:tracePt t="23809" x="6467475" y="3619500"/>
          <p14:tracePt t="23817" x="6475413" y="3603625"/>
          <p14:tracePt t="23825" x="6483350" y="3586163"/>
          <p14:tracePt t="23833" x="6483350" y="3560763"/>
          <p14:tracePt t="23841" x="6492875" y="3552825"/>
          <p14:tracePt t="23849" x="6510338" y="3527425"/>
          <p14:tracePt t="23857" x="6510338" y="3502025"/>
          <p14:tracePt t="23866" x="6526213" y="3475038"/>
          <p14:tracePt t="23873" x="6535738" y="3449638"/>
          <p14:tracePt t="23883" x="6551613" y="3398838"/>
          <p14:tracePt t="23889" x="6561138" y="3382963"/>
          <p14:tracePt t="23897" x="6561138" y="3348038"/>
          <p14:tracePt t="23907" x="6577013" y="3330575"/>
          <p14:tracePt t="23913" x="6586538" y="3305175"/>
          <p14:tracePt t="23921" x="6611938" y="3263900"/>
          <p14:tracePt t="23930" x="6627813" y="3238500"/>
          <p14:tracePt t="23937" x="6627813" y="3221038"/>
          <p14:tracePt t="23947" x="6645275" y="3195638"/>
          <p14:tracePt t="23964" x="6670675" y="3170238"/>
          <p14:tracePt t="23971" x="6680200" y="3152775"/>
          <p14:tracePt t="23978" x="6680200" y="3127375"/>
          <p14:tracePt t="23987" x="6705600" y="3101975"/>
          <p14:tracePt t="23993" x="6721475" y="3067050"/>
          <p14:tracePt t="24001" x="6738938" y="3033713"/>
          <p14:tracePt t="24009" x="6756400" y="3016250"/>
          <p14:tracePt t="24017" x="6781800" y="2982913"/>
          <p14:tracePt t="24025" x="6789738" y="2974975"/>
          <p14:tracePt t="24033" x="6799263" y="2949575"/>
          <p14:tracePt t="24041" x="6815138" y="2932113"/>
          <p14:tracePt t="24049" x="6832600" y="2897188"/>
          <p14:tracePt t="24057" x="6850063" y="2871788"/>
          <p14:tracePt t="24067" x="6865938" y="2855913"/>
          <p14:tracePt t="24073" x="6875463" y="2846388"/>
          <p14:tracePt t="24081" x="6883400" y="2820988"/>
          <p14:tracePt t="24089" x="6891338" y="2805113"/>
          <p14:tracePt t="24097" x="6908800" y="2787650"/>
          <p14:tracePt t="24105" x="6926263" y="2778125"/>
          <p14:tracePt t="24114" x="6943725" y="2762250"/>
          <p14:tracePt t="24121" x="6959600" y="2736850"/>
          <p14:tracePt t="24130" x="6969125" y="2719388"/>
          <p14:tracePt t="24147" x="6985000" y="2686050"/>
          <p14:tracePt t="24153" x="6985000" y="2668588"/>
          <p14:tracePt t="24162" x="6994525" y="2651125"/>
          <p14:tracePt t="24170" x="7002463" y="2617788"/>
          <p14:tracePt t="24178" x="7002463" y="2608263"/>
          <p14:tracePt t="24185" x="7010400" y="2600325"/>
          <p14:tracePt t="24194" x="7010400" y="2582863"/>
          <p14:tracePt t="24201" x="7019925" y="2557463"/>
          <p14:tracePt t="24217" x="7027863" y="2532063"/>
          <p14:tracePt t="24225" x="7035800" y="2516188"/>
          <p14:tracePt t="24233" x="7053263" y="2498725"/>
          <p14:tracePt t="24249" x="7061200" y="2463800"/>
          <p14:tracePt t="24257" x="7070725" y="2455863"/>
          <p14:tracePt t="24267" x="7070725" y="2447925"/>
          <p14:tracePt t="24273" x="7078663" y="2430463"/>
          <p14:tracePt t="24282" x="7096125" y="2413000"/>
          <p14:tracePt t="24290" x="7104063" y="2397125"/>
          <p14:tracePt t="24297" x="7113588" y="2397125"/>
          <p14:tracePt t="24305" x="7113588" y="2387600"/>
          <p14:tracePt t="24312" x="7129463" y="2371725"/>
          <p14:tracePt t="24321" x="7138988" y="2371725"/>
          <p14:tracePt t="24331" x="7146925" y="2362200"/>
          <p14:tracePt t="24338" x="7172325" y="2344738"/>
          <p14:tracePt t="24347" x="7189788" y="2336800"/>
          <p14:tracePt t="24354" x="7223125" y="2319338"/>
          <p14:tracePt t="24363" x="7240588" y="2311400"/>
          <p14:tracePt t="24369" x="7265988" y="2303463"/>
          <p14:tracePt t="24377" x="7299325" y="2286000"/>
          <p14:tracePt t="24385" x="7316788" y="2286000"/>
          <p14:tracePt t="24393" x="7334250" y="2278063"/>
          <p14:tracePt t="24401" x="7359650" y="2268538"/>
          <p14:tracePt t="24409" x="7392988" y="2260600"/>
          <p14:tracePt t="24417" x="7427913" y="2260600"/>
          <p14:tracePt t="24425" x="7453313" y="2260600"/>
          <p14:tracePt t="24433" x="7504113" y="2243138"/>
          <p14:tracePt t="24441" x="7537450" y="2243138"/>
          <p14:tracePt t="24449" x="7580313" y="2235200"/>
          <p14:tracePt t="24457" x="7613650" y="2235200"/>
          <p14:tracePt t="24466" x="7631113" y="2235200"/>
          <p14:tracePt t="24473" x="7656513" y="2227263"/>
          <p14:tracePt t="24482" x="7666038" y="2227263"/>
          <p14:tracePt t="24489" x="7673975" y="2217738"/>
          <p14:tracePt t="24521" x="7691438" y="2217738"/>
          <p14:tracePt t="24530" x="7724775" y="2217738"/>
          <p14:tracePt t="24537" x="7767638" y="2209800"/>
          <p14:tracePt t="24548" x="7800975" y="2200275"/>
          <p14:tracePt t="24553" x="7843838" y="2192338"/>
          <p14:tracePt t="24563" x="7877175" y="2192338"/>
          <p14:tracePt t="24570" x="7927975" y="2184400"/>
          <p14:tracePt t="24579" x="7962900" y="2174875"/>
          <p14:tracePt t="24586" x="7996238" y="2166938"/>
          <p14:tracePt t="24593" x="8005763" y="2166938"/>
          <p14:tracePt t="24601" x="8013700" y="2166938"/>
          <p14:tracePt t="24617" x="8021638" y="2166938"/>
          <p14:tracePt t="24633" x="8031163" y="2166938"/>
          <p14:tracePt t="24641" x="8039100" y="2166938"/>
          <p14:tracePt t="24650" x="8056563" y="2166938"/>
          <p14:tracePt t="24657" x="8064500" y="2166938"/>
          <p14:tracePt t="24665" x="8099425" y="2166938"/>
          <p14:tracePt t="24673" x="8132763" y="2174875"/>
          <p14:tracePt t="24682" x="8150225" y="2184400"/>
          <p14:tracePt t="24689" x="8166100" y="2192338"/>
          <p14:tracePt t="24697" x="8183563" y="2192338"/>
          <p14:tracePt t="24705" x="8201025" y="2200275"/>
          <p14:tracePt t="24721" x="8208963" y="2209800"/>
          <p14:tracePt t="24737" x="8218488" y="2217738"/>
          <p14:tracePt t="24747" x="8226425" y="2217738"/>
          <p14:tracePt t="24763" x="8243888" y="2235200"/>
          <p14:tracePt t="24778" x="8251825" y="2243138"/>
          <p14:tracePt t="24787" x="8259763" y="2243138"/>
          <p14:tracePt t="24793" x="8259763" y="2260600"/>
          <p14:tracePt t="24801" x="8269288" y="2278063"/>
          <p14:tracePt t="24809" x="8285163" y="2286000"/>
          <p14:tracePt t="24817" x="8294688" y="2303463"/>
          <p14:tracePt t="24825" x="8302625" y="2311400"/>
          <p14:tracePt t="24833" x="8302625" y="2319338"/>
          <p14:tracePt t="24841" x="8310563" y="2319338"/>
          <p14:tracePt t="24850" x="8328025" y="2344738"/>
          <p14:tracePt t="24866" x="8335963" y="2362200"/>
          <p14:tracePt t="24882" x="8353425" y="2371725"/>
          <p14:tracePt t="24889" x="8370888" y="2387600"/>
          <p14:tracePt t="24905" x="8388350" y="2413000"/>
          <p14:tracePt t="24914" x="8396288" y="2438400"/>
          <p14:tracePt t="24921" x="8396288" y="2447925"/>
          <p14:tracePt t="24931" x="8421688" y="2473325"/>
          <p14:tracePt t="24937" x="8429625" y="2489200"/>
          <p14:tracePt t="24948" x="8455025" y="2524125"/>
          <p14:tracePt t="24953" x="8489950" y="2574925"/>
          <p14:tracePt t="24966" x="8523288" y="2608263"/>
          <p14:tracePt t="24972" x="8548688" y="2633663"/>
          <p14:tracePt t="24978" x="8566150" y="2651125"/>
          <p14:tracePt t="24985" x="8574088" y="2660650"/>
          <p14:tracePt t="24993" x="8583613" y="2668588"/>
          <p14:tracePt t="25001" x="8591550" y="2686050"/>
          <p14:tracePt t="25009" x="8591550" y="2701925"/>
          <p14:tracePt t="25017" x="8599488" y="2711450"/>
          <p14:tracePt t="25025" x="8599488" y="2719388"/>
          <p14:tracePt t="25033" x="8609013" y="2736850"/>
          <p14:tracePt t="25041" x="8609013" y="2744788"/>
          <p14:tracePt t="25049" x="8609013" y="2762250"/>
          <p14:tracePt t="25057" x="8609013" y="2778125"/>
          <p14:tracePt t="25065" x="8609013" y="2787650"/>
          <p14:tracePt t="25073" x="8616950" y="2805113"/>
          <p14:tracePt t="25081" x="8616950" y="2813050"/>
          <p14:tracePt t="25089" x="8616950" y="2830513"/>
          <p14:tracePt t="25097" x="8616950" y="2846388"/>
          <p14:tracePt t="25105" x="8616950" y="2863850"/>
          <p14:tracePt t="25114" x="8616950" y="2889250"/>
          <p14:tracePt t="25121" x="8634413" y="2922588"/>
          <p14:tracePt t="25133" x="8642350" y="2932113"/>
          <p14:tracePt t="25138" x="8642350" y="2949575"/>
          <p14:tracePt t="25148" x="8642350" y="2965450"/>
          <p14:tracePt t="25154" x="8642350" y="2974975"/>
          <p14:tracePt t="25163" x="8642350" y="3000375"/>
          <p14:tracePt t="25169" x="8642350" y="3008313"/>
          <p14:tracePt t="25178" x="8642350" y="3033713"/>
          <p14:tracePt t="25186" x="8651875" y="3059113"/>
          <p14:tracePt t="25194" x="8659813" y="3094038"/>
          <p14:tracePt t="25201" x="8667750" y="3152775"/>
          <p14:tracePt t="25209" x="8693150" y="3211513"/>
          <p14:tracePt t="25217" x="8702675" y="3228975"/>
          <p14:tracePt t="25225" x="8710613" y="3263900"/>
          <p14:tracePt t="25233" x="8728075" y="3314700"/>
          <p14:tracePt t="25241" x="8736013" y="3340100"/>
          <p14:tracePt t="25251" x="8753475" y="3365500"/>
          <p14:tracePt t="25257" x="8753475" y="3373438"/>
          <p14:tracePt t="25266" x="8753475" y="3390900"/>
          <p14:tracePt t="25273" x="8753475" y="3398838"/>
          <p14:tracePt t="25282" x="8753475" y="3424238"/>
          <p14:tracePt t="25289" x="8753475" y="3449638"/>
          <p14:tracePt t="25297" x="8753475" y="3467100"/>
          <p14:tracePt t="25305" x="8753475" y="3527425"/>
          <p14:tracePt t="25313" x="8761413" y="3568700"/>
          <p14:tracePt t="25321" x="8761413" y="3603625"/>
          <p14:tracePt t="25330" x="8761413" y="3646488"/>
          <p14:tracePt t="25337" x="8761413" y="3662363"/>
          <p14:tracePt t="25347" x="8761413" y="3697288"/>
          <p14:tracePt t="25353" x="8761413" y="3713163"/>
          <p14:tracePt t="25363" x="8761413" y="3730625"/>
          <p14:tracePt t="25370" x="8761413" y="3756025"/>
          <p14:tracePt t="25380" x="8761413" y="3781425"/>
          <p14:tracePt t="25385" x="8761413" y="3816350"/>
          <p14:tracePt t="25394" x="8761413" y="3832225"/>
          <p14:tracePt t="25401" x="8753475" y="3867150"/>
          <p14:tracePt t="25409" x="8753475" y="3908425"/>
          <p14:tracePt t="25418" x="8753475" y="3951288"/>
          <p14:tracePt t="25425" x="8753475" y="4002088"/>
          <p14:tracePt t="25433" x="8753475" y="4027488"/>
          <p14:tracePt t="25441" x="8753475" y="4062413"/>
          <p14:tracePt t="25449" x="8753475" y="4087813"/>
          <p14:tracePt t="25458" x="8743950" y="4113213"/>
          <p14:tracePt t="25466" x="8736013" y="4130675"/>
          <p14:tracePt t="25473" x="8718550" y="4164013"/>
          <p14:tracePt t="25483" x="8710613" y="4189413"/>
          <p14:tracePt t="25489" x="8693150" y="4214813"/>
          <p14:tracePt t="25497" x="8677275" y="4232275"/>
          <p14:tracePt t="25506" x="8651875" y="4265613"/>
          <p14:tracePt t="25513" x="8642350" y="4283075"/>
          <p14:tracePt t="25522" x="8624888" y="4316413"/>
          <p14:tracePt t="25531" x="8591550" y="4368800"/>
          <p14:tracePt t="25538" x="8583613" y="4402138"/>
          <p14:tracePt t="25547" x="8566150" y="4452938"/>
          <p14:tracePt t="25553" x="8558213" y="4470400"/>
          <p14:tracePt t="25563" x="8532813" y="4521200"/>
          <p14:tracePt t="25569" x="8523288" y="4554538"/>
          <p14:tracePt t="25578" x="8515350" y="4605338"/>
          <p14:tracePt t="25585" x="8507413" y="4622800"/>
          <p14:tracePt t="25593" x="8507413" y="4648200"/>
          <p14:tracePt t="25602" x="8489950" y="4673600"/>
          <p14:tracePt t="25609" x="8480425" y="4691063"/>
          <p14:tracePt t="25618" x="8480425" y="4716463"/>
          <p14:tracePt t="25625" x="8472488" y="4749800"/>
          <p14:tracePt t="25633" x="8464550" y="4775200"/>
          <p14:tracePt t="25641" x="8455025" y="4810125"/>
          <p14:tracePt t="25650" x="8455025" y="4818063"/>
          <p14:tracePt t="25657" x="8447088" y="4852988"/>
          <p14:tracePt t="25667" x="8447088" y="4878388"/>
          <p14:tracePt t="25673" x="8429625" y="4894263"/>
          <p14:tracePt t="25683" x="8429625" y="4919663"/>
          <p14:tracePt t="25689" x="8421688" y="4946650"/>
          <p14:tracePt t="25697" x="8413750" y="4972050"/>
          <p14:tracePt t="25705" x="8404225" y="4987925"/>
          <p14:tracePt t="25713" x="8404225" y="5013325"/>
          <p14:tracePt t="25721" x="8404225" y="5056188"/>
          <p14:tracePt t="25730" x="8388350" y="5116513"/>
          <p14:tracePt t="25738" x="8378825" y="5167313"/>
          <p14:tracePt t="25747" x="8378825" y="5183188"/>
          <p14:tracePt t="25753" x="8378825" y="5208588"/>
          <p14:tracePt t="25762" x="8370888" y="5235575"/>
          <p14:tracePt t="25779" x="8370888" y="5251450"/>
          <p14:tracePt t="25786" x="8362950" y="5260975"/>
          <p14:tracePt t="25793" x="8362950" y="5268913"/>
          <p14:tracePt t="25801" x="8362950" y="5276850"/>
          <p14:tracePt t="25809" x="8362950" y="5286375"/>
          <p14:tracePt t="25818" x="8353425" y="5294313"/>
          <p14:tracePt t="25825" x="8345488" y="5302250"/>
          <p14:tracePt t="25833" x="8335963" y="5311775"/>
          <p14:tracePt t="25841" x="8335963" y="5319713"/>
          <p14:tracePt t="25849" x="8320088" y="5337175"/>
          <p14:tracePt t="25857" x="8320088" y="5345113"/>
          <p14:tracePt t="25865" x="8302625" y="5353050"/>
          <p14:tracePt t="25873" x="8294688" y="5370513"/>
          <p14:tracePt t="25883" x="8285163" y="5387975"/>
          <p14:tracePt t="25889" x="8269288" y="5405438"/>
          <p14:tracePt t="25897" x="8251825" y="5405438"/>
          <p14:tracePt t="25905" x="8234363" y="5413375"/>
          <p14:tracePt t="25913" x="8201025" y="5430838"/>
          <p14:tracePt t="25922" x="8166100" y="5446713"/>
          <p14:tracePt t="25930" x="8132763" y="5456238"/>
          <p14:tracePt t="25938" x="8089900" y="5481638"/>
          <p14:tracePt t="25947" x="8064500" y="5481638"/>
          <p14:tracePt t="25954" x="8039100" y="5489575"/>
          <p14:tracePt t="25966" x="8021638" y="5497513"/>
          <p14:tracePt t="25969" x="7996238" y="5507038"/>
          <p14:tracePt t="25980" x="7988300" y="5507038"/>
          <p14:tracePt t="25987" x="7962900" y="5524500"/>
          <p14:tracePt t="25993" x="7954963" y="5524500"/>
          <p14:tracePt t="26001" x="7945438" y="5524500"/>
          <p14:tracePt t="26010" x="7937500" y="5532438"/>
          <p14:tracePt t="26017" x="7920038" y="5540375"/>
          <p14:tracePt t="26026" x="7894638" y="5540375"/>
          <p14:tracePt t="26033" x="7869238" y="5549900"/>
          <p14:tracePt t="26041" x="7843838" y="5549900"/>
          <p14:tracePt t="26050" x="7818438" y="5549900"/>
          <p14:tracePt t="26057" x="7758113" y="5575300"/>
          <p14:tracePt t="26066" x="7716838" y="5575300"/>
          <p14:tracePt t="26074" x="7656513" y="5583238"/>
          <p14:tracePt t="26083" x="7613650" y="5583238"/>
          <p14:tracePt t="26089" x="7572375" y="5591175"/>
          <p14:tracePt t="26098" x="7537450" y="5591175"/>
          <p14:tracePt t="26105" x="7512050" y="5591175"/>
          <p14:tracePt t="26113" x="7494588" y="5591175"/>
          <p14:tracePt t="26121" x="7478713" y="5591175"/>
          <p14:tracePt t="26131" x="7469188" y="5591175"/>
          <p14:tracePt t="26147" x="7453313" y="5591175"/>
          <p14:tracePt t="26153" x="7443788" y="5591175"/>
          <p14:tracePt t="26163" x="7435850" y="5591175"/>
          <p14:tracePt t="26169" x="7418388" y="5591175"/>
          <p14:tracePt t="26180" x="7402513" y="5583238"/>
          <p14:tracePt t="26185" x="7392988" y="5575300"/>
          <p14:tracePt t="26193" x="7367588" y="5557838"/>
          <p14:tracePt t="26201" x="7342188" y="5549900"/>
          <p14:tracePt t="26209" x="7316788" y="5540375"/>
          <p14:tracePt t="26217" x="7291388" y="5514975"/>
          <p14:tracePt t="26225" x="7273925" y="5489575"/>
          <p14:tracePt t="26233" x="7248525" y="5481638"/>
          <p14:tracePt t="26241" x="7223125" y="5472113"/>
          <p14:tracePt t="26249" x="7215188" y="5464175"/>
          <p14:tracePt t="26258" x="7197725" y="5456238"/>
          <p14:tracePt t="26268" x="7189788" y="5446713"/>
          <p14:tracePt t="26273" x="7189788" y="5438775"/>
          <p14:tracePt t="26282" x="7180263" y="5430838"/>
          <p14:tracePt t="26299" x="7180263" y="5421313"/>
          <p14:tracePt t="26305" x="7180263" y="5405438"/>
          <p14:tracePt t="26314" x="7180263" y="5395913"/>
          <p14:tracePt t="26321" x="7180263" y="5370513"/>
          <p14:tracePt t="26331" x="7180263" y="5337175"/>
          <p14:tracePt t="26337" x="7180263" y="5294313"/>
          <p14:tracePt t="26347" x="7180263" y="5268913"/>
          <p14:tracePt t="26353" x="7180263" y="5235575"/>
          <p14:tracePt t="26363" x="7180263" y="5192713"/>
          <p14:tracePt t="26370" x="7180263" y="5175250"/>
          <p14:tracePt t="26379" x="7180263" y="5167313"/>
          <p14:tracePt t="26385" x="7189788" y="5132388"/>
          <p14:tracePt t="26393" x="7189788" y="5106988"/>
          <p14:tracePt t="26401" x="7189788" y="5081588"/>
          <p14:tracePt t="26409" x="7197725" y="5064125"/>
          <p14:tracePt t="26417" x="7197725" y="5038725"/>
          <p14:tracePt t="26425" x="7197725" y="5013325"/>
          <p14:tracePt t="26433" x="7205663" y="4987925"/>
          <p14:tracePt t="26441" x="7205663" y="4962525"/>
          <p14:tracePt t="26449" x="7205663" y="4929188"/>
          <p14:tracePt t="26457" x="7205663" y="4894263"/>
          <p14:tracePt t="26465" x="7205663" y="4878388"/>
          <p14:tracePt t="26473" x="7205663" y="4860925"/>
          <p14:tracePt t="26489" x="7205663" y="4852988"/>
          <p14:tracePt t="26498" x="7205663" y="4843463"/>
          <p14:tracePt t="26505" x="7205663" y="4835525"/>
          <p14:tracePt t="26513" x="7205663" y="4827588"/>
          <p14:tracePt t="26521" x="7215188" y="4802188"/>
          <p14:tracePt t="26531" x="7215188" y="4775200"/>
          <p14:tracePt t="26537" x="7223125" y="4749800"/>
          <p14:tracePt t="26546" x="7232650" y="4733925"/>
          <p14:tracePt t="26554" x="7240588" y="4708525"/>
          <p14:tracePt t="26563" x="7240588" y="4699000"/>
          <p14:tracePt t="26569" x="7248525" y="4683125"/>
          <p14:tracePt t="26579" x="7258050" y="4657725"/>
          <p14:tracePt t="26586" x="7265988" y="4640263"/>
          <p14:tracePt t="26594" x="7265988" y="4622800"/>
          <p14:tracePt t="26602" x="7273925" y="4597400"/>
          <p14:tracePt t="26609" x="7273925" y="4579938"/>
          <p14:tracePt t="26617" x="7283450" y="4564063"/>
          <p14:tracePt t="26625" x="7283450" y="4538663"/>
          <p14:tracePt t="26633" x="7291388" y="4513263"/>
          <p14:tracePt t="26641" x="7299325" y="4486275"/>
          <p14:tracePt t="26651" x="7308850" y="4470400"/>
          <p14:tracePt t="26658" x="7308850" y="4435475"/>
          <p14:tracePt t="26665" x="7308850" y="4402138"/>
          <p14:tracePt t="26673" x="7308850" y="4394200"/>
          <p14:tracePt t="26681" x="7308850" y="4376738"/>
          <p14:tracePt t="26689" x="7308850" y="4359275"/>
          <p14:tracePt t="26706" x="7308850" y="4341813"/>
          <p14:tracePt t="26713" x="7308850" y="4333875"/>
          <p14:tracePt t="26721" x="7308850" y="4325938"/>
          <p14:tracePt t="26731" x="7308850" y="4300538"/>
          <p14:tracePt t="26737" x="7316788" y="4275138"/>
          <p14:tracePt t="26747" x="7316788" y="4265613"/>
          <p14:tracePt t="26753" x="7324725" y="4232275"/>
          <p14:tracePt t="26763" x="7334250" y="4197350"/>
          <p14:tracePt t="26769" x="7334250" y="4156075"/>
          <p14:tracePt t="26779" x="7334250" y="4095750"/>
          <p14:tracePt t="26785" x="7334250" y="4052888"/>
          <p14:tracePt t="26794" x="7334250" y="4011613"/>
          <p14:tracePt t="26801" x="7324725" y="3960813"/>
          <p14:tracePt t="26809" x="7316788" y="3925888"/>
          <p14:tracePt t="26817" x="7308850" y="3883025"/>
          <p14:tracePt t="26825" x="7299325" y="3849688"/>
          <p14:tracePt t="26833" x="7291388" y="3816350"/>
          <p14:tracePt t="26842" x="7291388" y="3798888"/>
          <p14:tracePt t="26851" x="7291388" y="3773488"/>
          <p14:tracePt t="26857" x="7291388" y="3763963"/>
          <p14:tracePt t="26865" x="7291388" y="3748088"/>
          <p14:tracePt t="26873" x="7291388" y="3730625"/>
          <p14:tracePt t="26881" x="7291388" y="3713163"/>
          <p14:tracePt t="26889" x="7283450" y="3679825"/>
          <p14:tracePt t="26898" x="7265988" y="3654425"/>
          <p14:tracePt t="26905" x="7265988" y="3636963"/>
          <p14:tracePt t="26913" x="7258050" y="3619500"/>
          <p14:tracePt t="26921" x="7258050" y="3611563"/>
          <p14:tracePt t="26930" x="7248525" y="3586163"/>
          <p14:tracePt t="26947" x="7248525" y="3568700"/>
          <p14:tracePt t="26969" x="7248525" y="3517900"/>
          <p14:tracePt t="26979" x="7248525" y="3502025"/>
          <p14:tracePt t="26985" x="7248525" y="3475038"/>
          <p14:tracePt t="26993" x="7248525" y="3459163"/>
          <p14:tracePt t="27001" x="7240588" y="3441700"/>
          <p14:tracePt t="27009" x="7232650" y="3424238"/>
          <p14:tracePt t="27018" x="7232650" y="3416300"/>
          <p14:tracePt t="27025" x="7232650" y="3408363"/>
          <p14:tracePt t="27033" x="7232650" y="3382963"/>
          <p14:tracePt t="27041" x="7232650" y="3355975"/>
          <p14:tracePt t="27049" x="7232650" y="3330575"/>
          <p14:tracePt t="27058" x="7232650" y="3305175"/>
          <p14:tracePt t="27065" x="7232650" y="3254375"/>
          <p14:tracePt t="27073" x="7232650" y="3228975"/>
          <p14:tracePt t="27082" x="7232650" y="3186113"/>
          <p14:tracePt t="27089" x="7232650" y="3152775"/>
          <p14:tracePt t="27098" x="7232650" y="3119438"/>
          <p14:tracePt t="27105" x="7232650" y="3101975"/>
          <p14:tracePt t="27113" x="7232650" y="3076575"/>
          <p14:tracePt t="27121" x="7232650" y="3051175"/>
          <p14:tracePt t="27130" x="7232650" y="3041650"/>
          <p14:tracePt t="27138" x="7232650" y="3016250"/>
          <p14:tracePt t="27147" x="7232650" y="3000375"/>
          <p14:tracePt t="27154" x="7232650" y="2990850"/>
          <p14:tracePt t="27163" x="7232650" y="2974975"/>
          <p14:tracePt t="27169" x="7232650" y="2957513"/>
          <p14:tracePt t="27179" x="7232650" y="2949575"/>
          <p14:tracePt t="27185" x="7232650" y="2922588"/>
          <p14:tracePt t="27194" x="7240588" y="2906713"/>
          <p14:tracePt t="27203" x="7240588" y="2871788"/>
          <p14:tracePt t="27209" x="7248525" y="2846388"/>
          <p14:tracePt t="27217" x="7258050" y="2830513"/>
          <p14:tracePt t="27225" x="7258050" y="2820988"/>
          <p14:tracePt t="27233" x="7265988" y="2805113"/>
          <p14:tracePt t="27241" x="7273925" y="2787650"/>
          <p14:tracePt t="27249" x="7283450" y="2778125"/>
          <p14:tracePt t="27258" x="7291388" y="2762250"/>
          <p14:tracePt t="27267" x="7299325" y="2744788"/>
          <p14:tracePt t="27273" x="7299325" y="2736850"/>
          <p14:tracePt t="27283" x="7316788" y="2701925"/>
          <p14:tracePt t="27291" x="7342188" y="2651125"/>
          <p14:tracePt t="27299" x="7359650" y="2617788"/>
          <p14:tracePt t="27305" x="7385050" y="2566988"/>
          <p14:tracePt t="27315" x="7410450" y="2541588"/>
          <p14:tracePt t="27321" x="7427913" y="2516188"/>
          <p14:tracePt t="27330" x="7435850" y="2516188"/>
          <p14:tracePt t="27338" x="7453313" y="2489200"/>
          <p14:tracePt t="27346" x="7469188" y="2473325"/>
          <p14:tracePt t="27354" x="7486650" y="2463800"/>
          <p14:tracePt t="27363" x="7494588" y="2447925"/>
          <p14:tracePt t="27369" x="7529513" y="2430463"/>
          <p14:tracePt t="27379" x="7546975" y="2413000"/>
          <p14:tracePt t="27385" x="7562850" y="2397125"/>
          <p14:tracePt t="27394" x="7580313" y="2379663"/>
          <p14:tracePt t="27417" x="7597775" y="2362200"/>
          <p14:tracePt t="27426" x="7605713" y="2362200"/>
          <p14:tracePt t="27433" x="7613650" y="2354263"/>
          <p14:tracePt t="27449" x="7623175" y="2354263"/>
          <p14:tracePt t="27458" x="7631113" y="2354263"/>
          <p14:tracePt t="27465" x="7656513" y="2354263"/>
          <p14:tracePt t="27473" x="7681913" y="2354263"/>
          <p14:tracePt t="27481" x="7707313" y="2344738"/>
          <p14:tracePt t="27489" x="7716838" y="2344738"/>
          <p14:tracePt t="27498" x="7742238" y="2344738"/>
          <p14:tracePt t="27505" x="7750175" y="2344738"/>
          <p14:tracePt t="27514" x="7758113" y="2344738"/>
          <p14:tracePt t="27538" x="7767638" y="2344738"/>
          <p14:tracePt t="27547" x="7775575" y="2344738"/>
          <p14:tracePt t="27564" x="7800975" y="2344738"/>
          <p14:tracePt t="27569" x="7818438" y="2344738"/>
          <p14:tracePt t="27579" x="7843838" y="2354263"/>
          <p14:tracePt t="27586" x="7877175" y="2362200"/>
          <p14:tracePt t="27594" x="7912100" y="2379663"/>
          <p14:tracePt t="27601" x="7962900" y="2397125"/>
          <p14:tracePt t="27609" x="7996238" y="2405063"/>
          <p14:tracePt t="27618" x="8013700" y="2413000"/>
          <p14:tracePt t="27626" x="8021638" y="2413000"/>
          <p14:tracePt t="27634" x="8031163" y="2422525"/>
          <p14:tracePt t="27649" x="8031163" y="2430463"/>
          <p14:tracePt t="27657" x="8039100" y="2438400"/>
          <p14:tracePt t="27673" x="8039100" y="2447925"/>
          <p14:tracePt t="27681" x="8039100" y="2455863"/>
          <p14:tracePt t="27689" x="8039100" y="2463800"/>
          <p14:tracePt t="27697" x="8047038" y="2473325"/>
          <p14:tracePt t="27705" x="8056563" y="2489200"/>
          <p14:tracePt t="27713" x="8064500" y="2506663"/>
          <p14:tracePt t="27721" x="8064500" y="2524125"/>
          <p14:tracePt t="27730" x="8081963" y="2549525"/>
          <p14:tracePt t="27737" x="8089900" y="2566988"/>
          <p14:tracePt t="27747" x="8089900" y="2582863"/>
          <p14:tracePt t="27753" x="8089900" y="2592388"/>
          <p14:tracePt t="27762" x="8089900" y="2600325"/>
          <p14:tracePt t="27769" x="8089900" y="2608263"/>
          <p14:tracePt t="27785" x="8089900" y="2617788"/>
          <p14:tracePt t="27809" x="8089900" y="2625725"/>
          <p14:tracePt t="27849" x="8089900" y="2633663"/>
          <p14:tracePt t="27858" x="8081963" y="2643188"/>
          <p14:tracePt t="27865" x="8064500" y="2643188"/>
          <p14:tracePt t="27873" x="8039100" y="2651125"/>
          <p14:tracePt t="27882" x="8021638" y="2651125"/>
          <p14:tracePt t="27889" x="8005763" y="2651125"/>
          <p14:tracePt t="27898" x="7988300" y="2660650"/>
          <p14:tracePt t="27906" x="7980363" y="2660650"/>
          <p14:tracePt t="27922" x="7962900" y="2660650"/>
          <p14:tracePt t="27937" x="7954963" y="2660650"/>
          <p14:tracePt t="27954" x="7945438" y="2668588"/>
          <p14:tracePt t="27966" x="7937500" y="2668588"/>
          <p14:tracePt t="27969" x="7920038" y="2676525"/>
          <p14:tracePt t="27979" x="7902575" y="2676525"/>
          <p14:tracePt t="27985" x="7877175" y="2686050"/>
          <p14:tracePt t="27994" x="7869238" y="2686050"/>
          <p14:tracePt t="28001" x="7851775" y="2693988"/>
          <p14:tracePt t="28009" x="7843838" y="2693988"/>
          <p14:tracePt t="28017" x="7835900" y="2693988"/>
          <p14:tracePt t="28033" x="7818438" y="2693988"/>
          <p14:tracePt t="28049" x="7810500" y="2701925"/>
          <p14:tracePt t="28073" x="7800975" y="2701925"/>
          <p14:tracePt t="28082" x="7793038" y="2701925"/>
          <p14:tracePt t="28089" x="7783513" y="2701925"/>
          <p14:tracePt t="28097" x="7775575" y="2701925"/>
          <p14:tracePt t="28105" x="7758113" y="2701925"/>
          <p14:tracePt t="28114" x="7750175" y="2701925"/>
          <p14:tracePt t="28121" x="7732713" y="2701925"/>
          <p14:tracePt t="28130" x="7724775" y="2701925"/>
          <p14:tracePt t="28137" x="7716838" y="2701925"/>
          <p14:tracePt t="28154" x="7707313" y="2693988"/>
          <p14:tracePt t="28163" x="7699375" y="2686050"/>
          <p14:tracePt t="28169" x="7699375" y="2676525"/>
          <p14:tracePt t="28179" x="7699375" y="2668588"/>
          <p14:tracePt t="28185" x="7691438" y="2643188"/>
          <p14:tracePt t="28194" x="7691438" y="2633663"/>
          <p14:tracePt t="28203" x="7691438" y="2617788"/>
          <p14:tracePt t="28210" x="7691438" y="2600325"/>
          <p14:tracePt t="28218" x="7681913" y="2592388"/>
          <p14:tracePt t="28225" x="7681913" y="2582863"/>
          <p14:tracePt t="28241" x="7681913" y="2566988"/>
          <p14:tracePt t="28257" x="7681913" y="2557463"/>
          <p14:tracePt t="28265" x="7681913" y="2549525"/>
          <p14:tracePt t="28282" x="7681913" y="2524125"/>
          <p14:tracePt t="28289" x="7691438" y="2506663"/>
          <p14:tracePt t="28298" x="7691438" y="2498725"/>
          <p14:tracePt t="28305" x="7699375" y="2489200"/>
          <p14:tracePt t="28315" x="7707313" y="2481263"/>
          <p14:tracePt t="28321" x="7716838" y="2481263"/>
          <p14:tracePt t="28337" x="7732713" y="2481263"/>
          <p14:tracePt t="28346" x="7742238" y="2473325"/>
          <p14:tracePt t="28354" x="7750175" y="2473325"/>
          <p14:tracePt t="28362" x="7775575" y="2463800"/>
          <p14:tracePt t="28370" x="7800975" y="2455863"/>
          <p14:tracePt t="28378" x="7810500" y="2455863"/>
          <p14:tracePt t="28385" x="7826375" y="2447925"/>
          <p14:tracePt t="28395" x="7843838" y="2438400"/>
          <p14:tracePt t="28401" x="7869238" y="2430463"/>
          <p14:tracePt t="28409" x="7877175" y="2430463"/>
          <p14:tracePt t="28417" x="7912100" y="2430463"/>
          <p14:tracePt t="28426" x="7937500" y="2430463"/>
          <p14:tracePt t="28435" x="7954963" y="2430463"/>
          <p14:tracePt t="28441" x="7980363" y="2430463"/>
          <p14:tracePt t="28449" x="8005763" y="2430463"/>
          <p14:tracePt t="28465" x="8013700" y="2430463"/>
          <p14:tracePt t="28473" x="8021638" y="2430463"/>
          <p14:tracePt t="28513" x="8031163" y="2438400"/>
          <p14:tracePt t="28521" x="8039100" y="2438400"/>
          <p14:tracePt t="28529" x="8039100" y="2447925"/>
          <p14:tracePt t="28537" x="8039100" y="2455863"/>
          <p14:tracePt t="28546" x="8047038" y="2463800"/>
          <p14:tracePt t="28562" x="8047038" y="2473325"/>
          <p14:tracePt t="28614" x="8047038" y="2481263"/>
          <p14:tracePt t="28621" x="8047038" y="2489200"/>
          <p14:tracePt t="28642" x="8047038" y="2506663"/>
          <p14:tracePt t="28649" x="8047038" y="2524125"/>
          <p14:tracePt t="28665" x="8039100" y="2524125"/>
          <p14:tracePt t="28673" x="8031163" y="2532063"/>
          <p14:tracePt t="28682" x="8031163" y="2541588"/>
          <p14:tracePt t="28689" x="8021638" y="2549525"/>
          <p14:tracePt t="28699" x="8013700" y="2557463"/>
          <p14:tracePt t="28715" x="8013700" y="2566988"/>
          <p14:tracePt t="28722" x="8005763" y="2574925"/>
          <p14:tracePt t="30061" x="8005763" y="2582863"/>
          <p14:tracePt t="30082" x="8005763" y="2592388"/>
          <p14:tracePt t="30097" x="8013700" y="2592388"/>
          <p14:tracePt t="30113" x="8039100" y="2600325"/>
          <p14:tracePt t="30121" x="8056563" y="2617788"/>
          <p14:tracePt t="30137" x="8081963" y="2633663"/>
          <p14:tracePt t="30153" x="8099425" y="2633663"/>
          <p14:tracePt t="30161" x="8107363" y="2643188"/>
          <p14:tracePt t="30169" x="8115300" y="2643188"/>
          <p14:tracePt t="30179" x="8124825" y="2651125"/>
          <p14:tracePt t="30185" x="8132763" y="2660650"/>
          <p14:tracePt t="30195" x="8175625" y="2686050"/>
          <p14:tracePt t="30202" x="8191500" y="2693988"/>
          <p14:tracePt t="30209" x="8243888" y="2719388"/>
          <p14:tracePt t="30217" x="8269288" y="2736850"/>
          <p14:tracePt t="30225" x="8310563" y="2762250"/>
          <p14:tracePt t="30233" x="8362950" y="2787650"/>
          <p14:tracePt t="30241" x="8413750" y="2820988"/>
          <p14:tracePt t="30249" x="8472488" y="2855913"/>
          <p14:tracePt t="30258" x="8523288" y="2881313"/>
          <p14:tracePt t="30265" x="8574088" y="2914650"/>
          <p14:tracePt t="30273" x="8599488" y="2932113"/>
          <p14:tracePt t="30281" x="8634413" y="2965450"/>
          <p14:tracePt t="30289" x="8642350" y="2974975"/>
          <p14:tracePt t="30299" x="8659813" y="2990850"/>
          <p14:tracePt t="30305" x="8659813" y="3008313"/>
          <p14:tracePt t="30315" x="8659813" y="3016250"/>
          <p14:tracePt t="30329" x="8659813" y="3025775"/>
          <p14:tracePt t="30337" x="8659813" y="3033713"/>
          <p14:tracePt t="30345" x="8659813" y="3051175"/>
          <p14:tracePt t="30353" x="8659813" y="3076575"/>
          <p14:tracePt t="30363" x="8659813" y="3101975"/>
          <p14:tracePt t="30369" x="8659813" y="3135313"/>
          <p14:tracePt t="30378" x="8659813" y="3170238"/>
          <p14:tracePt t="30385" x="8667750" y="3211513"/>
          <p14:tracePt t="30394" x="8685213" y="3246438"/>
          <p14:tracePt t="30401" x="8685213" y="3279775"/>
          <p14:tracePt t="30409" x="8693150" y="3314700"/>
          <p14:tracePt t="30417" x="8693150" y="3322638"/>
          <p14:tracePt t="30426" x="8702675" y="3330575"/>
          <p14:tracePt t="30433" x="8702675" y="3340100"/>
          <p14:tracePt t="30553" x="8685213" y="3314700"/>
          <p14:tracePt t="30561" x="8659813" y="3289300"/>
          <p14:tracePt t="30569" x="8634413" y="3238500"/>
          <p14:tracePt t="30577" x="8609013" y="3203575"/>
          <p14:tracePt t="30585" x="8591550" y="3170238"/>
          <p14:tracePt t="30594" x="8583613" y="3152775"/>
          <p14:tracePt t="30601" x="8558213" y="3127375"/>
          <p14:tracePt t="30609" x="8548688" y="3119438"/>
          <p14:tracePt t="30618" x="8532813" y="3094038"/>
          <p14:tracePt t="30624" x="8523288" y="3084513"/>
          <p14:tracePt t="30640" x="8523288" y="3076575"/>
          <p14:tracePt t="30713" x="8523288" y="3067050"/>
          <p14:tracePt t="30800" x="8532813" y="3076575"/>
          <p14:tracePt t="30809" x="8540750" y="3094038"/>
          <p14:tracePt t="30817" x="8548688" y="3119438"/>
          <p14:tracePt t="30824" x="8548688" y="3152775"/>
          <p14:tracePt t="30832" x="8566150" y="3170238"/>
          <p14:tracePt t="30840" x="8574088" y="3195638"/>
          <p14:tracePt t="30849" x="8574088" y="3221038"/>
          <p14:tracePt t="30856" x="8583613" y="3246438"/>
          <p14:tracePt t="30864" x="8591550" y="3254375"/>
          <p14:tracePt t="30872" x="8591550" y="3263900"/>
          <p14:tracePt t="30881" x="8591550" y="3271838"/>
          <p14:tracePt t="31961" x="8591550" y="3289300"/>
          <p14:tracePt t="31969" x="8599488" y="3314700"/>
          <p14:tracePt t="31977" x="8609013" y="3322638"/>
          <p14:tracePt t="31984" x="8616950" y="3330575"/>
          <p14:tracePt t="31995" x="8616950" y="3348038"/>
          <p14:tracePt t="32005" x="8616950" y="3355975"/>
          <p14:tracePt t="32013" x="8616950" y="3365500"/>
          <p14:tracePt t="32112" x="8616950" y="3373438"/>
          <p14:tracePt t="32120" x="8616950" y="3382963"/>
          <p14:tracePt t="32129" x="8616950" y="3390900"/>
          <p14:tracePt t="32137" x="8616950" y="3398838"/>
          <p14:tracePt t="32145" x="8616950" y="3408363"/>
          <p14:tracePt t="32233" x="8616950" y="3416300"/>
          <p14:tracePt t="32241" x="8616950" y="3424238"/>
          <p14:tracePt t="32249" x="8616950" y="3433763"/>
          <p14:tracePt t="32258" x="8616950" y="3441700"/>
          <p14:tracePt t="32265" x="8616950" y="3449638"/>
          <p14:tracePt t="32273" x="8624888" y="3467100"/>
          <p14:tracePt t="32281" x="8624888" y="3484563"/>
          <p14:tracePt t="32289" x="8624888" y="3502025"/>
          <p14:tracePt t="32305" x="8624888" y="3509963"/>
          <p14:tracePt t="32313" x="8624888" y="3527425"/>
          <p14:tracePt t="32345" x="8624888" y="3535363"/>
          <p14:tracePt t="32353" x="8624888" y="3543300"/>
          <p14:tracePt t="32369" x="8624888" y="3560763"/>
          <p14:tracePt t="32378" x="8624888" y="3568700"/>
          <p14:tracePt t="32385" x="8624888" y="3578225"/>
          <p14:tracePt t="32394" x="8624888" y="3586163"/>
          <p14:tracePt t="32401" x="8624888" y="3594100"/>
          <p14:tracePt t="33449" x="8624888" y="3603625"/>
          <p14:tracePt t="33589" x="8624888" y="3611563"/>
          <p14:tracePt t="33613" x="8624888" y="3619500"/>
          <p14:tracePt t="33617" x="8624888" y="3629025"/>
          <p14:tracePt t="33626" x="8624888" y="3636963"/>
          <p14:tracePt t="33649" x="8624888" y="3646488"/>
          <p14:tracePt t="33657" x="8624888" y="3662363"/>
          <p14:tracePt t="33665" x="8634413" y="3671888"/>
          <p14:tracePt t="33673" x="8634413" y="3679825"/>
          <p14:tracePt t="33681" x="8634413" y="3687763"/>
          <p14:tracePt t="33697" x="8634413" y="3697288"/>
          <p14:tracePt t="33705" x="8634413" y="3705225"/>
          <p14:tracePt t="33713" x="8642350" y="3713163"/>
          <p14:tracePt t="33721" x="8642350" y="3730625"/>
          <p14:tracePt t="33730" x="8642350" y="3738563"/>
          <p14:tracePt t="33737" x="8651875" y="3756025"/>
          <p14:tracePt t="33746" x="8651875" y="3763963"/>
          <p14:tracePt t="33753" x="8651875" y="3773488"/>
          <p14:tracePt t="33761" x="8651875" y="3790950"/>
          <p14:tracePt t="33779" x="8651875" y="3806825"/>
          <p14:tracePt t="33795" x="8659813" y="3816350"/>
          <p14:tracePt t="33801" x="8659813" y="3824288"/>
          <p14:tracePt t="33810" x="8659813" y="3832225"/>
          <p14:tracePt t="33833" x="8659813" y="3849688"/>
          <p14:tracePt t="33849" x="8659813" y="3875088"/>
          <p14:tracePt t="33889" x="8659813" y="3883025"/>
          <p14:tracePt t="33921" x="8659813" y="3892550"/>
          <p14:tracePt t="33953" x="8659813" y="3900488"/>
          <p14:tracePt t="33985" x="8659813" y="3908425"/>
          <p14:tracePt t="34033" x="8659813" y="3917950"/>
          <p14:tracePt t="34585" x="8651875" y="3925888"/>
          <p14:tracePt t="34597" x="8642350" y="3925888"/>
          <p14:tracePt t="36113" x="8634413" y="3935413"/>
          <p14:tracePt t="36126" x="8634413" y="3943350"/>
          <p14:tracePt t="36130" x="8634413" y="3960813"/>
          <p14:tracePt t="36137" x="8634413" y="3986213"/>
          <p14:tracePt t="36145" x="8634413" y="3994150"/>
          <p14:tracePt t="36154" x="8642350" y="4011613"/>
          <p14:tracePt t="36162" x="8642350" y="4027488"/>
          <p14:tracePt t="36175" x="8642350" y="4052888"/>
          <p14:tracePt t="36179" x="8642350" y="4062413"/>
          <p14:tracePt t="36185" x="8642350" y="4070350"/>
          <p14:tracePt t="36195" x="8642350" y="4087813"/>
          <p14:tracePt t="36201" x="8642350" y="4105275"/>
          <p14:tracePt t="36211" x="8642350" y="4113213"/>
          <p14:tracePt t="36217" x="8642350" y="4121150"/>
          <p14:tracePt t="36228" x="8642350" y="4130675"/>
          <p14:tracePt t="36313" x="8642350" y="4138613"/>
          <p14:tracePt t="36329" x="8642350" y="4146550"/>
          <p14:tracePt t="36337" x="8642350" y="4156075"/>
          <p14:tracePt t="36345" x="8642350" y="4164013"/>
          <p14:tracePt t="36361" x="8642350" y="4181475"/>
          <p14:tracePt t="36426" x="8642350" y="4189413"/>
          <p14:tracePt t="36456" x="8642350" y="4206875"/>
          <p14:tracePt t="36473" x="8642350" y="4214813"/>
          <p14:tracePt t="36481" x="8642350" y="4224338"/>
          <p14:tracePt t="36489" x="8642350" y="4232275"/>
          <p14:tracePt t="36498" x="8642350" y="4240213"/>
          <p14:tracePt t="36505" x="8642350" y="4249738"/>
          <p14:tracePt t="36513" x="8642350" y="4257675"/>
          <p14:tracePt t="36521" x="8642350" y="4265613"/>
          <p14:tracePt t="36529" x="8642350" y="4283075"/>
          <p14:tracePt t="36537" x="8642350" y="4291013"/>
          <p14:tracePt t="36545" x="8642350" y="4300538"/>
          <p14:tracePt t="36553" x="8642350" y="4316413"/>
          <p14:tracePt t="36569" x="8642350" y="4333875"/>
          <p14:tracePt t="36578" x="8642350" y="4359275"/>
          <p14:tracePt t="36585" x="8642350" y="4376738"/>
          <p14:tracePt t="36594" x="8642350" y="4402138"/>
          <p14:tracePt t="36601" x="8642350" y="4410075"/>
          <p14:tracePt t="36611" x="8642350" y="4435475"/>
          <p14:tracePt t="36617" x="8634413" y="4452938"/>
          <p14:tracePt t="36626" x="8624888" y="4470400"/>
          <p14:tracePt t="36634" x="8624888" y="4478338"/>
          <p14:tracePt t="36642" x="8624888" y="4486275"/>
          <p14:tracePt t="36649" x="8624888" y="4495800"/>
          <p14:tracePt t="36658" x="8624888" y="4513263"/>
          <p14:tracePt t="36665" x="8624888" y="4529138"/>
          <p14:tracePt t="36673" x="8624888" y="4538663"/>
          <p14:tracePt t="36681" x="8624888" y="4554538"/>
          <p14:tracePt t="36689" x="8624888" y="4564063"/>
          <p14:tracePt t="36697" x="8624888" y="4572000"/>
          <p14:tracePt t="36705" x="8624888" y="4589463"/>
          <p14:tracePt t="36713" x="8624888" y="4597400"/>
          <p14:tracePt t="36729" x="8624888" y="4614863"/>
          <p14:tracePt t="36737" x="8624888" y="4622800"/>
          <p14:tracePt t="36745" x="8624888" y="4630738"/>
          <p14:tracePt t="36753" x="8624888" y="4640263"/>
          <p14:tracePt t="36793" x="8624888" y="4648200"/>
          <p14:tracePt t="36809" x="8624888" y="4665663"/>
          <p14:tracePt t="36826" x="8624888" y="4691063"/>
          <p14:tracePt t="36833" x="8624888" y="4708525"/>
          <p14:tracePt t="36842" x="8624888" y="4716463"/>
          <p14:tracePt t="36849" x="8624888" y="4733925"/>
          <p14:tracePt t="36865" x="8624888" y="4749800"/>
          <p14:tracePt t="37089" x="8624888" y="4759325"/>
          <p14:tracePt t="37097" x="8624888" y="4775200"/>
          <p14:tracePt t="37113" x="8624888" y="4784725"/>
          <p14:tracePt t="37121" x="8624888" y="4792663"/>
          <p14:tracePt t="37137" x="8624888" y="4810125"/>
          <p14:tracePt t="37153" x="8624888" y="4827588"/>
          <p14:tracePt t="37169" x="8624888" y="4843463"/>
          <p14:tracePt t="37178" x="8624888" y="4868863"/>
          <p14:tracePt t="37194" x="8624888" y="4894263"/>
          <p14:tracePt t="37201" x="8624888" y="4903788"/>
          <p14:tracePt t="37210" x="8624888" y="4919663"/>
          <p14:tracePt t="37217" x="8634413" y="4946650"/>
          <p14:tracePt t="37233" x="8642350" y="4954588"/>
          <p14:tracePt t="37243" x="8642350" y="4962525"/>
          <p14:tracePt t="37249" x="8642350" y="4972050"/>
          <p14:tracePt t="37257" x="8651875" y="4979988"/>
          <p14:tracePt t="37289" x="8651875" y="4987925"/>
          <p14:tracePt t="37297" x="8651875" y="4997450"/>
          <p14:tracePt t="37329" x="8651875" y="5005388"/>
          <p14:tracePt t="37337" x="8651875" y="5013325"/>
          <p14:tracePt t="37345" x="8651875" y="5022850"/>
          <p14:tracePt t="37353" x="8651875" y="5030788"/>
          <p14:tracePt t="37361" x="8651875" y="5056188"/>
          <p14:tracePt t="37369" x="8651875" y="5064125"/>
          <p14:tracePt t="37377" x="8651875" y="5073650"/>
          <p14:tracePt t="37385" x="8651875" y="5091113"/>
          <p14:tracePt t="37401" x="8651875" y="5099050"/>
          <p14:tracePt t="37417" x="8651875" y="5116513"/>
          <p14:tracePt t="37442" x="8651875" y="5124450"/>
          <p14:tracePt t="37449" x="8651875" y="5132388"/>
          <p14:tracePt t="37457" x="8651875" y="5141913"/>
          <p14:tracePt t="37465" x="8651875" y="5149850"/>
          <p14:tracePt t="37473" x="8651875" y="5157788"/>
          <p14:tracePt t="37489" x="8651875" y="5167313"/>
          <p14:tracePt t="37685" x="8651875" y="5175250"/>
          <p14:tracePt t="37689" x="8651875" y="5192713"/>
          <p14:tracePt t="37693" x="8651875" y="5208588"/>
          <p14:tracePt t="37701" x="8624888" y="5235575"/>
          <p14:tracePt t="37710" x="8616950" y="5243513"/>
          <p14:tracePt t="37717" x="8591550" y="5268913"/>
          <p14:tracePt t="37727" x="8566150" y="5302250"/>
          <p14:tracePt t="37733" x="8558213" y="5327650"/>
          <p14:tracePt t="37742" x="8532813" y="5362575"/>
          <p14:tracePt t="37749" x="8489950" y="5413375"/>
          <p14:tracePt t="37755" x="8447088" y="5481638"/>
          <p14:tracePt t="37761" x="8413750" y="5532438"/>
          <p14:tracePt t="37769" x="8388350" y="5557838"/>
          <p14:tracePt t="37777" x="8320088" y="5600700"/>
          <p14:tracePt t="37785" x="8294688" y="5616575"/>
          <p14:tracePt t="37794" x="8259763" y="5641975"/>
          <p14:tracePt t="37801" x="8208963" y="5668963"/>
          <p14:tracePt t="37810" x="8132763" y="5710238"/>
          <p14:tracePt t="37818" x="8056563" y="5761038"/>
          <p14:tracePt t="37827" x="7980363" y="5788025"/>
          <p14:tracePt t="37833" x="7912100" y="5813425"/>
          <p14:tracePt t="37843" x="7835900" y="5821363"/>
          <p14:tracePt t="37849" x="7758113" y="5829300"/>
          <p14:tracePt t="37857" x="7673975" y="5846763"/>
          <p14:tracePt t="37865" x="7580313" y="5846763"/>
          <p14:tracePt t="37873" x="7478713" y="5846763"/>
          <p14:tracePt t="37881" x="7367588" y="5846763"/>
          <p14:tracePt t="37889" x="7248525" y="5846763"/>
          <p14:tracePt t="37897" x="7121525" y="5846763"/>
          <p14:tracePt t="37905" x="6985000" y="5854700"/>
          <p14:tracePt t="37913" x="6858000" y="5864225"/>
          <p14:tracePt t="37921" x="6713538" y="5880100"/>
          <p14:tracePt t="37929" x="6569075" y="5889625"/>
          <p14:tracePt t="37937" x="6442075" y="5889625"/>
          <p14:tracePt t="37946" x="6330950" y="5905500"/>
          <p14:tracePt t="37965" x="6161088" y="5932488"/>
          <p14:tracePt t="37969" x="6084888" y="5957888"/>
          <p14:tracePt t="37977" x="6024563" y="5973763"/>
          <p14:tracePt t="37986" x="5957888" y="5999163"/>
          <p14:tracePt t="37994" x="5897563" y="6008688"/>
          <p14:tracePt t="38001" x="5854700" y="6016625"/>
          <p14:tracePt t="38010" x="5803900" y="6024563"/>
          <p14:tracePt t="38017" x="5745163" y="6034088"/>
          <p14:tracePt t="38027" x="5684838" y="6042025"/>
          <p14:tracePt t="38033" x="5634038" y="6042025"/>
          <p14:tracePt t="38043" x="5557838" y="6042025"/>
          <p14:tracePt t="38049" x="5489575" y="6042025"/>
          <p14:tracePt t="38057" x="5405438" y="6042025"/>
          <p14:tracePt t="38065" x="5327650" y="6042025"/>
          <p14:tracePt t="38073" x="5243513" y="6042025"/>
          <p14:tracePt t="38081" x="5175250" y="6042025"/>
          <p14:tracePt t="38089" x="5091113" y="6042025"/>
          <p14:tracePt t="38097" x="5005388" y="6042025"/>
          <p14:tracePt t="38105" x="4886325" y="6059488"/>
          <p14:tracePt t="38113" x="4759325" y="6067425"/>
          <p14:tracePt t="38121" x="4648200" y="6076950"/>
          <p14:tracePt t="38130" x="4521200" y="6092825"/>
          <p14:tracePt t="38137" x="4410075" y="6102350"/>
          <p14:tracePt t="38146" x="4283075" y="6110288"/>
          <p14:tracePt t="38153" x="4164013" y="6110288"/>
          <p14:tracePt t="38162" x="4052888" y="6127750"/>
          <p14:tracePt t="38169" x="3968750" y="6135688"/>
          <p14:tracePt t="38176" x="3892550" y="6143625"/>
          <p14:tracePt t="38185" x="3824288" y="6143625"/>
          <p14:tracePt t="38193" x="3763963" y="6143625"/>
          <p14:tracePt t="38201" x="3687763" y="6143625"/>
          <p14:tracePt t="38210" x="3636963" y="6143625"/>
          <p14:tracePt t="38217" x="3560763" y="6143625"/>
          <p14:tracePt t="38227" x="3502025" y="6143625"/>
          <p14:tracePt t="38234" x="3449638" y="6143625"/>
          <p14:tracePt t="38243" x="3373438" y="6143625"/>
          <p14:tracePt t="38249" x="3305175" y="6161088"/>
          <p14:tracePt t="38257" x="3246438" y="6161088"/>
          <p14:tracePt t="38265" x="3170238" y="6161088"/>
          <p14:tracePt t="38273" x="3084513" y="6161088"/>
          <p14:tracePt t="38281" x="3000375" y="6161088"/>
          <p14:tracePt t="38289" x="2906713" y="6161088"/>
          <p14:tracePt t="38297" x="2805113" y="6161088"/>
          <p14:tracePt t="38305" x="2676525" y="6153150"/>
          <p14:tracePt t="38313" x="2532063" y="6143625"/>
          <p14:tracePt t="38321" x="2379663" y="6118225"/>
          <p14:tracePt t="38329" x="2217738" y="6110288"/>
          <p14:tracePt t="38338" x="2047875" y="6092825"/>
          <p14:tracePt t="38348" x="1885950" y="6067425"/>
          <p14:tracePt t="38353" x="1716088" y="6042025"/>
          <p14:tracePt t="38363" x="1555750" y="6016625"/>
          <p14:tracePt t="38370" x="1360488" y="5973763"/>
          <p14:tracePt t="38377" x="1163638" y="5932488"/>
          <p14:tracePt t="38385" x="993775" y="5897563"/>
          <p14:tracePt t="38392" x="841375" y="5846763"/>
          <p14:tracePt t="38401" x="663575" y="5770563"/>
          <p14:tracePt t="38410" x="466725" y="5684838"/>
          <p14:tracePt t="38417" x="255588" y="5575300"/>
          <p14:tracePt t="38428" x="25400" y="54467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apis števila 8">
            <a:hlinkClick r:id="" action="ppaction://media"/>
            <a:extLst>
              <a:ext uri="{FF2B5EF4-FFF2-40B4-BE49-F238E27FC236}">
                <a16:creationId xmlns:a16="http://schemas.microsoft.com/office/drawing/2014/main" xmlns="" id="{14D54BBC-6AF5-4697-8415-2BF0E9D3639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528" y="476672"/>
            <a:ext cx="9144000" cy="5486400"/>
          </a:xfrm>
          <a:prstGeom prst="rect">
            <a:avLst/>
          </a:prstGeom>
        </p:spPr>
      </p:pic>
      <p:pic>
        <p:nvPicPr>
          <p:cNvPr id="13" name="Zvok 12">
            <a:hlinkClick r:id="" action="ppaction://media"/>
            <a:extLst>
              <a:ext uri="{FF2B5EF4-FFF2-40B4-BE49-F238E27FC236}">
                <a16:creationId xmlns:a16="http://schemas.microsoft.com/office/drawing/2014/main" xmlns="" id="{AA761C7E-D719-46C0-998C-B9E6D3FD119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8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41"/>
    </mc:Choice>
    <mc:Fallback xmlns="">
      <p:transition spd="slow" advTm="12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959" x="611188" y="688975"/>
          <p14:tracePt t="27983" x="790575" y="790575"/>
          <p14:tracePt t="28009" x="900113" y="884238"/>
          <p14:tracePt t="28034" x="1054100" y="977900"/>
          <p14:tracePt t="28061" x="1274763" y="1069975"/>
          <p14:tracePt t="28083" x="1589088" y="1198563"/>
          <p14:tracePt t="28105" x="1870075" y="1350963"/>
          <p14:tracePt t="28127" x="2082800" y="1470025"/>
          <p14:tracePt t="28155" x="2489200" y="1631950"/>
          <p14:tracePt t="28176" x="2668588" y="1700213"/>
          <p14:tracePt t="28179" x="2744788" y="1716088"/>
          <p14:tracePt t="28201" x="2922588" y="1801813"/>
          <p14:tracePt t="28227" x="3051175" y="1878013"/>
          <p14:tracePt t="28250" x="3160713" y="1946275"/>
          <p14:tracePt t="28276" x="3297238" y="2030413"/>
          <p14:tracePt t="28298" x="3475038" y="2116138"/>
          <p14:tracePt t="28321" x="3738563" y="2217738"/>
          <p14:tracePt t="28344" x="3935413" y="2278063"/>
          <p14:tracePt t="28367" x="4197350" y="2344738"/>
          <p14:tracePt t="28389" x="4341813" y="2387600"/>
          <p14:tracePt t="28471" x="4368800" y="2405063"/>
          <p14:tracePt t="28494" x="4410075" y="2447925"/>
          <p14:tracePt t="28519" x="4445000" y="2463800"/>
          <p14:tracePt t="28541" x="4452938" y="2473325"/>
          <p14:tracePt t="28603" x="4460875" y="2473325"/>
          <p14:tracePt t="28625" x="4495800" y="2473325"/>
          <p14:tracePt t="28650" x="4572000" y="2489200"/>
          <p14:tracePt t="28673" x="4579938" y="2498725"/>
          <p14:tracePt t="28696" x="4589463" y="2506663"/>
          <p14:tracePt t="28779" x="4597400" y="2506663"/>
          <p14:tracePt t="28843" x="4605338" y="2506663"/>
          <p14:tracePt t="33674" x="4605338" y="2498725"/>
          <p14:tracePt t="33696" x="4605338" y="2489200"/>
          <p14:tracePt t="33718" x="4597400" y="2463800"/>
          <p14:tracePt t="33840" x="4597400" y="2447925"/>
          <p14:tracePt t="33857" x="4579938" y="2405063"/>
          <p14:tracePt t="33878" x="4579938" y="2379663"/>
          <p14:tracePt t="33898" x="4564063" y="2371725"/>
          <p14:tracePt t="33935" x="4554538" y="2362200"/>
          <p14:tracePt t="33995" x="4554538" y="2354263"/>
          <p14:tracePt t="34011" x="4546600" y="2344738"/>
          <p14:tracePt t="34049" x="4538663" y="2336800"/>
          <p14:tracePt t="34086" x="4538663" y="2328863"/>
          <p14:tracePt t="34126" x="4529138" y="2311400"/>
          <p14:tracePt t="34216" x="4521200" y="2311400"/>
          <p14:tracePt t="34235" x="4521200" y="2303463"/>
          <p14:tracePt t="34273" x="4513263" y="2293938"/>
          <p14:tracePt t="34671" x="4513263" y="2286000"/>
          <p14:tracePt t="34711" x="4503738" y="2278063"/>
          <p14:tracePt t="34730" x="4503738" y="2268538"/>
          <p14:tracePt t="34752" x="4495800" y="2268538"/>
          <p14:tracePt t="35174" x="4486275" y="2260600"/>
          <p14:tracePt t="35194" x="4486275" y="2252663"/>
          <p14:tracePt t="35399" x="4478338" y="2252663"/>
          <p14:tracePt t="35417" x="4460875" y="2235200"/>
          <p14:tracePt t="35441" x="4427538" y="2227263"/>
          <p14:tracePt t="35460" x="4419600" y="2217738"/>
          <p14:tracePt t="35462" x="4419600" y="2209800"/>
          <p14:tracePt t="35482" x="4410075" y="2209800"/>
          <p14:tracePt t="35502" x="4394200" y="2200275"/>
          <p14:tracePt t="35523" x="4384675" y="2192338"/>
          <p14:tracePt t="35543" x="4376738" y="2192338"/>
          <p14:tracePt t="35811" x="4359275" y="2192338"/>
          <p14:tracePt t="35829" x="4325938" y="2174875"/>
          <p14:tracePt t="35850" x="4291013" y="2166938"/>
          <p14:tracePt t="35868" x="4275138" y="2159000"/>
          <p14:tracePt t="35892" x="4257675" y="2159000"/>
          <p14:tracePt t="35909" x="4249738" y="2149475"/>
          <p14:tracePt t="35981" x="4224338" y="2133600"/>
          <p14:tracePt t="36003" x="4206875" y="2133600"/>
          <p14:tracePt t="36026" x="4197350" y="2133600"/>
          <p14:tracePt t="36555" x="4189413" y="2133600"/>
          <p14:tracePt t="36576" x="4164013" y="2133600"/>
          <p14:tracePt t="36600" x="4146550" y="2133600"/>
          <p14:tracePt t="37133" x="4138613" y="2124075"/>
          <p14:tracePt t="37262" x="4130675" y="2116138"/>
          <p14:tracePt t="37406" x="4113213" y="2116138"/>
          <p14:tracePt t="37422" x="4079875" y="2108200"/>
          <p14:tracePt t="37441" x="4062413" y="2108200"/>
          <p14:tracePt t="37660" x="4019550" y="2116138"/>
          <p14:tracePt t="37694" x="4011613" y="2124075"/>
          <p14:tracePt t="37862" x="3968750" y="2133600"/>
          <p14:tracePt t="37878" x="3943350" y="2133600"/>
          <p14:tracePt t="37896" x="3908425" y="2141538"/>
          <p14:tracePt t="37912" x="3892550" y="2141538"/>
          <p14:tracePt t="38242" x="3875088" y="2149475"/>
          <p14:tracePt t="38258" x="3875088" y="2159000"/>
          <p14:tracePt t="38410" x="3857625" y="2166938"/>
          <p14:tracePt t="38427" x="3841750" y="2166938"/>
          <p14:tracePt t="38445" x="3824288" y="2184400"/>
          <p14:tracePt t="38479" x="3816350" y="2184400"/>
          <p14:tracePt t="38540" x="3806825" y="2184400"/>
          <p14:tracePt t="38555" x="3806825" y="2192338"/>
          <p14:tracePt t="38570" x="3798888" y="2192338"/>
          <p14:tracePt t="38873" x="3790950" y="2200275"/>
          <p14:tracePt t="38887" x="3781425" y="2209800"/>
          <p14:tracePt t="38908" x="3763963" y="2217738"/>
          <p14:tracePt t="39106" x="3756025" y="2227263"/>
          <p14:tracePt t="39122" x="3738563" y="2235200"/>
          <p14:tracePt t="39156" x="3722688" y="2243138"/>
          <p14:tracePt t="39272" x="3713163" y="2252663"/>
          <p14:tracePt t="39291" x="3705225" y="2260600"/>
          <p14:tracePt t="39308" x="3687763" y="2260600"/>
          <p14:tracePt t="39325" x="3679825" y="2268538"/>
          <p14:tracePt t="39341" x="3671888" y="2278063"/>
          <p14:tracePt t="39586" x="3662363" y="2278063"/>
          <p14:tracePt t="39618" x="3662363" y="2293938"/>
          <p14:tracePt t="39651" x="3662363" y="2303463"/>
          <p14:tracePt t="39683" x="3654425" y="2319338"/>
          <p14:tracePt t="39700" x="3646488" y="2319338"/>
          <p14:tracePt t="39734" x="3636963" y="2336800"/>
          <p14:tracePt t="39748" x="3629025" y="2344738"/>
          <p14:tracePt t="39766" x="3619500" y="2344738"/>
          <p14:tracePt t="39783" x="3619500" y="2362200"/>
          <p14:tracePt t="39909" x="3611563" y="2371725"/>
          <p14:tracePt t="39925" x="3603625" y="2371725"/>
          <p14:tracePt t="39941" x="3603625" y="2379663"/>
          <p14:tracePt t="39956" x="3603625" y="2387600"/>
          <p14:tracePt t="39991" x="3594100" y="2387600"/>
          <p14:tracePt t="40019" x="3586163" y="2397125"/>
          <p14:tracePt t="40035" x="3578225" y="2413000"/>
          <p14:tracePt t="40068" x="3578225" y="2422525"/>
          <p14:tracePt t="40557" x="3552825" y="2438400"/>
          <p14:tracePt t="40726" x="3535363" y="2447925"/>
          <p14:tracePt t="40743" x="3527425" y="2455863"/>
          <p14:tracePt t="40815" x="3517900" y="2463800"/>
          <p14:tracePt t="40861" x="3517900" y="2473325"/>
          <p14:tracePt t="40895" x="3517900" y="2481263"/>
          <p14:tracePt t="41332" x="3517900" y="2498725"/>
          <p14:tracePt t="41421" x="3517900" y="2506663"/>
          <p14:tracePt t="41435" x="3517900" y="2516188"/>
          <p14:tracePt t="41451" x="3509963" y="2524125"/>
          <p14:tracePt t="41468" x="3509963" y="2532063"/>
          <p14:tracePt t="41470" x="3502025" y="2541588"/>
          <p14:tracePt t="41490" x="3502025" y="2549525"/>
          <p14:tracePt t="41590" x="3502025" y="2566988"/>
          <p14:tracePt t="41605" x="3502025" y="2574925"/>
          <p14:tracePt t="41623" x="3492500" y="2582863"/>
          <p14:tracePt t="41698" x="3492500" y="2608263"/>
          <p14:tracePt t="41713" x="3492500" y="2625725"/>
          <p14:tracePt t="41731" x="3492500" y="2643188"/>
          <p14:tracePt t="41746" x="3492500" y="2660650"/>
          <p14:tracePt t="41764" x="3492500" y="2676525"/>
          <p14:tracePt t="41851" x="3492500" y="2686050"/>
          <p14:tracePt t="41882" x="3492500" y="2693988"/>
          <p14:tracePt t="41899" x="3492500" y="2701925"/>
          <p14:tracePt t="41933" x="3492500" y="2719388"/>
          <p14:tracePt t="41978" x="3484563" y="2719388"/>
          <p14:tracePt t="42040" x="3484563" y="2727325"/>
          <p14:tracePt t="42056" x="3484563" y="2736850"/>
          <p14:tracePt t="42074" x="3484563" y="2744788"/>
          <p14:tracePt t="42089" x="3484563" y="2752725"/>
          <p14:tracePt t="42107" x="3484563" y="2762250"/>
          <p14:tracePt t="42194" x="3484563" y="2770188"/>
          <p14:tracePt t="42210" x="3484563" y="2787650"/>
          <p14:tracePt t="42267" x="3484563" y="2795588"/>
          <p14:tracePt t="42338" x="3484563" y="2813050"/>
          <p14:tracePt t="42355" x="3484563" y="2820988"/>
          <p14:tracePt t="42374" x="3484563" y="2830513"/>
          <p14:tracePt t="42475" x="3484563" y="2838450"/>
          <p14:tracePt t="42493" x="3484563" y="2846388"/>
          <p14:tracePt t="42765" x="3484563" y="2871788"/>
          <p14:tracePt t="42784" x="3492500" y="2889250"/>
          <p14:tracePt t="42787" x="3492500" y="2897188"/>
          <p14:tracePt t="42807" x="3502025" y="2897188"/>
          <p14:tracePt t="43230" x="3502025" y="2906713"/>
          <p14:tracePt t="43250" x="3502025" y="2914650"/>
          <p14:tracePt t="43488" x="3502025" y="2932113"/>
          <p14:tracePt t="43507" x="3517900" y="2957513"/>
          <p14:tracePt t="43529" x="3517900" y="2965450"/>
          <p14:tracePt t="43548" x="3517900" y="2974975"/>
          <p14:tracePt t="43567" x="3517900" y="2982913"/>
          <p14:tracePt t="43660" x="3527425" y="3000375"/>
          <p14:tracePt t="43700" x="3527425" y="3008313"/>
          <p14:tracePt t="43771" x="3535363" y="3016250"/>
          <p14:tracePt t="43789" x="3535363" y="3025775"/>
          <p14:tracePt t="43813" x="3543300" y="3051175"/>
          <p14:tracePt t="43833" x="3543300" y="3059113"/>
          <p14:tracePt t="43920" x="3552825" y="3076575"/>
          <p14:tracePt t="43958" x="3560763" y="3084513"/>
          <p14:tracePt t="44066" x="3578225" y="3101975"/>
          <p14:tracePt t="44086" x="3586163" y="3119438"/>
          <p14:tracePt t="44108" x="3611563" y="3135313"/>
          <p14:tracePt t="44126" x="3629025" y="3144838"/>
          <p14:tracePt t="44149" x="3636963" y="3152775"/>
          <p14:tracePt t="44187" x="3646488" y="3160713"/>
          <p14:tracePt t="44207" x="3654425" y="3170238"/>
          <p14:tracePt t="44210" x="3662363" y="3178175"/>
          <p14:tracePt t="44230" x="3679825" y="3186113"/>
          <p14:tracePt t="44250" x="3687763" y="3195638"/>
          <p14:tracePt t="44270" x="3697288" y="3195638"/>
          <p14:tracePt t="44326" x="3705225" y="3195638"/>
          <p14:tracePt t="44345" x="3730625" y="3211513"/>
          <p14:tracePt t="44367" x="3756025" y="3211513"/>
          <p14:tracePt t="44385" x="3781425" y="3228975"/>
          <p14:tracePt t="45184" x="3798888" y="3238500"/>
          <p14:tracePt t="45212" x="3824288" y="3238500"/>
          <p14:tracePt t="45287" x="3832225" y="3246438"/>
          <p14:tracePt t="45312" x="3841750" y="3254375"/>
          <p14:tracePt t="45340" x="3849688" y="3263900"/>
          <p14:tracePt t="45477" x="3867150" y="3263900"/>
          <p14:tracePt t="45571" x="3883025" y="3271838"/>
          <p14:tracePt t="45596" x="3908425" y="3279775"/>
          <p14:tracePt t="45624" x="3925888" y="3289300"/>
          <p14:tracePt t="45649" x="3935413" y="3297238"/>
          <p14:tracePt t="45677" x="3943350" y="3305175"/>
          <p14:tracePt t="45773" x="3968750" y="3330575"/>
          <p14:tracePt t="45897" x="4002088" y="3348038"/>
          <p14:tracePt t="45920" x="4027488" y="3355975"/>
          <p14:tracePt t="45922" x="4037013" y="3355975"/>
          <p14:tracePt t="45947" x="4070350" y="3365500"/>
          <p14:tracePt t="45970" x="4087813" y="3382963"/>
          <p14:tracePt t="46038" x="4095750" y="3390900"/>
          <p14:tracePt t="46103" x="4095750" y="3398838"/>
          <p14:tracePt t="46124" x="4105275" y="3408363"/>
          <p14:tracePt t="46270" x="4113213" y="3424238"/>
          <p14:tracePt t="46292" x="4121150" y="3441700"/>
          <p14:tracePt t="46437" x="4130675" y="3449638"/>
          <p14:tracePt t="46582" x="4146550" y="3459163"/>
          <p14:tracePt t="47469" x="4164013" y="3467100"/>
          <p14:tracePt t="47494" x="4189413" y="3475038"/>
          <p14:tracePt t="47678" x="4224338" y="3492500"/>
          <p14:tracePt t="47700" x="4240213" y="3502025"/>
          <p14:tracePt t="47723" x="4265613" y="3509963"/>
          <p14:tracePt t="47807" x="4275138" y="3517900"/>
          <p14:tracePt t="47829" x="4291013" y="3527425"/>
          <p14:tracePt t="47854" x="4291013" y="3535363"/>
          <p14:tracePt t="48082" x="4308475" y="3543300"/>
          <p14:tracePt t="48106" x="4316413" y="3552825"/>
          <p14:tracePt t="48428" x="4333875" y="3568700"/>
          <p14:tracePt t="48448" x="4351338" y="3586163"/>
          <p14:tracePt t="48473" x="4376738" y="3594100"/>
          <p14:tracePt t="48493" x="4376738" y="3603625"/>
          <p14:tracePt t="48516" x="4384675" y="3611563"/>
          <p14:tracePt t="48536" x="4394200" y="3619500"/>
          <p14:tracePt t="48558" x="4427538" y="3619500"/>
          <p14:tracePt t="48796" x="4435475" y="3636963"/>
          <p14:tracePt t="48817" x="4445000" y="3646488"/>
          <p14:tracePt t="48947" x="4460875" y="3662363"/>
          <p14:tracePt t="48970" x="4460875" y="3671888"/>
          <p14:tracePt t="49012" x="4478338" y="3679825"/>
          <p14:tracePt t="49073" x="4486275" y="3687763"/>
          <p14:tracePt t="49154" x="4495800" y="3705225"/>
          <p14:tracePt t="49177" x="4513263" y="3713163"/>
          <p14:tracePt t="49199" x="4513263" y="3722688"/>
          <p14:tracePt t="49221" x="4521200" y="3730625"/>
          <p14:tracePt t="49244" x="4521200" y="3738563"/>
          <p14:tracePt t="49324" x="4529138" y="3756025"/>
          <p14:tracePt t="49344" x="4538663" y="3763963"/>
          <p14:tracePt t="49367" x="4546600" y="3773488"/>
          <p14:tracePt t="49498" x="4554538" y="3773488"/>
          <p14:tracePt t="49520" x="4554538" y="3781425"/>
          <p14:tracePt t="49542" x="4564063" y="3798888"/>
          <p14:tracePt t="49584" x="4564063" y="3806825"/>
          <p14:tracePt t="49606" x="4572000" y="3824288"/>
          <p14:tracePt t="49738" x="4579938" y="3841750"/>
          <p14:tracePt t="49835" x="4579938" y="3849688"/>
          <p14:tracePt t="49855" x="4579938" y="3867150"/>
          <p14:tracePt t="49879" x="4589463" y="3900488"/>
          <p14:tracePt t="49900" x="4597400" y="3917950"/>
          <p14:tracePt t="50035" x="4597400" y="3925888"/>
          <p14:tracePt t="50055" x="4597400" y="3935413"/>
          <p14:tracePt t="50203" x="4614863" y="3960813"/>
          <p14:tracePt t="50224" x="4622800" y="3968750"/>
          <p14:tracePt t="50226" x="4622800" y="3976688"/>
          <p14:tracePt t="50247" x="4630738" y="3986213"/>
          <p14:tracePt t="50273" x="4648200" y="4002088"/>
          <p14:tracePt t="50295" x="4648200" y="4011613"/>
          <p14:tracePt t="50426" x="4657725" y="4019550"/>
          <p14:tracePt t="50468" x="4665663" y="4044950"/>
          <p14:tracePt t="50511" x="4673600" y="4044950"/>
          <p14:tracePt t="50697" x="4673600" y="4062413"/>
          <p14:tracePt t="50719" x="4673600" y="4070350"/>
          <p14:tracePt t="50777" x="4683125" y="4079875"/>
          <p14:tracePt t="50854" x="4683125" y="4087813"/>
          <p14:tracePt t="51084" x="4683125" y="4095750"/>
          <p14:tracePt t="51127" x="4673600" y="4095750"/>
          <p14:tracePt t="51149" x="4665663" y="4087813"/>
          <p14:tracePt t="51515" x="4657725" y="4087813"/>
          <p14:tracePt t="51537" x="4657725" y="4113213"/>
          <p14:tracePt t="51579" x="4673600" y="4121150"/>
          <p14:tracePt t="51600" x="4673600" y="4130675"/>
          <p14:tracePt t="51623" x="4673600" y="4146550"/>
          <p14:tracePt t="51643" x="4673600" y="4164013"/>
          <p14:tracePt t="51666" x="4673600" y="4171950"/>
          <p14:tracePt t="51688" x="4673600" y="4181475"/>
          <p14:tracePt t="51801" x="4673600" y="4189413"/>
          <p14:tracePt t="51822" x="4673600" y="4214813"/>
          <p14:tracePt t="51845" x="4673600" y="4232275"/>
          <p14:tracePt t="51866" x="4673600" y="4249738"/>
          <p14:tracePt t="51889" x="4673600" y="4257675"/>
          <p14:tracePt t="51930" x="4673600" y="4265613"/>
          <p14:tracePt t="51951" x="4673600" y="4291013"/>
          <p14:tracePt t="51974" x="4673600" y="4308475"/>
          <p14:tracePt t="51997" x="4673600" y="4325938"/>
          <p14:tracePt t="52091" x="4665663" y="4351338"/>
          <p14:tracePt t="52111" x="4657725" y="4359275"/>
          <p14:tracePt t="52136" x="4648200" y="4384675"/>
          <p14:tracePt t="52159" x="4640263" y="4402138"/>
          <p14:tracePt t="52182" x="4630738" y="4419600"/>
          <p14:tracePt t="52223" x="4614863" y="4435475"/>
          <p14:tracePt t="52243" x="4605338" y="4435475"/>
          <p14:tracePt t="52265" x="4605338" y="4460875"/>
          <p14:tracePt t="52311" x="4597400" y="4470400"/>
          <p14:tracePt t="52370" x="4589463" y="4486275"/>
          <p14:tracePt t="52412" x="4579938" y="4503738"/>
          <p14:tracePt t="52434" x="4572000" y="4521200"/>
          <p14:tracePt t="52457" x="4564063" y="4529138"/>
          <p14:tracePt t="52477" x="4554538" y="4538663"/>
          <p14:tracePt t="52518" x="4546600" y="4546600"/>
          <p14:tracePt t="52538" x="4538663" y="4554538"/>
          <p14:tracePt t="52560" x="4521200" y="4579938"/>
          <p14:tracePt t="52580" x="4513263" y="4589463"/>
          <p14:tracePt t="52605" x="4495800" y="4605338"/>
          <p14:tracePt t="52647" x="4486275" y="4614863"/>
          <p14:tracePt t="52707" x="4470400" y="4622800"/>
          <p14:tracePt t="52727" x="4435475" y="4640263"/>
          <p14:tracePt t="52749" x="4402138" y="4648200"/>
          <p14:tracePt t="52770" x="4402138" y="4657725"/>
          <p14:tracePt t="52867" x="4394200" y="4665663"/>
          <p14:tracePt t="52888" x="4384675" y="4665663"/>
          <p14:tracePt t="52947" x="4368800" y="4673600"/>
          <p14:tracePt t="52967" x="4341813" y="4683125"/>
          <p14:tracePt t="52990" x="4333875" y="4691063"/>
          <p14:tracePt t="53126" x="4308475" y="4699000"/>
          <p14:tracePt t="53147" x="4283075" y="4708525"/>
          <p14:tracePt t="53171" x="4265613" y="4716463"/>
          <p14:tracePt t="53395" x="4232275" y="4733925"/>
          <p14:tracePt t="53415" x="4214813" y="4741863"/>
          <p14:tracePt t="53653" x="4206875" y="4741863"/>
          <p14:tracePt t="53673" x="4164013" y="4759325"/>
          <p14:tracePt t="53696" x="4121150" y="4759325"/>
          <p14:tracePt t="53716" x="4113213" y="4759325"/>
          <p14:tracePt t="53936" x="4087813" y="4759325"/>
          <p14:tracePt t="53956" x="4062413" y="4767263"/>
          <p14:tracePt t="53978" x="4044950" y="4775200"/>
          <p14:tracePt t="54000" x="4037013" y="4775200"/>
          <p14:tracePt t="54383" x="4019550" y="4784725"/>
          <p14:tracePt t="54405" x="4011613" y="4784725"/>
          <p14:tracePt t="54844" x="3994150" y="4784725"/>
          <p14:tracePt t="54846" x="3976688" y="4784725"/>
          <p14:tracePt t="54869" x="3960813" y="4784725"/>
          <p14:tracePt t="55436" x="3943350" y="4784725"/>
          <p14:tracePt t="55438" x="3917950" y="4784725"/>
          <p14:tracePt t="55458" x="3875088" y="4784725"/>
          <p14:tracePt t="55481" x="3867150" y="4784725"/>
          <p14:tracePt t="55502" x="3857625" y="4784725"/>
          <p14:tracePt t="55597" x="3849688" y="4784725"/>
          <p14:tracePt t="55619" x="3841750" y="4784725"/>
          <p14:tracePt t="55642" x="3832225" y="4784725"/>
          <p14:tracePt t="55662" x="3824288" y="4784725"/>
          <p14:tracePt t="55685" x="3806825" y="4784725"/>
          <p14:tracePt t="56250" x="3790950" y="4784725"/>
          <p14:tracePt t="56347" x="3781425" y="4775200"/>
          <p14:tracePt t="56369" x="3773488" y="4767263"/>
          <p14:tracePt t="56484" x="3763963" y="4767263"/>
          <p14:tracePt t="56504" x="3763963" y="4749800"/>
          <p14:tracePt t="56600" x="3748088" y="4741863"/>
          <p14:tracePt t="56621" x="3738563" y="4724400"/>
          <p14:tracePt t="56647" x="3730625" y="4724400"/>
          <p14:tracePt t="56724" x="3722688" y="4716463"/>
          <p14:tracePt t="57065" x="3722688" y="4708525"/>
          <p14:tracePt t="57306" x="3713163" y="4699000"/>
          <p14:tracePt t="57328" x="3705225" y="4683125"/>
          <p14:tracePt t="57387" x="3705225" y="4673600"/>
          <p14:tracePt t="57408" x="3679825" y="4657725"/>
          <p14:tracePt t="57431" x="3679825" y="4648200"/>
          <p14:tracePt t="57548" x="3671888" y="4640263"/>
          <p14:tracePt t="57591" x="3662363" y="4640263"/>
          <p14:tracePt t="57723" x="3662363" y="4630738"/>
          <p14:tracePt t="57744" x="3662363" y="4614863"/>
          <p14:tracePt t="57767" x="3654425" y="4605338"/>
          <p14:tracePt t="57787" x="3646488" y="4597400"/>
          <p14:tracePt t="57809" x="3646488" y="4579938"/>
          <p14:tracePt t="57831" x="3646488" y="4572000"/>
          <p14:tracePt t="57854" x="3646488" y="4554538"/>
          <p14:tracePt t="57895" x="3636963" y="4538663"/>
          <p14:tracePt t="57916" x="3636963" y="4529138"/>
          <p14:tracePt t="57958" x="3629025" y="4529138"/>
          <p14:tracePt t="58004" x="3629025" y="4513263"/>
          <p14:tracePt t="58024" x="3619500" y="4513263"/>
          <p14:tracePt t="58047" x="3611563" y="4495800"/>
          <p14:tracePt t="58089" x="3603625" y="4478338"/>
          <p14:tracePt t="58168" x="3586163" y="4452938"/>
          <p14:tracePt t="58188" x="3568700" y="4445000"/>
          <p14:tracePt t="58211" x="3560763" y="4427538"/>
          <p14:tracePt t="58231" x="3552825" y="4419600"/>
          <p14:tracePt t="58254" x="3543300" y="4402138"/>
          <p14:tracePt t="58313" x="3535363" y="4384675"/>
          <p14:tracePt t="58356" x="3535363" y="4368800"/>
          <p14:tracePt t="58376" x="3527425" y="4368800"/>
          <p14:tracePt t="58417" x="3517900" y="4351338"/>
          <p14:tracePt t="58438" x="3517900" y="4341813"/>
          <p14:tracePt t="58461" x="3517900" y="4325938"/>
          <p14:tracePt t="58482" x="3517900" y="4308475"/>
          <p14:tracePt t="58505" x="3509963" y="4291013"/>
          <p14:tracePt t="58602" x="3502025" y="4275138"/>
          <p14:tracePt t="58622" x="3502025" y="4265613"/>
          <p14:tracePt t="58699" x="3502025" y="4257675"/>
          <p14:tracePt t="58815" x="3502025" y="4240213"/>
          <p14:tracePt t="59009" x="3502025" y="4224338"/>
          <p14:tracePt t="59054" x="3502025" y="4214813"/>
          <p14:tracePt t="59099" x="3502025" y="4197350"/>
          <p14:tracePt t="59121" x="3502025" y="4189413"/>
          <p14:tracePt t="59146" x="3502025" y="4181475"/>
          <p14:tracePt t="59169" x="3502025" y="4164013"/>
          <p14:tracePt t="59193" x="3502025" y="4146550"/>
          <p14:tracePt t="59216" x="3502025" y="4138613"/>
          <p14:tracePt t="59239" x="3502025" y="4130675"/>
          <p14:tracePt t="59261" x="3502025" y="4121150"/>
          <p14:tracePt t="59287" x="3502025" y="4113213"/>
          <p14:tracePt t="59311" x="3502025" y="4095750"/>
          <p14:tracePt t="59415" x="3502025" y="4070350"/>
          <p14:tracePt t="59438" x="3502025" y="4052888"/>
          <p14:tracePt t="59462" x="3502025" y="4044950"/>
          <p14:tracePt t="59548" x="3502025" y="4037013"/>
          <p14:tracePt t="59571" x="3502025" y="4011613"/>
          <p14:tracePt t="59595" x="3502025" y="3994150"/>
          <p14:tracePt t="59680" x="3502025" y="3976688"/>
          <p14:tracePt t="59702" x="3502025" y="3960813"/>
          <p14:tracePt t="59767" x="3502025" y="3951288"/>
          <p14:tracePt t="59790" x="3502025" y="3935413"/>
          <p14:tracePt t="59815" x="3502025" y="3925888"/>
          <p14:tracePt t="59837" x="3502025" y="3908425"/>
          <p14:tracePt t="59862" x="3502025" y="3892550"/>
          <p14:tracePt t="59886" x="3509963" y="3875088"/>
          <p14:tracePt t="59910" x="3509963" y="3867150"/>
          <p14:tracePt t="59933" x="3517900" y="3849688"/>
          <p14:tracePt t="59959" x="3527425" y="3849688"/>
          <p14:tracePt t="59983" x="3535363" y="3824288"/>
          <p14:tracePt t="60010" x="3543300" y="3816350"/>
          <p14:tracePt t="60033" x="3552825" y="3806825"/>
          <p14:tracePt t="60080" x="3560763" y="3790950"/>
          <p14:tracePt t="60102" x="3568700" y="3781425"/>
          <p14:tracePt t="60127" x="3578225" y="3781425"/>
          <p14:tracePt t="60150" x="3578225" y="3773488"/>
          <p14:tracePt t="60177" x="3586163" y="3763963"/>
          <p14:tracePt t="60200" x="3594100" y="3756025"/>
          <p14:tracePt t="60247" x="3603625" y="3756025"/>
          <p14:tracePt t="60268" x="3611563" y="3756025"/>
          <p14:tracePt t="60294" x="3646488" y="3748088"/>
          <p14:tracePt t="60318" x="3671888" y="3738563"/>
          <p14:tracePt t="60343" x="3679825" y="3738563"/>
          <p14:tracePt t="60365" x="3697288" y="3730625"/>
          <p14:tracePt t="60429" x="3697288" y="3722688"/>
          <p14:tracePt t="60451" x="3713163" y="3713163"/>
          <p14:tracePt t="60476" x="3722688" y="3713163"/>
          <p14:tracePt t="60498" x="3738563" y="3687763"/>
          <p14:tracePt t="60523" x="3763963" y="3679825"/>
          <p14:tracePt t="60546" x="3781425" y="3662363"/>
          <p14:tracePt t="60611" x="3790950" y="3662363"/>
          <p14:tracePt t="60633" x="3806825" y="3654425"/>
          <p14:tracePt t="60701" x="3816350" y="3646488"/>
          <p14:tracePt t="60726" x="3832225" y="3629025"/>
          <p14:tracePt t="60751" x="3849688" y="3619500"/>
          <p14:tracePt t="60774" x="3857625" y="3603625"/>
          <p14:tracePt t="60797" x="3875088" y="3594100"/>
          <p14:tracePt t="60903" x="3883025" y="3586163"/>
          <p14:tracePt t="60926" x="3892550" y="3578225"/>
          <p14:tracePt t="60951" x="3900488" y="3578225"/>
          <p14:tracePt t="61068" x="3900488" y="3568700"/>
          <p14:tracePt t="61088" x="3917950" y="3560763"/>
          <p14:tracePt t="61167" x="3917950" y="3552825"/>
          <p14:tracePt t="61188" x="3943350" y="3535363"/>
          <p14:tracePt t="61210" x="3951288" y="3535363"/>
          <p14:tracePt t="61231" x="3960813" y="3527425"/>
          <p14:tracePt t="61291" x="3968750" y="3517900"/>
          <p14:tracePt t="61312" x="3968750" y="3509963"/>
          <p14:tracePt t="61335" x="3976688" y="3509963"/>
          <p14:tracePt t="61356" x="3986213" y="3509963"/>
          <p14:tracePt t="61379" x="4002088" y="3492500"/>
          <p14:tracePt t="61421" x="4011613" y="3484563"/>
          <p14:tracePt t="61463" x="4019550" y="3484563"/>
          <p14:tracePt t="61485" x="4037013" y="3475038"/>
          <p14:tracePt t="61509" x="4052888" y="3467100"/>
          <p14:tracePt t="61553" x="4062413" y="3459163"/>
          <p14:tracePt t="61574" x="4079875" y="3449638"/>
          <p14:tracePt t="61596" x="4087813" y="3441700"/>
          <p14:tracePt t="61677" x="4095750" y="3441700"/>
          <p14:tracePt t="61698" x="4095750" y="3433763"/>
          <p14:tracePt t="61774" x="4130675" y="3424238"/>
          <p14:tracePt t="61795" x="4146550" y="3416300"/>
          <p14:tracePt t="61819" x="4164013" y="3398838"/>
          <p14:tracePt t="61840" x="4181475" y="3398838"/>
          <p14:tracePt t="61863" x="4197350" y="3398838"/>
          <p14:tracePt t="61884" x="4206875" y="3382963"/>
          <p14:tracePt t="61906" x="4224338" y="3373438"/>
          <p14:tracePt t="61927" x="4224338" y="3365500"/>
          <p14:tracePt t="61948" x="4232275" y="3355975"/>
          <p14:tracePt t="61970" x="4249738" y="3355975"/>
          <p14:tracePt t="61995" x="4249738" y="3348038"/>
          <p14:tracePt t="62015" x="4265613" y="3330575"/>
          <p14:tracePt t="62038" x="4275138" y="3322638"/>
          <p14:tracePt t="62059" x="4291013" y="3314700"/>
          <p14:tracePt t="62081" x="4300538" y="3289300"/>
          <p14:tracePt t="62102" x="4308475" y="3271838"/>
          <p14:tracePt t="62126" x="4325938" y="3263900"/>
          <p14:tracePt t="62169" x="4333875" y="3246438"/>
          <p14:tracePt t="62190" x="4341813" y="3246438"/>
          <p14:tracePt t="62213" x="4341813" y="3238500"/>
          <p14:tracePt t="62254" x="4341813" y="3221038"/>
          <p14:tracePt t="62275" x="4351338" y="3221038"/>
          <p14:tracePt t="62296" x="4359275" y="3203575"/>
          <p14:tracePt t="62318" x="4376738" y="3178175"/>
          <p14:tracePt t="62414" x="4384675" y="3160713"/>
          <p14:tracePt t="62435" x="4394200" y="3152775"/>
          <p14:tracePt t="62515" x="4402138" y="3144838"/>
          <p14:tracePt t="62536" x="4419600" y="3135313"/>
          <p14:tracePt t="62558" x="4427538" y="3127375"/>
          <p14:tracePt t="62599" x="4435475" y="3119438"/>
          <p14:tracePt t="62678" x="4445000" y="3109913"/>
          <p14:tracePt t="62701" x="4460875" y="3094038"/>
          <p14:tracePt t="62744" x="4470400" y="3084513"/>
          <p14:tracePt t="62896" x="4470400" y="3076575"/>
          <p14:tracePt t="62917" x="4478338" y="3051175"/>
          <p14:tracePt t="62941" x="4478338" y="3041650"/>
          <p14:tracePt t="62962" x="4486275" y="3025775"/>
          <p14:tracePt t="63044" x="4486275" y="3008313"/>
          <p14:tracePt t="63066" x="4513263" y="2974975"/>
          <p14:tracePt t="63091" x="4521200" y="2957513"/>
          <p14:tracePt t="63113" x="4529138" y="2940050"/>
          <p14:tracePt t="63155" x="4538663" y="2932113"/>
          <p14:tracePt t="63177" x="4538663" y="2914650"/>
          <p14:tracePt t="63200" x="4546600" y="2906713"/>
          <p14:tracePt t="63221" x="4554538" y="2897188"/>
          <p14:tracePt t="63245" x="4564063" y="2881313"/>
          <p14:tracePt t="63267" x="4564063" y="2871788"/>
          <p14:tracePt t="63328" x="4572000" y="2855913"/>
          <p14:tracePt t="63350" x="4579938" y="2838450"/>
          <p14:tracePt t="63394" x="4589463" y="2830513"/>
          <p14:tracePt t="63416" x="4597400" y="2820988"/>
          <p14:tracePt t="63439" x="4605338" y="2813050"/>
          <p14:tracePt t="63462" x="4614863" y="2787650"/>
          <p14:tracePt t="63486" x="4622800" y="2778125"/>
          <p14:tracePt t="63507" x="4622800" y="2770188"/>
          <p14:tracePt t="63604" x="4630738" y="2744788"/>
          <p14:tracePt t="63625" x="4630738" y="2736850"/>
          <p14:tracePt t="63650" x="4630738" y="2719388"/>
          <p14:tracePt t="63711" x="4640263" y="2719388"/>
          <p14:tracePt t="63794" x="4640263" y="2693988"/>
          <p14:tracePt t="63814" x="4640263" y="2676525"/>
          <p14:tracePt t="63894" x="4640263" y="2660650"/>
          <p14:tracePt t="63937" x="4640263" y="2651125"/>
          <p14:tracePt t="63958" x="4640263" y="2643188"/>
          <p14:tracePt t="64022" x="4640263" y="2633663"/>
          <p14:tracePt t="64043" x="4640263" y="2617788"/>
          <p14:tracePt t="64069" x="4640263" y="2600325"/>
          <p14:tracePt t="64090" x="4640263" y="2582863"/>
          <p14:tracePt t="64248" x="4640263" y="2566988"/>
          <p14:tracePt t="64329" x="4640263" y="2549525"/>
          <p14:tracePt t="64351" x="4640263" y="2541588"/>
          <p14:tracePt t="64375" x="4640263" y="2532063"/>
          <p14:tracePt t="64395" x="4640263" y="2524125"/>
          <p14:tracePt t="64419" x="4640263" y="2516188"/>
          <p14:tracePt t="64441" x="4630738" y="2506663"/>
          <p14:tracePt t="64519" x="4630738" y="2498725"/>
          <p14:tracePt t="64540" x="4630738" y="2489200"/>
          <p14:tracePt t="64564" x="4630738" y="2481263"/>
          <p14:tracePt t="64608" x="4630738" y="2473325"/>
          <p14:tracePt t="64630" x="4622800" y="2455863"/>
          <p14:tracePt t="64652" x="4614863" y="2455863"/>
          <p14:tracePt t="64696" x="4614863" y="2438400"/>
          <p14:tracePt t="65033" x="4614863" y="2422525"/>
          <p14:tracePt t="65078" x="4614863" y="2413000"/>
          <p14:tracePt t="65404" x="4605338" y="2405063"/>
          <p14:tracePt t="65425" x="4597400" y="2397125"/>
          <p14:tracePt t="66000" x="4589463" y="2387600"/>
          <p14:tracePt t="66021" x="4589463" y="2379663"/>
          <p14:tracePt t="66047" x="4572000" y="2362200"/>
          <p14:tracePt t="66261" x="4572000" y="2354263"/>
          <p14:tracePt t="66283" x="4554538" y="2344738"/>
          <p14:tracePt t="68033" x="4564063" y="2344738"/>
          <p14:tracePt t="75058" x="4589463" y="2362200"/>
          <p14:tracePt t="75840" x="4589463" y="2371725"/>
          <p14:tracePt t="75863" x="4589463" y="2379663"/>
          <p14:tracePt t="76801" x="4589463" y="2371725"/>
          <p14:tracePt t="76826" x="4564063" y="2344738"/>
          <p14:tracePt t="76851" x="4554538" y="2336800"/>
          <p14:tracePt t="77175" x="4554538" y="2344738"/>
          <p14:tracePt t="77409" x="4564063" y="2354263"/>
          <p14:tracePt t="77494" x="4572000" y="2371725"/>
          <p14:tracePt t="77924" x="4572000" y="2379663"/>
          <p14:tracePt t="78046" x="4572000" y="2371725"/>
          <p14:tracePt t="78167" x="4564063" y="2362200"/>
          <p14:tracePt t="78210" x="4554538" y="2354263"/>
          <p14:tracePt t="78235" x="4538663" y="2336800"/>
          <p14:tracePt t="78335" x="4529138" y="2319338"/>
          <p14:tracePt t="78357" x="4521200" y="2319338"/>
          <p14:tracePt t="78553" x="4503738" y="2293938"/>
          <p14:tracePt t="78575" x="4495800" y="2286000"/>
          <p14:tracePt t="78599" x="4478338" y="2268538"/>
          <p14:tracePt t="78915" x="4470400" y="2260600"/>
          <p14:tracePt t="78938" x="4460875" y="2243138"/>
          <p14:tracePt t="78963" x="4452938" y="2243138"/>
          <p14:tracePt t="79107" x="4445000" y="2243138"/>
          <p14:tracePt t="79130" x="4445000" y="2235200"/>
          <p14:tracePt t="79308" x="4435475" y="2227263"/>
          <p14:tracePt t="79329" x="4427538" y="2217738"/>
          <p14:tracePt t="79352" x="4384675" y="2200275"/>
          <p14:tracePt t="79374" x="4376738" y="2184400"/>
          <p14:tracePt t="79399" x="4368800" y="2184400"/>
          <p14:tracePt t="79596" x="4351338" y="2174875"/>
          <p14:tracePt t="79617" x="4325938" y="2166938"/>
          <p14:tracePt t="79641" x="4308475" y="2159000"/>
          <p14:tracePt t="79819" x="4300538" y="2149475"/>
          <p14:tracePt t="79840" x="4291013" y="2149475"/>
          <p14:tracePt t="79865" x="4275138" y="2149475"/>
          <p14:tracePt t="79887" x="4240213" y="2133600"/>
          <p14:tracePt t="79911" x="4224338" y="2133600"/>
          <p14:tracePt t="79932" x="4214813" y="2133600"/>
          <p14:tracePt t="79956" x="4206875" y="2133600"/>
          <p14:tracePt t="80239" x="4189413" y="2133600"/>
          <p14:tracePt t="80260" x="4138613" y="2133600"/>
          <p14:tracePt t="80380" x="4121150" y="2133600"/>
          <p14:tracePt t="80402" x="4113213" y="2133600"/>
          <p14:tracePt t="80446" x="4095750" y="2133600"/>
          <p14:tracePt t="80467" x="4079875" y="2133600"/>
          <p14:tracePt t="80492" x="4062413" y="2133600"/>
          <p14:tracePt t="80514" x="4052888" y="2133600"/>
          <p14:tracePt t="80690" x="4044950" y="2133600"/>
          <p14:tracePt t="80713" x="4037013" y="2133600"/>
          <p14:tracePt t="80739" x="4027488" y="2133600"/>
          <p14:tracePt t="80912" x="4019550" y="2133600"/>
          <p14:tracePt t="80914" x="4002088" y="2133600"/>
          <p14:tracePt t="81007" x="3986213" y="2141538"/>
          <p14:tracePt t="81030" x="3968750" y="2149475"/>
          <p14:tracePt t="81055" x="3951288" y="2159000"/>
          <p14:tracePt t="81166" x="3943350" y="2159000"/>
          <p14:tracePt t="81190" x="3935413" y="2166938"/>
          <p14:tracePt t="81215" x="3925888" y="2174875"/>
          <p14:tracePt t="81263" x="3917950" y="2174875"/>
          <p14:tracePt t="81287" x="3892550" y="2192338"/>
          <p14:tracePt t="81313" x="3875088" y="2200275"/>
          <p14:tracePt t="81337" x="3867150" y="2200275"/>
          <p14:tracePt t="81612" x="3841750" y="2209800"/>
          <p14:tracePt t="81635" x="3832225" y="2217738"/>
          <p14:tracePt t="81703" x="3806825" y="2235200"/>
          <p14:tracePt t="81834" x="3790950" y="2252663"/>
          <p14:tracePt t="81857" x="3763963" y="2260600"/>
          <p14:tracePt t="81882" x="3756025" y="2268538"/>
          <p14:tracePt t="82122" x="3748088" y="2278063"/>
          <p14:tracePt t="82192" x="3748088" y="2286000"/>
          <p14:tracePt t="82216" x="3748088" y="2293938"/>
          <p14:tracePt t="82262" x="3748088" y="2303463"/>
          <p14:tracePt t="82286" x="3748088" y="2311400"/>
          <p14:tracePt t="82311" x="3748088" y="2319338"/>
          <p14:tracePt t="82359" x="3748088" y="2336800"/>
          <p14:tracePt t="82406" x="3738563" y="2354263"/>
          <p14:tracePt t="82430" x="3730625" y="2362200"/>
          <p14:tracePt t="82455" x="3722688" y="2362200"/>
          <p14:tracePt t="82479" x="3705225" y="2371725"/>
          <p14:tracePt t="82505" x="3687763" y="2379663"/>
          <p14:tracePt t="82528" x="3671888" y="2379663"/>
          <p14:tracePt t="82555" x="3654425" y="2387600"/>
          <p14:tracePt t="82578" x="3654425" y="2397125"/>
          <p14:tracePt t="82602" x="3646488" y="2397125"/>
          <p14:tracePt t="82775" x="3636963" y="2405063"/>
          <p14:tracePt t="82798" x="3629025" y="2405063"/>
          <p14:tracePt t="82824" x="3619500" y="2413000"/>
          <p14:tracePt t="82848" x="3611563" y="2422525"/>
          <p14:tracePt t="82937" x="3603625" y="2430463"/>
          <p14:tracePt t="82983" x="3586163" y="2447925"/>
          <p14:tracePt t="83214" x="3586163" y="2455863"/>
          <p14:tracePt t="83235" x="3560763" y="2473325"/>
          <p14:tracePt t="83258" x="3543300" y="2489200"/>
          <p14:tracePt t="83474" x="3535363" y="2516188"/>
          <p14:tracePt t="83497" x="3517900" y="2532063"/>
          <p14:tracePt t="83522" x="3502025" y="2541588"/>
          <p14:tracePt t="83642" x="3502025" y="2557463"/>
          <p14:tracePt t="83663" x="3492500" y="2557463"/>
          <p14:tracePt t="83801" x="3492500" y="2582863"/>
          <p14:tracePt t="83823" x="3492500" y="2600325"/>
          <p14:tracePt t="83848" x="3492500" y="2625725"/>
          <p14:tracePt t="83988" x="3492500" y="2643188"/>
          <p14:tracePt t="84014" x="3484563" y="2651125"/>
          <p14:tracePt t="84363" x="3484563" y="2660650"/>
          <p14:tracePt t="84482" x="3484563" y="2668588"/>
          <p14:tracePt t="84504" x="3484563" y="2676525"/>
          <p14:tracePt t="84663" x="3484563" y="2686050"/>
          <p14:tracePt t="84708" x="3484563" y="2693988"/>
          <p14:tracePt t="84730" x="3484563" y="2711450"/>
          <p14:tracePt t="84754" x="3484563" y="2727325"/>
          <p14:tracePt t="84816" x="3484563" y="2736850"/>
          <p14:tracePt t="84896" x="3484563" y="2744788"/>
          <p14:tracePt t="84918" x="3484563" y="2752725"/>
          <p14:tracePt t="84942" x="3484563" y="2770188"/>
          <p14:tracePt t="85047" x="3484563" y="2787650"/>
          <p14:tracePt t="85091" x="3484563" y="2795588"/>
          <p14:tracePt t="85174" x="3484563" y="2813050"/>
          <p14:tracePt t="85195" x="3484563" y="2820988"/>
          <p14:tracePt t="85220" x="3484563" y="2838450"/>
          <p14:tracePt t="85264" x="3484563" y="2855913"/>
          <p14:tracePt t="85309" x="3484563" y="2871788"/>
          <p14:tracePt t="85331" x="3484563" y="2881313"/>
          <p14:tracePt t="85355" x="3484563" y="2897188"/>
          <p14:tracePt t="85398" x="3484563" y="2906713"/>
          <p14:tracePt t="85419" x="3492500" y="2914650"/>
          <p14:tracePt t="85446" x="3492500" y="2922588"/>
          <p14:tracePt t="85467" x="3502025" y="2932113"/>
          <p14:tracePt t="85588" x="3502025" y="2940050"/>
          <p14:tracePt t="85859" x="3509963" y="2940050"/>
          <p14:tracePt t="85881" x="3527425" y="2957513"/>
          <p14:tracePt t="85905" x="3552825" y="2974975"/>
          <p14:tracePt t="85929" x="3552825" y="2982913"/>
          <p14:tracePt t="86037" x="3560763" y="2990850"/>
          <p14:tracePt t="86061" x="3578225" y="3008313"/>
          <p14:tracePt t="86087" x="3603625" y="3025775"/>
          <p14:tracePt t="86108" x="3603625" y="3033713"/>
          <p14:tracePt t="86214" x="3629025" y="3051175"/>
          <p14:tracePt t="86258" x="3646488" y="3067050"/>
          <p14:tracePt t="86323" x="3654425" y="3067050"/>
          <p14:tracePt t="86407" x="3679825" y="3094038"/>
          <p14:tracePt t="86428" x="3705225" y="3109913"/>
          <p14:tracePt t="86432" x="3713163" y="3109913"/>
          <p14:tracePt t="86454" x="3722688" y="3119438"/>
          <p14:tracePt t="86595" x="3748088" y="3135313"/>
          <p14:tracePt t="86616" x="3790950" y="3170238"/>
          <p14:tracePt t="86640" x="3849688" y="3195638"/>
          <p14:tracePt t="86662" x="3867150" y="3211513"/>
          <p14:tracePt t="86687" x="3875088" y="3211513"/>
          <p14:tracePt t="86772" x="3883025" y="3228975"/>
          <p14:tracePt t="86794" x="3900488" y="3238500"/>
          <p14:tracePt t="86816" x="3908425" y="3246438"/>
          <p14:tracePt t="87119" x="3925888" y="3246438"/>
          <p14:tracePt t="87136" x="3943350" y="3254375"/>
          <p14:tracePt t="87159" x="3951288" y="3254375"/>
          <p14:tracePt t="87308" x="3960813" y="3263900"/>
          <p14:tracePt t="87323" x="3968750" y="3271838"/>
          <p14:tracePt t="87503" x="3994150" y="3297238"/>
          <p14:tracePt t="87519" x="4002088" y="3314700"/>
          <p14:tracePt t="87539" x="4011613" y="3322638"/>
          <p14:tracePt t="87706" x="4019550" y="3340100"/>
          <p14:tracePt t="87722" x="4027488" y="3348038"/>
          <p14:tracePt t="87740" x="4027488" y="3355975"/>
          <p14:tracePt t="87758" x="4037013" y="3365500"/>
          <p14:tracePt t="87776" x="4044950" y="3365500"/>
          <p14:tracePt t="89093" x="4052888" y="3373438"/>
          <p14:tracePt t="89117" x="4070350" y="3382963"/>
          <p14:tracePt t="89143" x="4105275" y="3398838"/>
          <p14:tracePt t="89168" x="4105275" y="3408363"/>
          <p14:tracePt t="89444" x="4113213" y="3408363"/>
          <p14:tracePt t="89467" x="4121150" y="3416300"/>
          <p14:tracePt t="89492" x="4156075" y="3424238"/>
          <p14:tracePt t="89516" x="4164013" y="3441700"/>
          <p14:tracePt t="89627" x="4171950" y="3441700"/>
          <p14:tracePt t="89651" x="4189413" y="3459163"/>
          <p14:tracePt t="89679" x="4197350" y="3459163"/>
          <p14:tracePt t="89788" x="4206875" y="3467100"/>
          <p14:tracePt t="89811" x="4214813" y="3475038"/>
          <p14:tracePt t="89857" x="4224338" y="3484563"/>
          <p14:tracePt t="89960" x="4240213" y="3502025"/>
          <p14:tracePt t="90132" x="4249738" y="3509963"/>
          <p14:tracePt t="90158" x="4257675" y="3527425"/>
          <p14:tracePt t="90184" x="4275138" y="3543300"/>
          <p14:tracePt t="90207" x="4283075" y="3552825"/>
          <p14:tracePt t="90402" x="4300538" y="3560763"/>
          <p14:tracePt t="90426" x="4300538" y="3568700"/>
          <p14:tracePt t="90598" x="4316413" y="3578225"/>
          <p14:tracePt t="90623" x="4351338" y="3594100"/>
          <p14:tracePt t="90648" x="4368800" y="3603625"/>
          <p14:tracePt t="90672" x="4384675" y="3611563"/>
          <p14:tracePt t="90699" x="4384675" y="3619500"/>
          <p14:tracePt t="90768" x="4402138" y="3629025"/>
          <p14:tracePt t="90791" x="4419600" y="3654425"/>
          <p14:tracePt t="90817" x="4435475" y="3654425"/>
          <p14:tracePt t="90841" x="4435475" y="3662363"/>
          <p14:tracePt t="90950" x="4445000" y="3671888"/>
          <p14:tracePt t="90971" x="4452938" y="3679825"/>
          <p14:tracePt t="90999" x="4452938" y="3687763"/>
          <p14:tracePt t="91102" x="4460875" y="3697288"/>
          <p14:tracePt t="91123" x="4470400" y="3705225"/>
          <p14:tracePt t="91149" x="4478338" y="3722688"/>
          <p14:tracePt t="91195" x="4478338" y="3730625"/>
          <p14:tracePt t="91217" x="4486275" y="3738563"/>
          <p14:tracePt t="91260" x="4495800" y="3748088"/>
          <p14:tracePt t="91281" x="4495800" y="3756025"/>
          <p14:tracePt t="91305" x="4513263" y="3781425"/>
          <p14:tracePt t="91523" x="4513263" y="3790950"/>
          <p14:tracePt t="91544" x="4521200" y="3790950"/>
          <p14:tracePt t="91546" x="4521200" y="3806825"/>
          <p14:tracePt t="91569" x="4529138" y="3816350"/>
          <p14:tracePt t="91590" x="4538663" y="3816350"/>
          <p14:tracePt t="91615" x="4538663" y="3824288"/>
          <p14:tracePt t="91656" x="4538663" y="3832225"/>
          <p14:tracePt t="91679" x="4546600" y="3841750"/>
          <p14:tracePt t="91703" x="4546600" y="3857625"/>
          <p14:tracePt t="91724" x="4554538" y="3857625"/>
          <p14:tracePt t="91862" x="4554538" y="3867150"/>
          <p14:tracePt t="91883" x="4554538" y="3875088"/>
          <p14:tracePt t="91908" x="4564063" y="3883025"/>
          <p14:tracePt t="91957" x="4572000" y="3900488"/>
          <p14:tracePt t="92355" x="4572000" y="3908425"/>
          <p14:tracePt t="92399" x="4579938" y="3925888"/>
          <p14:tracePt t="92422" x="4597400" y="3935413"/>
          <p14:tracePt t="92466" x="4597400" y="3951288"/>
          <p14:tracePt t="92488" x="4614863" y="3960813"/>
          <p14:tracePt t="92512" x="4614863" y="3976688"/>
          <p14:tracePt t="92533" x="4622800" y="3986213"/>
          <p14:tracePt t="92558" x="4630738" y="4002088"/>
          <p14:tracePt t="92621" x="4630738" y="4019550"/>
          <p14:tracePt t="92644" x="4640263" y="4037013"/>
          <p14:tracePt t="92668" x="4640263" y="4044950"/>
          <p14:tracePt t="92866" x="4640263" y="4052888"/>
          <p14:tracePt t="92912" x="4640263" y="4070350"/>
          <p14:tracePt t="92936" x="4648200" y="4087813"/>
          <p14:tracePt t="92989" x="4648200" y="4095750"/>
          <p14:tracePt t="93014" x="4648200" y="4105275"/>
          <p14:tracePt t="93040" x="4648200" y="4113213"/>
          <p14:tracePt t="93063" x="4648200" y="4130675"/>
          <p14:tracePt t="93111" x="4648200" y="4156075"/>
          <p14:tracePt t="93223" x="4648200" y="4171950"/>
          <p14:tracePt t="93247" x="4648200" y="4189413"/>
          <p14:tracePt t="93272" x="4657725" y="4206875"/>
          <p14:tracePt t="93295" x="4657725" y="4214813"/>
          <p14:tracePt t="93322" x="4657725" y="4224338"/>
          <p14:tracePt t="93344" x="4657725" y="4240213"/>
          <p14:tracePt t="93370" x="4657725" y="4249738"/>
          <p14:tracePt t="93393" x="4665663" y="4265613"/>
          <p14:tracePt t="93419" x="4665663" y="4283075"/>
          <p14:tracePt t="93444" x="4665663" y="4291013"/>
          <p14:tracePt t="93598" x="4665663" y="4300538"/>
          <p14:tracePt t="93667" x="4665663" y="4308475"/>
          <p14:tracePt t="93691" x="4665663" y="4333875"/>
          <p14:tracePt t="93718" x="4665663" y="4359275"/>
          <p14:tracePt t="93743" x="4665663" y="4368800"/>
          <p14:tracePt t="93769" x="4665663" y="4376738"/>
          <p14:tracePt t="93818" x="4665663" y="4394200"/>
          <p14:tracePt t="93841" x="4665663" y="4410075"/>
          <p14:tracePt t="93867" x="4665663" y="4427538"/>
          <p14:tracePt t="94473" x="4665663" y="4435475"/>
          <p14:tracePt t="94495" x="4665663" y="4445000"/>
          <p14:tracePt t="94594" x="4657725" y="4452938"/>
          <p14:tracePt t="94616" x="4648200" y="4478338"/>
          <p14:tracePt t="94639" x="4640263" y="4478338"/>
          <p14:tracePt t="95035" x="4630738" y="4486275"/>
          <p14:tracePt t="95057" x="4630738" y="4495800"/>
          <p14:tracePt t="95448" x="4605338" y="4495800"/>
          <p14:tracePt t="95470" x="4579938" y="4521200"/>
          <p14:tracePt t="95611" x="4572000" y="4538663"/>
          <p14:tracePt t="95633" x="4546600" y="4564063"/>
          <p14:tracePt t="95660" x="4546600" y="4579938"/>
          <p14:tracePt t="95682" x="4538663" y="4589463"/>
          <p14:tracePt t="95821" x="4529138" y="4605338"/>
          <p14:tracePt t="95865" x="4521200" y="4622800"/>
          <p14:tracePt t="95886" x="4513263" y="4630738"/>
          <p14:tracePt t="95911" x="4503738" y="4630738"/>
          <p14:tracePt t="95975" x="4495800" y="4648200"/>
          <p14:tracePt t="96000" x="4486275" y="4657725"/>
          <p14:tracePt t="96022" x="4478338" y="4665663"/>
          <p14:tracePt t="96165" x="4470400" y="4683125"/>
          <p14:tracePt t="96230" x="4452938" y="4691063"/>
          <p14:tracePt t="96251" x="4445000" y="4699000"/>
          <p14:tracePt t="96276" x="4445000" y="4708525"/>
          <p14:tracePt t="96398" x="4419600" y="4708525"/>
          <p14:tracePt t="96419" x="4410075" y="4708525"/>
          <p14:tracePt t="96446" x="4394200" y="4724400"/>
          <p14:tracePt t="96546" x="4376738" y="4733925"/>
          <p14:tracePt t="96568" x="4359275" y="4741863"/>
          <p14:tracePt t="96862" x="4341813" y="4741863"/>
          <p14:tracePt t="96884" x="4316413" y="4741863"/>
          <p14:tracePt t="97125" x="4308475" y="4741863"/>
          <p14:tracePt t="97209" x="4300538" y="4741863"/>
          <p14:tracePt t="97230" x="4283075" y="4741863"/>
          <p14:tracePt t="97254" x="4265613" y="4741863"/>
          <p14:tracePt t="97475" x="4232275" y="4741863"/>
          <p14:tracePt t="97496" x="4214813" y="4749800"/>
          <p14:tracePt t="97520" x="4206875" y="4749800"/>
          <p14:tracePt t="97642" x="4181475" y="4759325"/>
          <p14:tracePt t="97663" x="4164013" y="4759325"/>
          <p14:tracePt t="97705" x="4146550" y="4759325"/>
          <p14:tracePt t="97727" x="4138613" y="4759325"/>
          <p14:tracePt t="97750" x="4130675" y="4759325"/>
          <p14:tracePt t="97772" x="4121150" y="4759325"/>
          <p14:tracePt t="97795" x="4113213" y="4759325"/>
          <p14:tracePt t="97818" x="4095750" y="4759325"/>
          <p14:tracePt t="97842" x="4079875" y="4759325"/>
          <p14:tracePt t="97864" x="4070350" y="4759325"/>
          <p14:tracePt t="97887" x="4052888" y="4759325"/>
          <p14:tracePt t="97910" x="4027488" y="4759325"/>
          <p14:tracePt t="97934" x="4011613" y="4759325"/>
          <p14:tracePt t="97956" x="4002088" y="4759325"/>
          <p14:tracePt t="98061" x="3976688" y="4759325"/>
          <p14:tracePt t="98083" x="3968750" y="4759325"/>
          <p14:tracePt t="98086" x="3960813" y="4759325"/>
          <p14:tracePt t="98109" x="3943350" y="4759325"/>
          <p14:tracePt t="98134" x="3935413" y="4759325"/>
          <p14:tracePt t="98335" x="3917950" y="4749800"/>
          <p14:tracePt t="98356" x="3900488" y="4749800"/>
          <p14:tracePt t="98402" x="3892550" y="4741863"/>
          <p14:tracePt t="98423" x="3875088" y="4733925"/>
          <p14:tracePt t="98447" x="3867150" y="4733925"/>
          <p14:tracePt t="98469" x="3849688" y="4733925"/>
          <p14:tracePt t="98495" x="3841750" y="4724400"/>
          <p14:tracePt t="98598" x="3806825" y="4724400"/>
          <p14:tracePt t="98621" x="3773488" y="4724400"/>
          <p14:tracePt t="98664" x="3763963" y="4724400"/>
          <p14:tracePt t="98770" x="3756025" y="4724400"/>
          <p14:tracePt t="98910" x="3756025" y="4716463"/>
          <p14:tracePt t="98931" x="3730625" y="4699000"/>
          <p14:tracePt t="98956" x="3722688" y="4699000"/>
          <p14:tracePt t="99084" x="3697288" y="4683125"/>
          <p14:tracePt t="99107" x="3679825" y="4657725"/>
          <p14:tracePt t="99135" x="3671888" y="4657725"/>
          <p14:tracePt t="99247" x="3654425" y="4648200"/>
          <p14:tracePt t="99270" x="3646488" y="4630738"/>
          <p14:tracePt t="99295" x="3636963" y="4622800"/>
          <p14:tracePt t="99320" x="3629025" y="4614863"/>
          <p14:tracePt t="99369" x="3611563" y="4605338"/>
          <p14:tracePt t="99394" x="3611563" y="4597400"/>
          <p14:tracePt t="99422" x="3594100" y="4589463"/>
          <p14:tracePt t="99472" x="3594100" y="4579938"/>
          <p14:tracePt t="99494" x="3586163" y="4572000"/>
          <p14:tracePt t="99566" x="3578225" y="4554538"/>
          <p14:tracePt t="99591" x="3568700" y="4546600"/>
          <p14:tracePt t="99744" x="3560763" y="4521200"/>
          <p14:tracePt t="99768" x="3560763" y="4513263"/>
          <p14:tracePt t="99795" x="3560763" y="4503738"/>
          <p14:tracePt t="99844" x="3552825" y="4495800"/>
          <p14:tracePt t="99888" x="3552825" y="4478338"/>
          <p14:tracePt t="99909" x="3552825" y="4470400"/>
          <p14:tracePt t="99953" x="3543300" y="4460875"/>
          <p14:tracePt t="100060" x="3535363" y="4445000"/>
          <p14:tracePt t="100082" x="3527425" y="4435475"/>
          <p14:tracePt t="100106" x="3527425" y="4419600"/>
          <p14:tracePt t="100211" x="3517900" y="4402138"/>
          <p14:tracePt t="100233" x="3509963" y="4384675"/>
          <p14:tracePt t="100256" x="3502025" y="4368800"/>
          <p14:tracePt t="100358" x="3484563" y="4359275"/>
          <p14:tracePt t="100377" x="3484563" y="4341813"/>
          <p14:tracePt t="100401" x="3475038" y="4333875"/>
          <p14:tracePt t="100422" x="3467100" y="4325938"/>
          <p14:tracePt t="100481" x="3467100" y="4316413"/>
          <p14:tracePt t="100502" x="3459163" y="4308475"/>
          <p14:tracePt t="100524" x="3459163" y="4300538"/>
          <p14:tracePt t="100546" x="3459163" y="4283075"/>
          <p14:tracePt t="100569" x="3449638" y="4265613"/>
          <p14:tracePt t="100610" x="3449638" y="4257675"/>
          <p14:tracePt t="100652" x="3449638" y="4240213"/>
          <p14:tracePt t="100672" x="3449638" y="4224338"/>
          <p14:tracePt t="100694" x="3449638" y="4214813"/>
          <p14:tracePt t="100716" x="3449638" y="4197350"/>
          <p14:tracePt t="100742" x="3449638" y="4181475"/>
          <p14:tracePt t="100786" x="3449638" y="4171950"/>
          <p14:tracePt t="100806" x="3449638" y="4164013"/>
          <p14:tracePt t="100828" x="3449638" y="4146550"/>
          <p14:tracePt t="100848" x="3449638" y="4130675"/>
          <p14:tracePt t="100870" x="3449638" y="4121150"/>
          <p14:tracePt t="100892" x="3449638" y="4113213"/>
          <p14:tracePt t="100915" x="3449638" y="4105275"/>
          <p14:tracePt t="100954" x="3449638" y="4087813"/>
          <p14:tracePt t="100977" x="3449638" y="4070350"/>
          <p14:tracePt t="101002" x="3449638" y="4037013"/>
          <p14:tracePt t="101023" x="3449638" y="4011613"/>
          <p14:tracePt t="101083" x="3449638" y="4002088"/>
          <p14:tracePt t="101121" x="3449638" y="3986213"/>
          <p14:tracePt t="101143" x="3459163" y="3968750"/>
          <p14:tracePt t="101167" x="3467100" y="3960813"/>
          <p14:tracePt t="101227" x="3467100" y="3951288"/>
          <p14:tracePt t="101247" x="3484563" y="3935413"/>
          <p14:tracePt t="101270" x="3492500" y="3917950"/>
          <p14:tracePt t="101290" x="3502025" y="3892550"/>
          <p14:tracePt t="101312" x="3517900" y="3875088"/>
          <p14:tracePt t="101333" x="3517900" y="3867150"/>
          <p14:tracePt t="101334" x="3517900" y="3857625"/>
          <p14:tracePt t="101358" x="3527425" y="3857625"/>
          <p14:tracePt t="101400" x="3535363" y="3841750"/>
          <p14:tracePt t="101421" x="3552825" y="3824288"/>
          <p14:tracePt t="101465" x="3552825" y="3816350"/>
          <p14:tracePt t="101485" x="3560763" y="3798888"/>
          <p14:tracePt t="101510" x="3568700" y="3790950"/>
          <p14:tracePt t="101530" x="3578225" y="3781425"/>
          <p14:tracePt t="101553" x="3594100" y="3763963"/>
          <p14:tracePt t="101573" x="3603625" y="3756025"/>
          <p14:tracePt t="101596" x="3611563" y="3748088"/>
          <p14:tracePt t="101692" x="3619500" y="3730625"/>
          <p14:tracePt t="101712" x="3636963" y="3713163"/>
          <p14:tracePt t="101734" x="3646488" y="3705225"/>
          <p14:tracePt t="101756" x="3646488" y="3697288"/>
          <p14:tracePt t="101839" x="3654425" y="3679825"/>
          <p14:tracePt t="101861" x="3662363" y="3662363"/>
          <p14:tracePt t="101886" x="3671888" y="3654425"/>
          <p14:tracePt t="101971" x="3697288" y="3636963"/>
          <p14:tracePt t="101995" x="3713163" y="3629025"/>
          <p14:tracePt t="102018" x="3730625" y="3611563"/>
          <p14:tracePt t="102041" x="3738563" y="3611563"/>
          <p14:tracePt t="102067" x="3756025" y="3603625"/>
          <p14:tracePt t="102090" x="3763963" y="3594100"/>
          <p14:tracePt t="102117" x="3781425" y="3586163"/>
          <p14:tracePt t="102140" x="3790950" y="3578225"/>
          <p14:tracePt t="102166" x="3824288" y="3560763"/>
          <p14:tracePt t="102188" x="3832225" y="3552825"/>
          <p14:tracePt t="102210" x="3841750" y="3552825"/>
          <p14:tracePt t="102254" x="3841750" y="3543300"/>
          <p14:tracePt t="102275" x="3849688" y="3543300"/>
          <p14:tracePt t="102299" x="3892550" y="3517900"/>
          <p14:tracePt t="102321" x="3925888" y="3502025"/>
          <p14:tracePt t="102346" x="3943350" y="3492500"/>
          <p14:tracePt t="102409" x="3951288" y="3484563"/>
          <p14:tracePt t="102431" x="3968750" y="3467100"/>
          <p14:tracePt t="102454" x="4002088" y="3459163"/>
          <p14:tracePt t="102475" x="4011613" y="3449638"/>
          <p14:tracePt t="102499" x="4019550" y="3449638"/>
          <p14:tracePt t="102562" x="4019550" y="3441700"/>
          <p14:tracePt t="102583" x="4044950" y="3433763"/>
          <p14:tracePt t="102608" x="4044950" y="3424238"/>
          <p14:tracePt t="102652" x="4062413" y="3416300"/>
          <p14:tracePt t="102673" x="4070350" y="3408363"/>
          <p14:tracePt t="102696" x="4087813" y="3398838"/>
          <p14:tracePt t="102718" x="4095750" y="3390900"/>
          <p14:tracePt t="102783" x="4113213" y="3365500"/>
          <p14:tracePt t="102884" x="4121150" y="3365500"/>
          <p14:tracePt t="102907" x="4138613" y="3348038"/>
          <p14:tracePt t="102932" x="4156075" y="3340100"/>
          <p14:tracePt t="102953" x="4171950" y="3330575"/>
          <p14:tracePt t="102976" x="4181475" y="3322638"/>
          <p14:tracePt t="103002" x="4189413" y="3314700"/>
          <p14:tracePt t="103026" x="4197350" y="3305175"/>
          <p14:tracePt t="103047" x="4214813" y="3297238"/>
          <p14:tracePt t="103071" x="4232275" y="3279775"/>
          <p14:tracePt t="103094" x="4240213" y="3279775"/>
          <p14:tracePt t="103118" x="4249738" y="3271838"/>
          <p14:tracePt t="103140" x="4257675" y="3263900"/>
          <p14:tracePt t="103164" x="4265613" y="3254375"/>
          <p14:tracePt t="103186" x="4283075" y="3238500"/>
          <p14:tracePt t="103230" x="4291013" y="3238500"/>
          <p14:tracePt t="103293" x="4308475" y="3221038"/>
          <p14:tracePt t="103337" x="4316413" y="3211513"/>
          <p14:tracePt t="103359" x="4325938" y="3203575"/>
          <p14:tracePt t="103382" x="4333875" y="3186113"/>
          <p14:tracePt t="103404" x="4341813" y="3178175"/>
          <p14:tracePt t="103428" x="4359275" y="3160713"/>
          <p14:tracePt t="103450" x="4376738" y="3144838"/>
          <p14:tracePt t="103513" x="4376738" y="3135313"/>
          <p14:tracePt t="103556" x="4384675" y="3127375"/>
          <p14:tracePt t="103578" x="4402138" y="3109913"/>
          <p14:tracePt t="103602" x="4402138" y="3101975"/>
          <p14:tracePt t="103781" x="4410075" y="3094038"/>
          <p14:tracePt t="103802" x="4419600" y="3084513"/>
          <p14:tracePt t="103826" x="4427538" y="3067050"/>
          <p14:tracePt t="103847" x="4445000" y="3051175"/>
          <p14:tracePt t="103850" x="4452938" y="3033713"/>
          <p14:tracePt t="103974" x="4470400" y="3016250"/>
          <p14:tracePt t="103999" x="4478338" y="3008313"/>
          <p14:tracePt t="104022" x="4495800" y="2982913"/>
          <p14:tracePt t="104046" x="4503738" y="2974975"/>
          <p14:tracePt t="104070" x="4513263" y="2957513"/>
          <p14:tracePt t="104154" x="4521200" y="2949575"/>
          <p14:tracePt t="104176" x="4529138" y="2922588"/>
          <p14:tracePt t="104200" x="4538663" y="2906713"/>
          <p14:tracePt t="104223" x="4554538" y="2889250"/>
          <p14:tracePt t="104326" x="4554538" y="2881313"/>
          <p14:tracePt t="104348" x="4564063" y="2863850"/>
          <p14:tracePt t="104371" x="4579938" y="2830513"/>
          <p14:tracePt t="104393" x="4579938" y="2820988"/>
          <p14:tracePt t="104495" x="4589463" y="2795588"/>
          <p14:tracePt t="104516" x="4589463" y="2787650"/>
          <p14:tracePt t="104517" x="4597400" y="2770188"/>
          <p14:tracePt t="104560" x="4605338" y="2762250"/>
          <p14:tracePt t="104683" x="4605338" y="2744788"/>
          <p14:tracePt t="104765" x="4605338" y="2736850"/>
          <p14:tracePt t="104787" x="4605338" y="2727325"/>
          <p14:tracePt t="104811" x="4605338" y="2711450"/>
          <p14:tracePt t="104832" x="4605338" y="2701925"/>
          <p14:tracePt t="104857" x="4605338" y="2693988"/>
          <p14:tracePt t="104878" x="4605338" y="2676525"/>
          <p14:tracePt t="104923" x="4605338" y="2660650"/>
          <p14:tracePt t="104944" x="4605338" y="2651125"/>
          <p14:tracePt t="104967" x="4605338" y="2643188"/>
          <p14:tracePt t="104993" x="4605338" y="2625725"/>
          <p14:tracePt t="105015" x="4605338" y="2608263"/>
          <p14:tracePt t="105038" x="4605338" y="2582863"/>
          <p14:tracePt t="105062" x="4605338" y="2557463"/>
          <p14:tracePt t="105083" x="4605338" y="2549525"/>
          <p14:tracePt t="105108" x="4605338" y="2532063"/>
          <p14:tracePt t="105130" x="4605338" y="2516188"/>
          <p14:tracePt t="105155" x="4605338" y="2506663"/>
          <p14:tracePt t="105177" x="4605338" y="2489200"/>
          <p14:tracePt t="105200" x="4605338" y="2473325"/>
          <p14:tracePt t="105222" x="4597400" y="2455863"/>
          <p14:tracePt t="105323" x="4597400" y="2447925"/>
          <p14:tracePt t="105345" x="4589463" y="2430463"/>
          <p14:tracePt t="105369" x="4579938" y="2422525"/>
          <p14:tracePt t="105391" x="4572000" y="2413000"/>
          <p14:tracePt t="105415" x="4564063" y="2397125"/>
          <p14:tracePt t="105497" x="4546600" y="2387600"/>
          <p14:tracePt t="105519" x="4538663" y="2371725"/>
          <p14:tracePt t="105542" x="4521200" y="2354263"/>
          <p14:tracePt t="105564" x="4521200" y="2344738"/>
          <p14:tracePt t="105587" x="4503738" y="2328863"/>
          <p14:tracePt t="105610" x="4503738" y="2319338"/>
          <p14:tracePt t="105633" x="4486275" y="2311400"/>
          <p14:tracePt t="107306" x="4486275" y="2303463"/>
          <p14:tracePt t="107327" x="4486275" y="2293938"/>
          <p14:tracePt t="107352" x="4495800" y="2286000"/>
          <p14:tracePt t="107374" x="4513263" y="2286000"/>
          <p14:tracePt t="107516" x="4521200" y="2260600"/>
          <p14:tracePt t="107538" x="4495800" y="2141538"/>
          <p14:tracePt t="107562" x="4394200" y="2014538"/>
          <p14:tracePt t="107584" x="4232275" y="1793875"/>
          <p14:tracePt t="107608" x="4011613" y="1555750"/>
          <p14:tracePt t="107630" x="3662363" y="1223963"/>
          <p14:tracePt t="107653" x="3076575" y="696913"/>
          <p14:tracePt t="107676" x="2643188" y="425450"/>
          <p14:tracePt t="107679" x="2422525" y="322263"/>
          <p14:tracePt t="107702" x="2005013" y="93663"/>
        </p14:tracePtLst>
      </p14:laserTraceLst>
    </p:ext>
    <p:ext uri="{E180D4A7-C9FB-4DFB-919C-405C955672EB}">
      <p14:showEvtLst xmlns:p14="http://schemas.microsoft.com/office/powerpoint/2010/main">
        <p14:playEvt time="15285" objId="2"/>
        <p14:stopEvt time="26467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000"/>
                    </a14:imgEffect>
                    <a14:imgEffect>
                      <a14:brightnessContrast bright="3000" contras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9921" y="295665"/>
            <a:ext cx="4929393" cy="6277540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5292080" y="1021583"/>
            <a:ext cx="170168" cy="1728821"/>
            <a:chOff x="6715970" y="998062"/>
            <a:chExt cx="226891" cy="1728821"/>
          </a:xfrm>
        </p:grpSpPr>
        <p:sp>
          <p:nvSpPr>
            <p:cNvPr id="5" name="Elipsa 4"/>
            <p:cNvSpPr/>
            <p:nvPr/>
          </p:nvSpPr>
          <p:spPr>
            <a:xfrm>
              <a:off x="6716364" y="998062"/>
              <a:ext cx="216024" cy="198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Elipsa 10"/>
            <p:cNvSpPr/>
            <p:nvPr/>
          </p:nvSpPr>
          <p:spPr>
            <a:xfrm>
              <a:off x="6716364" y="1250234"/>
              <a:ext cx="216024" cy="198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Elipsa 12"/>
            <p:cNvSpPr/>
            <p:nvPr/>
          </p:nvSpPr>
          <p:spPr>
            <a:xfrm>
              <a:off x="6716364" y="1508317"/>
              <a:ext cx="216024" cy="198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4" name="Elipsa 13"/>
            <p:cNvSpPr/>
            <p:nvPr/>
          </p:nvSpPr>
          <p:spPr>
            <a:xfrm>
              <a:off x="6715970" y="1773813"/>
              <a:ext cx="216024" cy="198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5" name="Elipsa 14"/>
            <p:cNvSpPr/>
            <p:nvPr/>
          </p:nvSpPr>
          <p:spPr>
            <a:xfrm>
              <a:off x="6715970" y="2024265"/>
              <a:ext cx="216024" cy="198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6" name="Elipsa 15"/>
            <p:cNvSpPr/>
            <p:nvPr/>
          </p:nvSpPr>
          <p:spPr>
            <a:xfrm>
              <a:off x="6715970" y="2259688"/>
              <a:ext cx="226891" cy="2332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Elipsa 16"/>
            <p:cNvSpPr/>
            <p:nvPr/>
          </p:nvSpPr>
          <p:spPr>
            <a:xfrm>
              <a:off x="6715970" y="2530948"/>
              <a:ext cx="216024" cy="195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8" name="PoljeZBesedilom 17"/>
          <p:cNvSpPr txBox="1"/>
          <p:nvPr/>
        </p:nvSpPr>
        <p:spPr>
          <a:xfrm>
            <a:off x="4626006" y="3082841"/>
            <a:ext cx="666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latin typeface="Homogenic" panose="02000500000000000000" pitchFamily="50" charset="0"/>
              </a:rPr>
              <a:t>7</a:t>
            </a:r>
            <a:endParaRPr lang="sl-SI" sz="4400" b="1" dirty="0" smtClean="0">
              <a:latin typeface="Homogenic" panose="02000500000000000000" pitchFamily="50" charset="0"/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516417"/>
            <a:ext cx="3402378" cy="1403241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6553" y="6154738"/>
            <a:ext cx="365522" cy="487362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683568" y="260648"/>
            <a:ext cx="3186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NALOGE NA STRANI 21</a:t>
            </a:r>
            <a:endParaRPr lang="sl-SI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3500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13">
        <p15:prstTrans prst="pageCurlDouble"/>
      </p:transition>
    </mc:Choice>
    <mc:Fallback>
      <p:transition spd="slow" advTm="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8.2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3.2|43.9"/>
</p:tagLst>
</file>

<file path=ppt/theme/theme1.xml><?xml version="1.0" encoding="utf-8"?>
<a:theme xmlns:a="http://schemas.openxmlformats.org/drawingml/2006/main" name="Značka">
  <a:themeElements>
    <a:clrScheme name="Značka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Značka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čk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Značka </Template>
  <TotalTime>731</TotalTime>
  <Words>16</Words>
  <Application>Microsoft Office PowerPoint</Application>
  <PresentationFormat>Diaprojekcija na zaslonu (4:3)</PresentationFormat>
  <Paragraphs>5</Paragraphs>
  <Slides>6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7" baseType="lpstr">
      <vt:lpstr>Značka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Jana Potočnik</dc:creator>
  <cp:lastModifiedBy>Uporabnik</cp:lastModifiedBy>
  <cp:revision>42</cp:revision>
  <dcterms:created xsi:type="dcterms:W3CDTF">2020-11-06T07:49:52Z</dcterms:created>
  <dcterms:modified xsi:type="dcterms:W3CDTF">2021-01-24T15:53:26Z</dcterms:modified>
</cp:coreProperties>
</file>