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74" r:id="rId3"/>
    <p:sldId id="275" r:id="rId4"/>
    <p:sldId id="317" r:id="rId5"/>
    <p:sldId id="273" r:id="rId6"/>
    <p:sldId id="308" r:id="rId7"/>
    <p:sldId id="309" r:id="rId8"/>
    <p:sldId id="310" r:id="rId9"/>
    <p:sldId id="311" r:id="rId10"/>
    <p:sldId id="312" r:id="rId11"/>
    <p:sldId id="315" r:id="rId12"/>
    <p:sldId id="314" r:id="rId13"/>
    <p:sldId id="277" r:id="rId14"/>
    <p:sldId id="313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3484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004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004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1007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623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335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04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559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041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434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375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D8093-7EE3-4A4D-90C9-E3A2FEE79940}" type="datetimeFigureOut">
              <a:rPr lang="sl-SI" smtClean="0"/>
              <a:t>12. 10. 2021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F5EC1-8A52-4605-BDE6-4A99508B42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42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4814" y="0"/>
            <a:ext cx="8878777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5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ltDnDiag">
                  <a:fgClr>
                    <a:srgbClr val="4472C4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 SIMPLE VS. PAST CONTINUOUS</a:t>
            </a:r>
            <a:endParaRPr kumimoji="0" lang="en-US" sz="45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ltDnDiag">
                <a:fgClr>
                  <a:srgbClr val="4472C4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357" y="833437"/>
            <a:ext cx="7153568" cy="578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29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FFEB901D-68B8-4E13-87D4-3B51B6858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57" y="772357"/>
            <a:ext cx="9188389" cy="5140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981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E985B6B4-0846-4657-8C47-586740A2969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975" y="577049"/>
            <a:ext cx="9490229" cy="5805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511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8596EEDF-17A9-431A-ACC9-F2B849FB865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039" y="230818"/>
            <a:ext cx="8558074" cy="6480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152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002" y="0"/>
            <a:ext cx="8223457" cy="676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0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1949A504-562A-435E-8843-0A7FB436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467" y="1365160"/>
            <a:ext cx="7489065" cy="412767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B856D2A0-2B8C-43FA-A004-2A7142838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168" y="857250"/>
            <a:ext cx="9372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0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622" y="154745"/>
            <a:ext cx="8690490" cy="655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56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483" y="234796"/>
            <a:ext cx="9506581" cy="662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6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>
            <a:extLst>
              <a:ext uri="{FF2B5EF4-FFF2-40B4-BE49-F238E27FC236}">
                <a16:creationId xmlns:a16="http://schemas.microsoft.com/office/drawing/2014/main" id="{35D6FB6E-CC63-420D-B7B5-687E28F7D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84" y="1125195"/>
            <a:ext cx="1724025" cy="20193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12303B0-E45F-431B-82F2-5B7CEBE49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56" y="70743"/>
            <a:ext cx="9134475" cy="85725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A5DF7EE8-E3AB-4E81-BD8B-0821A6355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46" y="1115670"/>
            <a:ext cx="1885950" cy="20288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819C54E3-3A9A-45BB-85AD-9E7504015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9149" y="1070221"/>
            <a:ext cx="1828800" cy="212407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696F1122-625C-44E3-A705-5B7103632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1360" y="1151507"/>
            <a:ext cx="1838325" cy="181927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80450D1-DE44-404E-BDA0-A04598F5A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9685" y="1131969"/>
            <a:ext cx="1800225" cy="185737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7B45C54F-576B-4331-9776-B36A6B2F5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4756" y="995592"/>
            <a:ext cx="1800225" cy="2124075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9BE8AFE3-2F4E-4349-9E6B-C5F06C0D1C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652" y="3332172"/>
            <a:ext cx="1743075" cy="194310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3C14BD0C-9F7A-49BC-A242-40B41A907F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9079" y="3336524"/>
            <a:ext cx="1743075" cy="2047875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2AF972C7-A6DC-4DEA-86E9-8CAB9F6B61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2154" y="3289545"/>
            <a:ext cx="1666875" cy="181927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C3E65DFE-29DF-44C6-BE51-8C98F21322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96680" y="3286353"/>
            <a:ext cx="1676400" cy="1914525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8A9D5F84-429E-4DA0-AE4D-33A8176D4B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4555" y="3275258"/>
            <a:ext cx="1552575" cy="1847850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414F6B55-16C6-4ACB-97D8-15EFEC4535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24781" y="3160958"/>
            <a:ext cx="1600200" cy="1885950"/>
          </a:xfrm>
          <a:prstGeom prst="rect">
            <a:avLst/>
          </a:prstGeom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31BABEC6-0ADA-4AAF-A44B-28B3F32D9613}"/>
              </a:ext>
            </a:extLst>
          </p:cNvPr>
          <p:cNvSpPr txBox="1"/>
          <p:nvPr/>
        </p:nvSpPr>
        <p:spPr>
          <a:xfrm>
            <a:off x="88777" y="1766656"/>
            <a:ext cx="3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3F1F220A-DF4D-43C7-A132-563AB5918047}"/>
              </a:ext>
            </a:extLst>
          </p:cNvPr>
          <p:cNvSpPr txBox="1"/>
          <p:nvPr/>
        </p:nvSpPr>
        <p:spPr>
          <a:xfrm>
            <a:off x="171912" y="3852594"/>
            <a:ext cx="3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C209D6D7-2B1A-424C-9634-18DFAEFD6F4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62992" y="5567428"/>
            <a:ext cx="566737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8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57" y="21195"/>
            <a:ext cx="8857051" cy="68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A4CBA2F5-205E-4CC3-B1E7-270177446B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5" y="186431"/>
            <a:ext cx="10750858" cy="6125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73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1B757269-2A9B-4643-A7B7-5D7D8CFA15F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28" y="142043"/>
            <a:ext cx="9552372" cy="6596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74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4DF8ADB9-62A7-4012-81A8-4AE25D16F6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369" y="0"/>
            <a:ext cx="8229600" cy="6755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51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DBEDE492-2A22-42F2-85FD-DA4F7176BF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67" y="213065"/>
            <a:ext cx="9667783" cy="6267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76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Širokozaslonsko</PresentationFormat>
  <Paragraphs>3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Sabina Kramer</dc:creator>
  <cp:lastModifiedBy>Sabina Kramer</cp:lastModifiedBy>
  <cp:revision>1</cp:revision>
  <dcterms:created xsi:type="dcterms:W3CDTF">2021-10-12T17:50:20Z</dcterms:created>
  <dcterms:modified xsi:type="dcterms:W3CDTF">2021-10-12T17:50:51Z</dcterms:modified>
</cp:coreProperties>
</file>