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8"/>
  </p:notesMasterIdLst>
  <p:sldIdLst>
    <p:sldId id="256" r:id="rId2"/>
    <p:sldId id="268" r:id="rId3"/>
    <p:sldId id="259" r:id="rId4"/>
    <p:sldId id="270" r:id="rId5"/>
    <p:sldId id="305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266" r:id="rId14"/>
    <p:sldId id="265" r:id="rId15"/>
    <p:sldId id="282" r:id="rId16"/>
    <p:sldId id="267" r:id="rId17"/>
  </p:sldIdLst>
  <p:sldSz cx="9144000" cy="5143500" type="screen16x9"/>
  <p:notesSz cx="6858000" cy="9144000"/>
  <p:embeddedFontLst>
    <p:embeddedFont>
      <p:font typeface="Merriweather Black" panose="020B0604020202020204" charset="-18"/>
      <p:bold r:id="rId19"/>
      <p:boldItalic r:id="rId20"/>
    </p:embeddedFont>
    <p:embeddedFont>
      <p:font typeface="Merriweather Sans" panose="020B0604020202020204" charset="-18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  <a:srgbClr val="C0C5C8"/>
    <a:srgbClr val="CCD0D2"/>
    <a:srgbClr val="ADB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0B8CE6-CFE3-4B7F-A7C7-4C828E5E7277}">
  <a:tblStyle styleId="{CF0B8CE6-CFE3-4B7F-A7C7-4C828E5E727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8829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0541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712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63f4da5bfd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63f4da5bfd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63dd62d83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63dd62d83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6404e67dc9_0_7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Google Shape;1477;g6404e67dc9_0_7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6404e67dc9_0_10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6404e67dc9_0_10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63f4da5bf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63f4da5bf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404e67dc9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404e67dc9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96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714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49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43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64096dd4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64096dd4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061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40457" y="944441"/>
            <a:ext cx="8036350" cy="5046825"/>
          </a:xfrm>
          <a:custGeom>
            <a:avLst/>
            <a:gdLst/>
            <a:ahLst/>
            <a:cxnLst/>
            <a:rect l="l" t="t" r="r" b="b"/>
            <a:pathLst>
              <a:path w="321454" h="201873" extrusionOk="0">
                <a:moveTo>
                  <a:pt x="121441" y="0"/>
                </a:moveTo>
                <a:cubicBezTo>
                  <a:pt x="112290" y="0"/>
                  <a:pt x="103295" y="8344"/>
                  <a:pt x="101930" y="39984"/>
                </a:cubicBezTo>
                <a:cubicBezTo>
                  <a:pt x="99696" y="92871"/>
                  <a:pt x="68243" y="98455"/>
                  <a:pt x="55122" y="98455"/>
                </a:cubicBezTo>
                <a:cubicBezTo>
                  <a:pt x="53230" y="98455"/>
                  <a:pt x="51306" y="98331"/>
                  <a:pt x="49445" y="98052"/>
                </a:cubicBezTo>
                <a:cubicBezTo>
                  <a:pt x="46809" y="97586"/>
                  <a:pt x="44110" y="97369"/>
                  <a:pt x="41442" y="97400"/>
                </a:cubicBezTo>
                <a:cubicBezTo>
                  <a:pt x="27328" y="97400"/>
                  <a:pt x="0" y="103108"/>
                  <a:pt x="4808" y="148334"/>
                </a:cubicBezTo>
                <a:cubicBezTo>
                  <a:pt x="8810" y="186518"/>
                  <a:pt x="38992" y="193560"/>
                  <a:pt x="60736" y="193560"/>
                </a:cubicBezTo>
                <a:cubicBezTo>
                  <a:pt x="68336" y="193591"/>
                  <a:pt x="75905" y="192784"/>
                  <a:pt x="83349" y="191171"/>
                </a:cubicBezTo>
                <a:cubicBezTo>
                  <a:pt x="83349" y="191171"/>
                  <a:pt x="92283" y="189062"/>
                  <a:pt x="104660" y="189062"/>
                </a:cubicBezTo>
                <a:cubicBezTo>
                  <a:pt x="116540" y="189062"/>
                  <a:pt x="131584" y="190985"/>
                  <a:pt x="144892" y="198585"/>
                </a:cubicBezTo>
                <a:cubicBezTo>
                  <a:pt x="148862" y="200849"/>
                  <a:pt x="152677" y="201873"/>
                  <a:pt x="156245" y="201873"/>
                </a:cubicBezTo>
                <a:cubicBezTo>
                  <a:pt x="177028" y="201873"/>
                  <a:pt x="189684" y="167752"/>
                  <a:pt x="181587" y="150629"/>
                </a:cubicBezTo>
                <a:cubicBezTo>
                  <a:pt x="181587" y="150629"/>
                  <a:pt x="171692" y="101216"/>
                  <a:pt x="247969" y="88125"/>
                </a:cubicBezTo>
                <a:cubicBezTo>
                  <a:pt x="321454" y="75501"/>
                  <a:pt x="282742" y="19232"/>
                  <a:pt x="237608" y="19232"/>
                </a:cubicBezTo>
                <a:cubicBezTo>
                  <a:pt x="235902" y="19232"/>
                  <a:pt x="234196" y="19325"/>
                  <a:pt x="232490" y="19480"/>
                </a:cubicBezTo>
                <a:cubicBezTo>
                  <a:pt x="207675" y="21869"/>
                  <a:pt x="188691" y="26366"/>
                  <a:pt x="173771" y="26366"/>
                </a:cubicBezTo>
                <a:cubicBezTo>
                  <a:pt x="160308" y="26366"/>
                  <a:pt x="151344" y="21806"/>
                  <a:pt x="142069" y="10422"/>
                </a:cubicBezTo>
                <a:cubicBezTo>
                  <a:pt x="138409" y="5956"/>
                  <a:pt x="131677" y="0"/>
                  <a:pt x="1214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726025" y="1767600"/>
            <a:ext cx="4698000" cy="178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4800" i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726025" y="3554150"/>
            <a:ext cx="46980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 slide">
  <p:cSld name="CUSTOM_23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07" name="Google Shape;107;p21"/>
          <p:cNvSpPr/>
          <p:nvPr/>
        </p:nvSpPr>
        <p:spPr>
          <a:xfrm>
            <a:off x="6160225" y="0"/>
            <a:ext cx="2983942" cy="5218650"/>
          </a:xfrm>
          <a:custGeom>
            <a:avLst/>
            <a:gdLst/>
            <a:ahLst/>
            <a:cxnLst/>
            <a:rect l="l" t="t" r="r" b="b"/>
            <a:pathLst>
              <a:path w="148013" h="208746" extrusionOk="0">
                <a:moveTo>
                  <a:pt x="79388" y="0"/>
                </a:moveTo>
                <a:cubicBezTo>
                  <a:pt x="79019" y="7045"/>
                  <a:pt x="80910" y="14221"/>
                  <a:pt x="80889" y="19048"/>
                </a:cubicBezTo>
                <a:cubicBezTo>
                  <a:pt x="80562" y="56818"/>
                  <a:pt x="54404" y="61971"/>
                  <a:pt x="39879" y="75214"/>
                </a:cubicBezTo>
                <a:cubicBezTo>
                  <a:pt x="26919" y="87021"/>
                  <a:pt x="16982" y="119746"/>
                  <a:pt x="21157" y="158473"/>
                </a:cubicBezTo>
                <a:cubicBezTo>
                  <a:pt x="23875" y="183544"/>
                  <a:pt x="12546" y="199678"/>
                  <a:pt x="0" y="208745"/>
                </a:cubicBezTo>
                <a:lnTo>
                  <a:pt x="148013" y="208745"/>
                </a:lnTo>
                <a:lnTo>
                  <a:pt x="1480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04">
  <p:cSld name="CUSTOM_18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3726000" y="3554150"/>
            <a:ext cx="4698000" cy="53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subTitle" idx="1"/>
          </p:nvPr>
        </p:nvSpPr>
        <p:spPr>
          <a:xfrm>
            <a:off x="3726025" y="3811150"/>
            <a:ext cx="4698000" cy="7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29"/>
          <p:cNvSpPr/>
          <p:nvPr/>
        </p:nvSpPr>
        <p:spPr>
          <a:xfrm>
            <a:off x="-594222" y="1140531"/>
            <a:ext cx="7937089" cy="3025249"/>
          </a:xfrm>
          <a:custGeom>
            <a:avLst/>
            <a:gdLst/>
            <a:ahLst/>
            <a:cxnLst/>
            <a:rect l="l" t="t" r="r" b="b"/>
            <a:pathLst>
              <a:path w="235173" h="89637" extrusionOk="0">
                <a:moveTo>
                  <a:pt x="141618" y="0"/>
                </a:moveTo>
                <a:cubicBezTo>
                  <a:pt x="134504" y="0"/>
                  <a:pt x="124888" y="2251"/>
                  <a:pt x="112665" y="9810"/>
                </a:cubicBezTo>
                <a:cubicBezTo>
                  <a:pt x="105712" y="14112"/>
                  <a:pt x="98854" y="16557"/>
                  <a:pt x="92409" y="17795"/>
                </a:cubicBezTo>
                <a:cubicBezTo>
                  <a:pt x="88591" y="18526"/>
                  <a:pt x="84920" y="18827"/>
                  <a:pt x="81466" y="18827"/>
                </a:cubicBezTo>
                <a:cubicBezTo>
                  <a:pt x="65489" y="18827"/>
                  <a:pt x="54134" y="12398"/>
                  <a:pt x="54134" y="12398"/>
                </a:cubicBezTo>
                <a:cubicBezTo>
                  <a:pt x="52515" y="11938"/>
                  <a:pt x="50975" y="11557"/>
                  <a:pt x="49483" y="11239"/>
                </a:cubicBezTo>
                <a:cubicBezTo>
                  <a:pt x="45617" y="10424"/>
                  <a:pt x="42140" y="10064"/>
                  <a:pt x="39014" y="10064"/>
                </a:cubicBezTo>
                <a:cubicBezTo>
                  <a:pt x="23439" y="10064"/>
                  <a:pt x="16577" y="19013"/>
                  <a:pt x="13669" y="25320"/>
                </a:cubicBezTo>
                <a:cubicBezTo>
                  <a:pt x="12081" y="28797"/>
                  <a:pt x="9986" y="32019"/>
                  <a:pt x="7462" y="34893"/>
                </a:cubicBezTo>
                <a:cubicBezTo>
                  <a:pt x="3668" y="39179"/>
                  <a:pt x="0" y="47624"/>
                  <a:pt x="9478" y="61213"/>
                </a:cubicBezTo>
                <a:cubicBezTo>
                  <a:pt x="21876" y="78962"/>
                  <a:pt x="48991" y="85978"/>
                  <a:pt x="73978" y="88566"/>
                </a:cubicBezTo>
                <a:cubicBezTo>
                  <a:pt x="78582" y="89042"/>
                  <a:pt x="83106" y="89360"/>
                  <a:pt x="87472" y="89582"/>
                </a:cubicBezTo>
                <a:cubicBezTo>
                  <a:pt x="88211" y="89618"/>
                  <a:pt x="88940" y="89636"/>
                  <a:pt x="89656" y="89636"/>
                </a:cubicBezTo>
                <a:cubicBezTo>
                  <a:pt x="101121" y="89636"/>
                  <a:pt x="109674" y="85069"/>
                  <a:pt x="116428" y="78898"/>
                </a:cubicBezTo>
                <a:cubicBezTo>
                  <a:pt x="125207" y="70881"/>
                  <a:pt x="130953" y="60150"/>
                  <a:pt x="136081" y="53276"/>
                </a:cubicBezTo>
                <a:cubicBezTo>
                  <a:pt x="138502" y="50031"/>
                  <a:pt x="142538" y="48830"/>
                  <a:pt x="147188" y="48830"/>
                </a:cubicBezTo>
                <a:cubicBezTo>
                  <a:pt x="160467" y="48830"/>
                  <a:pt x="178753" y="58626"/>
                  <a:pt x="178753" y="58626"/>
                </a:cubicBezTo>
                <a:cubicBezTo>
                  <a:pt x="185389" y="60427"/>
                  <a:pt x="191335" y="61173"/>
                  <a:pt x="196633" y="61173"/>
                </a:cubicBezTo>
                <a:cubicBezTo>
                  <a:pt x="210524" y="61173"/>
                  <a:pt x="219961" y="56044"/>
                  <a:pt x="225695" y="51355"/>
                </a:cubicBezTo>
                <a:cubicBezTo>
                  <a:pt x="232220" y="46005"/>
                  <a:pt x="235173" y="37337"/>
                  <a:pt x="233030" y="29178"/>
                </a:cubicBezTo>
                <a:cubicBezTo>
                  <a:pt x="231093" y="21859"/>
                  <a:pt x="224981" y="14478"/>
                  <a:pt x="208312" y="14176"/>
                </a:cubicBezTo>
                <a:cubicBezTo>
                  <a:pt x="187484" y="13811"/>
                  <a:pt x="172689" y="10255"/>
                  <a:pt x="164529" y="7635"/>
                </a:cubicBezTo>
                <a:cubicBezTo>
                  <a:pt x="161179" y="6556"/>
                  <a:pt x="157957" y="5095"/>
                  <a:pt x="154925" y="3302"/>
                </a:cubicBezTo>
                <a:cubicBezTo>
                  <a:pt x="152523" y="1877"/>
                  <a:pt x="148113" y="0"/>
                  <a:pt x="141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3515724" y="462"/>
            <a:ext cx="5628274" cy="5143391"/>
          </a:xfrm>
          <a:custGeom>
            <a:avLst/>
            <a:gdLst/>
            <a:ahLst/>
            <a:cxnLst/>
            <a:rect l="l" t="t" r="r" b="b"/>
            <a:pathLst>
              <a:path w="196724" h="179776" extrusionOk="0">
                <a:moveTo>
                  <a:pt x="52435" y="0"/>
                </a:moveTo>
                <a:cubicBezTo>
                  <a:pt x="59813" y="33745"/>
                  <a:pt x="33446" y="72359"/>
                  <a:pt x="21723" y="87453"/>
                </a:cubicBezTo>
                <a:cubicBezTo>
                  <a:pt x="14289" y="96947"/>
                  <a:pt x="9101" y="108015"/>
                  <a:pt x="6517" y="119794"/>
                </a:cubicBezTo>
                <a:cubicBezTo>
                  <a:pt x="0" y="149850"/>
                  <a:pt x="13615" y="170524"/>
                  <a:pt x="21798" y="179775"/>
                </a:cubicBezTo>
                <a:lnTo>
                  <a:pt x="196724" y="179775"/>
                </a:lnTo>
                <a:lnTo>
                  <a:pt x="1967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4573600" y="2941050"/>
            <a:ext cx="3852000" cy="86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3600" y="2667600"/>
            <a:ext cx="38520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030400" y="1766700"/>
            <a:ext cx="5076000" cy="9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rgbClr val="932E4D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3683805" y="1078"/>
            <a:ext cx="5456520" cy="5143481"/>
          </a:xfrm>
          <a:custGeom>
            <a:avLst/>
            <a:gdLst/>
            <a:ahLst/>
            <a:cxnLst/>
            <a:rect l="l" t="t" r="r" b="b"/>
            <a:pathLst>
              <a:path w="197700" h="186358" extrusionOk="0">
                <a:moveTo>
                  <a:pt x="9423" y="0"/>
                </a:moveTo>
                <a:cubicBezTo>
                  <a:pt x="1" y="35476"/>
                  <a:pt x="36156" y="77118"/>
                  <a:pt x="48912" y="93538"/>
                </a:cubicBezTo>
                <a:cubicBezTo>
                  <a:pt x="56569" y="103386"/>
                  <a:pt x="62986" y="116239"/>
                  <a:pt x="65642" y="128432"/>
                </a:cubicBezTo>
                <a:cubicBezTo>
                  <a:pt x="71400" y="155069"/>
                  <a:pt x="57752" y="174978"/>
                  <a:pt x="46392" y="186358"/>
                </a:cubicBezTo>
                <a:lnTo>
                  <a:pt x="197700" y="186358"/>
                </a:lnTo>
                <a:lnTo>
                  <a:pt x="19770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4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-400" y="928150"/>
            <a:ext cx="9143665" cy="4215665"/>
          </a:xfrm>
          <a:custGeom>
            <a:avLst/>
            <a:gdLst/>
            <a:ahLst/>
            <a:cxnLst/>
            <a:rect l="l" t="t" r="r" b="b"/>
            <a:pathLst>
              <a:path w="285316" h="132516" extrusionOk="0">
                <a:moveTo>
                  <a:pt x="17" y="0"/>
                </a:moveTo>
                <a:lnTo>
                  <a:pt x="0" y="132515"/>
                </a:lnTo>
                <a:lnTo>
                  <a:pt x="285299" y="132515"/>
                </a:lnTo>
                <a:cubicBezTo>
                  <a:pt x="285299" y="132515"/>
                  <a:pt x="285316" y="60051"/>
                  <a:pt x="285299" y="59967"/>
                </a:cubicBezTo>
                <a:cubicBezTo>
                  <a:pt x="274828" y="44157"/>
                  <a:pt x="257486" y="26827"/>
                  <a:pt x="228589" y="26827"/>
                </a:cubicBezTo>
                <a:cubicBezTo>
                  <a:pt x="227191" y="26827"/>
                  <a:pt x="225765" y="26868"/>
                  <a:pt x="224313" y="26951"/>
                </a:cubicBezTo>
                <a:cubicBezTo>
                  <a:pt x="216176" y="27469"/>
                  <a:pt x="208206" y="29357"/>
                  <a:pt x="200720" y="32582"/>
                </a:cubicBezTo>
                <a:cubicBezTo>
                  <a:pt x="194457" y="35244"/>
                  <a:pt x="183524" y="38962"/>
                  <a:pt x="171313" y="38962"/>
                </a:cubicBezTo>
                <a:cubicBezTo>
                  <a:pt x="157395" y="38962"/>
                  <a:pt x="141819" y="34133"/>
                  <a:pt x="129608" y="17410"/>
                </a:cubicBezTo>
                <a:cubicBezTo>
                  <a:pt x="127336" y="14236"/>
                  <a:pt x="124295" y="11679"/>
                  <a:pt x="120770" y="9958"/>
                </a:cubicBezTo>
                <a:cubicBezTo>
                  <a:pt x="117232" y="8277"/>
                  <a:pt x="112356" y="6798"/>
                  <a:pt x="106138" y="6798"/>
                </a:cubicBezTo>
                <a:cubicBezTo>
                  <a:pt x="98638" y="6798"/>
                  <a:pt x="89187" y="8949"/>
                  <a:pt x="77778" y="15489"/>
                </a:cubicBezTo>
                <a:cubicBezTo>
                  <a:pt x="70549" y="19635"/>
                  <a:pt x="62804" y="21260"/>
                  <a:pt x="55106" y="21260"/>
                </a:cubicBezTo>
                <a:cubicBezTo>
                  <a:pt x="27255" y="21260"/>
                  <a:pt x="17" y="0"/>
                  <a:pt x="1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2128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12128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4932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ubTitle" idx="4"/>
          </p:nvPr>
        </p:nvSpPr>
        <p:spPr>
          <a:xfrm>
            <a:off x="34932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5773625" y="1767600"/>
            <a:ext cx="2157600" cy="9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6"/>
          </p:nvPr>
        </p:nvSpPr>
        <p:spPr>
          <a:xfrm>
            <a:off x="5773650" y="2667600"/>
            <a:ext cx="2157600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7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720000" y="1767600"/>
            <a:ext cx="30060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grpSp>
        <p:nvGrpSpPr>
          <p:cNvPr id="87" name="Google Shape;87;p18"/>
          <p:cNvGrpSpPr/>
          <p:nvPr/>
        </p:nvGrpSpPr>
        <p:grpSpPr>
          <a:xfrm>
            <a:off x="3967396" y="0"/>
            <a:ext cx="5176554" cy="5143500"/>
            <a:chOff x="3967396" y="0"/>
            <a:chExt cx="5176554" cy="5143500"/>
          </a:xfrm>
        </p:grpSpPr>
        <p:sp>
          <p:nvSpPr>
            <p:cNvPr id="88" name="Google Shape;88;p18"/>
            <p:cNvSpPr/>
            <p:nvPr/>
          </p:nvSpPr>
          <p:spPr>
            <a:xfrm>
              <a:off x="6027550" y="0"/>
              <a:ext cx="3116400" cy="514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3967396" y="50"/>
              <a:ext cx="2622823" cy="5143391"/>
            </a:xfrm>
            <a:custGeom>
              <a:avLst/>
              <a:gdLst/>
              <a:ahLst/>
              <a:cxnLst/>
              <a:rect l="l" t="t" r="r" b="b"/>
              <a:pathLst>
                <a:path w="196724" h="179776" extrusionOk="0">
                  <a:moveTo>
                    <a:pt x="52435" y="0"/>
                  </a:moveTo>
                  <a:cubicBezTo>
                    <a:pt x="59813" y="33745"/>
                    <a:pt x="33446" y="72359"/>
                    <a:pt x="21723" y="87453"/>
                  </a:cubicBezTo>
                  <a:cubicBezTo>
                    <a:pt x="14289" y="96947"/>
                    <a:pt x="9101" y="108015"/>
                    <a:pt x="6517" y="119794"/>
                  </a:cubicBezTo>
                  <a:cubicBezTo>
                    <a:pt x="0" y="149850"/>
                    <a:pt x="13615" y="170524"/>
                    <a:pt x="21798" y="179775"/>
                  </a:cubicBezTo>
                  <a:lnTo>
                    <a:pt x="196724" y="179775"/>
                  </a:lnTo>
                  <a:lnTo>
                    <a:pt x="1967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8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/>
          <p:nvPr/>
        </p:nvSpPr>
        <p:spPr>
          <a:xfrm>
            <a:off x="4037260" y="-1336"/>
            <a:ext cx="5120643" cy="5144204"/>
          </a:xfrm>
          <a:custGeom>
            <a:avLst/>
            <a:gdLst/>
            <a:ahLst/>
            <a:cxnLst/>
            <a:rect l="l" t="t" r="r" b="b"/>
            <a:pathLst>
              <a:path w="199947" h="200867" extrusionOk="0">
                <a:moveTo>
                  <a:pt x="8140" y="0"/>
                </a:moveTo>
                <a:cubicBezTo>
                  <a:pt x="22703" y="14521"/>
                  <a:pt x="1" y="22367"/>
                  <a:pt x="1" y="58189"/>
                </a:cubicBezTo>
                <a:cubicBezTo>
                  <a:pt x="1" y="80681"/>
                  <a:pt x="25381" y="92985"/>
                  <a:pt x="32809" y="100559"/>
                </a:cubicBezTo>
                <a:cubicBezTo>
                  <a:pt x="35801" y="103614"/>
                  <a:pt x="35487" y="108740"/>
                  <a:pt x="34043" y="113783"/>
                </a:cubicBezTo>
                <a:cubicBezTo>
                  <a:pt x="30884" y="124768"/>
                  <a:pt x="34692" y="136338"/>
                  <a:pt x="44233" y="144268"/>
                </a:cubicBezTo>
                <a:cubicBezTo>
                  <a:pt x="49025" y="148244"/>
                  <a:pt x="54820" y="152763"/>
                  <a:pt x="61620" y="157576"/>
                </a:cubicBezTo>
                <a:cubicBezTo>
                  <a:pt x="76978" y="168477"/>
                  <a:pt x="75618" y="188438"/>
                  <a:pt x="72877" y="200867"/>
                </a:cubicBezTo>
                <a:lnTo>
                  <a:pt x="199946" y="200867"/>
                </a:lnTo>
                <a:lnTo>
                  <a:pt x="1999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ubTitle" idx="1"/>
          </p:nvPr>
        </p:nvSpPr>
        <p:spPr>
          <a:xfrm>
            <a:off x="125340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ubTitle" idx="2"/>
          </p:nvPr>
        </p:nvSpPr>
        <p:spPr>
          <a:xfrm>
            <a:off x="720000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3"/>
          </p:nvPr>
        </p:nvSpPr>
        <p:spPr>
          <a:xfrm>
            <a:off x="720025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ubTitle" idx="4"/>
          </p:nvPr>
        </p:nvSpPr>
        <p:spPr>
          <a:xfrm>
            <a:off x="5732950" y="152276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subTitle" idx="5"/>
          </p:nvPr>
        </p:nvSpPr>
        <p:spPr>
          <a:xfrm>
            <a:off x="6266375" y="2623819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6"/>
          </p:nvPr>
        </p:nvSpPr>
        <p:spPr>
          <a:xfrm>
            <a:off x="6266400" y="339277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7"/>
          </p:nvPr>
        </p:nvSpPr>
        <p:spPr>
          <a:xfrm>
            <a:off x="125342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8"/>
          </p:nvPr>
        </p:nvSpPr>
        <p:spPr>
          <a:xfrm>
            <a:off x="5732975" y="2291721"/>
            <a:ext cx="21576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 Black"/>
              <a:buNone/>
              <a:defRPr sz="2800">
                <a:solidFill>
                  <a:schemeClr val="accent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●"/>
              <a:defRPr sz="18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●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○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erriweather Sans"/>
              <a:buChar char="■"/>
              <a:defRPr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8" r:id="rId6"/>
    <p:sldLayoutId id="2147483663" r:id="rId7"/>
    <p:sldLayoutId id="2147483664" r:id="rId8"/>
    <p:sldLayoutId id="2147483665" r:id="rId9"/>
    <p:sldLayoutId id="2147483667" r:id="rId10"/>
    <p:sldLayoutId id="2147483675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9"/>
          <p:cNvSpPr txBox="1">
            <a:spLocks noGrp="1"/>
          </p:cNvSpPr>
          <p:nvPr>
            <p:ph type="title"/>
          </p:nvPr>
        </p:nvSpPr>
        <p:spPr>
          <a:xfrm>
            <a:off x="2031577" y="1211354"/>
            <a:ext cx="4698000" cy="9586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7200" dirty="0" smtClean="0"/>
              <a:t>SNEŽAKI</a:t>
            </a:r>
            <a:endParaRPr sz="7200" dirty="0"/>
          </a:p>
        </p:txBody>
      </p:sp>
      <p:pic>
        <p:nvPicPr>
          <p:cNvPr id="1026" name="Picture 2" descr="Snežak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1503218"/>
            <a:ext cx="3089939" cy="31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" descr="ANIMIRANE RISANKE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" y="2632364"/>
            <a:ext cx="2625373" cy="251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320212" y="449945"/>
            <a:ext cx="26328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7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38" name="Picture 2" descr="zeleni trenutki: Sneženi mož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6"/>
          <a:stretch/>
        </p:blipFill>
        <p:spPr bwMode="auto">
          <a:xfrm>
            <a:off x="914398" y="628612"/>
            <a:ext cx="3147465" cy="39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320212" y="456873"/>
            <a:ext cx="26328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8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14" name="Picture 2" descr="Bansi - Unikatne snežne umetnije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31" y="1135589"/>
            <a:ext cx="5194298" cy="321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7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320212" y="436091"/>
            <a:ext cx="26328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9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0" name="Picture 2" descr="Bansi - Unikatne snežne umetnije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3" b="4571"/>
          <a:stretch/>
        </p:blipFill>
        <p:spPr bwMode="auto">
          <a:xfrm>
            <a:off x="536576" y="1267253"/>
            <a:ext cx="5358533" cy="343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49"/>
          <p:cNvSpPr txBox="1">
            <a:spLocks noGrp="1"/>
          </p:cNvSpPr>
          <p:nvPr>
            <p:ph type="title"/>
          </p:nvPr>
        </p:nvSpPr>
        <p:spPr>
          <a:xfrm>
            <a:off x="366709" y="1490509"/>
            <a:ext cx="3713455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sl-SI" sz="2800" dirty="0"/>
              <a:t>Uporabi domišljijo</a:t>
            </a:r>
            <a:br>
              <a:rPr lang="sl-SI" sz="2800" dirty="0"/>
            </a:br>
            <a:r>
              <a:rPr lang="sl-SI" sz="2800" dirty="0"/>
              <a:t>in naredi </a:t>
            </a:r>
            <a:br>
              <a:rPr lang="sl-SI" sz="2800" dirty="0"/>
            </a:br>
            <a:r>
              <a:rPr lang="sl-SI" sz="2800" dirty="0"/>
              <a:t>svojega snežaka.</a:t>
            </a:r>
            <a:endParaRPr sz="2800" dirty="0"/>
          </a:p>
        </p:txBody>
      </p:sp>
      <p:pic>
        <p:nvPicPr>
          <p:cNvPr id="15362" name="Picture 2" descr="Новогодние салфетки для декупажа Семья снеговиков, купить материалы для  новогоднего декора, интернет магазин Арт Декупаж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648" y="1151073"/>
            <a:ext cx="2843935" cy="275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48"/>
          <p:cNvGrpSpPr/>
          <p:nvPr/>
        </p:nvGrpSpPr>
        <p:grpSpPr>
          <a:xfrm>
            <a:off x="914400" y="2486891"/>
            <a:ext cx="2012085" cy="2217551"/>
            <a:chOff x="1642951" y="3581337"/>
            <a:chExt cx="1283534" cy="1123105"/>
          </a:xfrm>
        </p:grpSpPr>
        <p:sp>
          <p:nvSpPr>
            <p:cNvPr id="545" name="Google Shape;545;p48"/>
            <p:cNvSpPr/>
            <p:nvPr/>
          </p:nvSpPr>
          <p:spPr>
            <a:xfrm>
              <a:off x="1642951" y="4537474"/>
              <a:ext cx="1250878" cy="166967"/>
            </a:xfrm>
            <a:custGeom>
              <a:avLst/>
              <a:gdLst/>
              <a:ahLst/>
              <a:cxnLst/>
              <a:rect l="l" t="t" r="r" b="b"/>
              <a:pathLst>
                <a:path w="39032" h="5210" extrusionOk="0">
                  <a:moveTo>
                    <a:pt x="38354" y="1"/>
                  </a:moveTo>
                  <a:cubicBezTo>
                    <a:pt x="38330" y="1"/>
                    <a:pt x="38305" y="2"/>
                    <a:pt x="38279" y="3"/>
                  </a:cubicBezTo>
                  <a:cubicBezTo>
                    <a:pt x="37628" y="53"/>
                    <a:pt x="36976" y="103"/>
                    <a:pt x="36341" y="103"/>
                  </a:cubicBezTo>
                  <a:cubicBezTo>
                    <a:pt x="34052" y="136"/>
                    <a:pt x="31780" y="203"/>
                    <a:pt x="29507" y="237"/>
                  </a:cubicBezTo>
                  <a:cubicBezTo>
                    <a:pt x="26166" y="287"/>
                    <a:pt x="22824" y="253"/>
                    <a:pt x="20585" y="320"/>
                  </a:cubicBezTo>
                  <a:cubicBezTo>
                    <a:pt x="15372" y="387"/>
                    <a:pt x="11262" y="437"/>
                    <a:pt x="7151" y="471"/>
                  </a:cubicBezTo>
                  <a:cubicBezTo>
                    <a:pt x="5163" y="487"/>
                    <a:pt x="3158" y="487"/>
                    <a:pt x="1153" y="504"/>
                  </a:cubicBezTo>
                  <a:cubicBezTo>
                    <a:pt x="1003" y="504"/>
                    <a:pt x="852" y="504"/>
                    <a:pt x="702" y="521"/>
                  </a:cubicBezTo>
                  <a:cubicBezTo>
                    <a:pt x="418" y="521"/>
                    <a:pt x="167" y="704"/>
                    <a:pt x="67" y="972"/>
                  </a:cubicBezTo>
                  <a:cubicBezTo>
                    <a:pt x="0" y="1256"/>
                    <a:pt x="117" y="1540"/>
                    <a:pt x="368" y="1690"/>
                  </a:cubicBezTo>
                  <a:cubicBezTo>
                    <a:pt x="501" y="1774"/>
                    <a:pt x="635" y="1857"/>
                    <a:pt x="785" y="1941"/>
                  </a:cubicBezTo>
                  <a:cubicBezTo>
                    <a:pt x="1855" y="2476"/>
                    <a:pt x="2974" y="2927"/>
                    <a:pt x="4110" y="3294"/>
                  </a:cubicBezTo>
                  <a:cubicBezTo>
                    <a:pt x="6182" y="3963"/>
                    <a:pt x="8321" y="4280"/>
                    <a:pt x="10476" y="4531"/>
                  </a:cubicBezTo>
                  <a:cubicBezTo>
                    <a:pt x="12598" y="4781"/>
                    <a:pt x="14704" y="4999"/>
                    <a:pt x="16826" y="5099"/>
                  </a:cubicBezTo>
                  <a:cubicBezTo>
                    <a:pt x="18103" y="5158"/>
                    <a:pt x="19371" y="5210"/>
                    <a:pt x="20637" y="5210"/>
                  </a:cubicBezTo>
                  <a:cubicBezTo>
                    <a:pt x="21144" y="5210"/>
                    <a:pt x="21650" y="5201"/>
                    <a:pt x="22156" y="5182"/>
                  </a:cubicBezTo>
                  <a:cubicBezTo>
                    <a:pt x="24027" y="5132"/>
                    <a:pt x="25882" y="4982"/>
                    <a:pt x="27736" y="4698"/>
                  </a:cubicBezTo>
                  <a:cubicBezTo>
                    <a:pt x="29324" y="4430"/>
                    <a:pt x="30894" y="4063"/>
                    <a:pt x="32465" y="3662"/>
                  </a:cubicBezTo>
                  <a:cubicBezTo>
                    <a:pt x="34136" y="3244"/>
                    <a:pt x="35757" y="2643"/>
                    <a:pt x="37294" y="1874"/>
                  </a:cubicBezTo>
                  <a:cubicBezTo>
                    <a:pt x="37778" y="1640"/>
                    <a:pt x="38229" y="1373"/>
                    <a:pt x="38664" y="1089"/>
                  </a:cubicBezTo>
                  <a:cubicBezTo>
                    <a:pt x="38931" y="955"/>
                    <a:pt x="39031" y="638"/>
                    <a:pt x="38931" y="370"/>
                  </a:cubicBezTo>
                  <a:cubicBezTo>
                    <a:pt x="38838" y="106"/>
                    <a:pt x="38672" y="1"/>
                    <a:pt x="38354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8"/>
            <p:cNvSpPr/>
            <p:nvPr/>
          </p:nvSpPr>
          <p:spPr>
            <a:xfrm>
              <a:off x="1646155" y="4538628"/>
              <a:ext cx="1247128" cy="89861"/>
            </a:xfrm>
            <a:custGeom>
              <a:avLst/>
              <a:gdLst/>
              <a:ahLst/>
              <a:cxnLst/>
              <a:rect l="l" t="t" r="r" b="b"/>
              <a:pathLst>
                <a:path w="38915" h="2804" extrusionOk="0">
                  <a:moveTo>
                    <a:pt x="38631" y="0"/>
                  </a:moveTo>
                  <a:cubicBezTo>
                    <a:pt x="38547" y="0"/>
                    <a:pt x="38480" y="17"/>
                    <a:pt x="38413" y="34"/>
                  </a:cubicBezTo>
                  <a:cubicBezTo>
                    <a:pt x="35824" y="752"/>
                    <a:pt x="33167" y="1103"/>
                    <a:pt x="30510" y="1437"/>
                  </a:cubicBezTo>
                  <a:cubicBezTo>
                    <a:pt x="29006" y="1638"/>
                    <a:pt x="27503" y="1721"/>
                    <a:pt x="25982" y="1838"/>
                  </a:cubicBezTo>
                  <a:cubicBezTo>
                    <a:pt x="23810" y="1988"/>
                    <a:pt x="21638" y="2105"/>
                    <a:pt x="19466" y="2139"/>
                  </a:cubicBezTo>
                  <a:cubicBezTo>
                    <a:pt x="18700" y="2152"/>
                    <a:pt x="17936" y="2160"/>
                    <a:pt x="17172" y="2160"/>
                  </a:cubicBezTo>
                  <a:cubicBezTo>
                    <a:pt x="15053" y="2160"/>
                    <a:pt x="12940" y="2102"/>
                    <a:pt x="10828" y="1955"/>
                  </a:cubicBezTo>
                  <a:cubicBezTo>
                    <a:pt x="8355" y="1788"/>
                    <a:pt x="5899" y="1454"/>
                    <a:pt x="3459" y="1103"/>
                  </a:cubicBezTo>
                  <a:cubicBezTo>
                    <a:pt x="2457" y="953"/>
                    <a:pt x="1471" y="819"/>
                    <a:pt x="485" y="635"/>
                  </a:cubicBezTo>
                  <a:cubicBezTo>
                    <a:pt x="441" y="626"/>
                    <a:pt x="400" y="622"/>
                    <a:pt x="362" y="622"/>
                  </a:cubicBezTo>
                  <a:cubicBezTo>
                    <a:pt x="185" y="622"/>
                    <a:pt x="75" y="714"/>
                    <a:pt x="34" y="852"/>
                  </a:cubicBezTo>
                  <a:cubicBezTo>
                    <a:pt x="0" y="1053"/>
                    <a:pt x="101" y="1186"/>
                    <a:pt x="351" y="1253"/>
                  </a:cubicBezTo>
                  <a:cubicBezTo>
                    <a:pt x="535" y="1303"/>
                    <a:pt x="736" y="1337"/>
                    <a:pt x="936" y="1354"/>
                  </a:cubicBezTo>
                  <a:cubicBezTo>
                    <a:pt x="2557" y="1604"/>
                    <a:pt x="4178" y="1838"/>
                    <a:pt x="5798" y="2055"/>
                  </a:cubicBezTo>
                  <a:cubicBezTo>
                    <a:pt x="7603" y="2306"/>
                    <a:pt x="9407" y="2506"/>
                    <a:pt x="11212" y="2607"/>
                  </a:cubicBezTo>
                  <a:cubicBezTo>
                    <a:pt x="12940" y="2716"/>
                    <a:pt x="14657" y="2804"/>
                    <a:pt x="16215" y="2804"/>
                  </a:cubicBezTo>
                  <a:cubicBezTo>
                    <a:pt x="16555" y="2804"/>
                    <a:pt x="16887" y="2799"/>
                    <a:pt x="17210" y="2790"/>
                  </a:cubicBezTo>
                  <a:cubicBezTo>
                    <a:pt x="19098" y="2790"/>
                    <a:pt x="20669" y="2774"/>
                    <a:pt x="22240" y="2690"/>
                  </a:cubicBezTo>
                  <a:cubicBezTo>
                    <a:pt x="23810" y="2607"/>
                    <a:pt x="25364" y="2506"/>
                    <a:pt x="26918" y="2406"/>
                  </a:cubicBezTo>
                  <a:cubicBezTo>
                    <a:pt x="27920" y="2339"/>
                    <a:pt x="28923" y="2256"/>
                    <a:pt x="29909" y="2156"/>
                  </a:cubicBezTo>
                  <a:cubicBezTo>
                    <a:pt x="31463" y="1988"/>
                    <a:pt x="33017" y="1755"/>
                    <a:pt x="34554" y="1504"/>
                  </a:cubicBezTo>
                  <a:cubicBezTo>
                    <a:pt x="35874" y="1303"/>
                    <a:pt x="37160" y="1003"/>
                    <a:pt x="38430" y="635"/>
                  </a:cubicBezTo>
                  <a:cubicBezTo>
                    <a:pt x="38564" y="602"/>
                    <a:pt x="38681" y="551"/>
                    <a:pt x="38781" y="485"/>
                  </a:cubicBezTo>
                  <a:cubicBezTo>
                    <a:pt x="38881" y="418"/>
                    <a:pt x="38915" y="301"/>
                    <a:pt x="38881" y="184"/>
                  </a:cubicBezTo>
                  <a:cubicBezTo>
                    <a:pt x="38848" y="84"/>
                    <a:pt x="38748" y="0"/>
                    <a:pt x="3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8"/>
            <p:cNvSpPr/>
            <p:nvPr/>
          </p:nvSpPr>
          <p:spPr>
            <a:xfrm>
              <a:off x="2140937" y="3581337"/>
              <a:ext cx="208854" cy="413285"/>
            </a:xfrm>
            <a:custGeom>
              <a:avLst/>
              <a:gdLst/>
              <a:ahLst/>
              <a:cxnLst/>
              <a:rect l="l" t="t" r="r" b="b"/>
              <a:pathLst>
                <a:path w="6517" h="12896" extrusionOk="0">
                  <a:moveTo>
                    <a:pt x="3251" y="0"/>
                  </a:moveTo>
                  <a:cubicBezTo>
                    <a:pt x="2536" y="0"/>
                    <a:pt x="1863" y="268"/>
                    <a:pt x="1253" y="731"/>
                  </a:cubicBezTo>
                  <a:cubicBezTo>
                    <a:pt x="368" y="1383"/>
                    <a:pt x="17" y="2302"/>
                    <a:pt x="0" y="3405"/>
                  </a:cubicBezTo>
                  <a:cubicBezTo>
                    <a:pt x="17" y="4173"/>
                    <a:pt x="201" y="4942"/>
                    <a:pt x="535" y="5644"/>
                  </a:cubicBezTo>
                  <a:cubicBezTo>
                    <a:pt x="819" y="6229"/>
                    <a:pt x="1170" y="6780"/>
                    <a:pt x="1571" y="7298"/>
                  </a:cubicBezTo>
                  <a:cubicBezTo>
                    <a:pt x="2072" y="7883"/>
                    <a:pt x="2523" y="8518"/>
                    <a:pt x="2907" y="9186"/>
                  </a:cubicBezTo>
                  <a:cubicBezTo>
                    <a:pt x="3459" y="10222"/>
                    <a:pt x="3977" y="11258"/>
                    <a:pt x="4044" y="12461"/>
                  </a:cubicBezTo>
                  <a:cubicBezTo>
                    <a:pt x="4060" y="12711"/>
                    <a:pt x="4261" y="12895"/>
                    <a:pt x="4511" y="12895"/>
                  </a:cubicBezTo>
                  <a:cubicBezTo>
                    <a:pt x="4762" y="12895"/>
                    <a:pt x="4963" y="12695"/>
                    <a:pt x="4963" y="12461"/>
                  </a:cubicBezTo>
                  <a:cubicBezTo>
                    <a:pt x="4979" y="12210"/>
                    <a:pt x="4979" y="11976"/>
                    <a:pt x="4946" y="11726"/>
                  </a:cubicBezTo>
                  <a:cubicBezTo>
                    <a:pt x="4762" y="10673"/>
                    <a:pt x="4394" y="9670"/>
                    <a:pt x="3860" y="8735"/>
                  </a:cubicBezTo>
                  <a:cubicBezTo>
                    <a:pt x="3442" y="8016"/>
                    <a:pt x="2958" y="7315"/>
                    <a:pt x="2406" y="6663"/>
                  </a:cubicBezTo>
                  <a:cubicBezTo>
                    <a:pt x="1988" y="6162"/>
                    <a:pt x="1654" y="5594"/>
                    <a:pt x="1404" y="4992"/>
                  </a:cubicBezTo>
                  <a:cubicBezTo>
                    <a:pt x="1153" y="4457"/>
                    <a:pt x="1036" y="3873"/>
                    <a:pt x="1053" y="3288"/>
                  </a:cubicBezTo>
                  <a:cubicBezTo>
                    <a:pt x="1086" y="2402"/>
                    <a:pt x="1454" y="1701"/>
                    <a:pt x="2289" y="1300"/>
                  </a:cubicBezTo>
                  <a:cubicBezTo>
                    <a:pt x="2506" y="1199"/>
                    <a:pt x="2757" y="1116"/>
                    <a:pt x="3008" y="1082"/>
                  </a:cubicBezTo>
                  <a:cubicBezTo>
                    <a:pt x="3126" y="1064"/>
                    <a:pt x="3242" y="1055"/>
                    <a:pt x="3355" y="1055"/>
                  </a:cubicBezTo>
                  <a:cubicBezTo>
                    <a:pt x="3879" y="1055"/>
                    <a:pt x="4335" y="1256"/>
                    <a:pt x="4679" y="1751"/>
                  </a:cubicBezTo>
                  <a:cubicBezTo>
                    <a:pt x="4963" y="2235"/>
                    <a:pt x="4963" y="2837"/>
                    <a:pt x="4645" y="3305"/>
                  </a:cubicBezTo>
                  <a:cubicBezTo>
                    <a:pt x="4495" y="3522"/>
                    <a:pt x="4244" y="3655"/>
                    <a:pt x="3977" y="3672"/>
                  </a:cubicBezTo>
                  <a:cubicBezTo>
                    <a:pt x="3956" y="3676"/>
                    <a:pt x="3936" y="3678"/>
                    <a:pt x="3916" y="3678"/>
                  </a:cubicBezTo>
                  <a:cubicBezTo>
                    <a:pt x="3695" y="3678"/>
                    <a:pt x="3537" y="3437"/>
                    <a:pt x="3659" y="3238"/>
                  </a:cubicBezTo>
                  <a:cubicBezTo>
                    <a:pt x="3693" y="3171"/>
                    <a:pt x="3726" y="3104"/>
                    <a:pt x="3743" y="3037"/>
                  </a:cubicBezTo>
                  <a:cubicBezTo>
                    <a:pt x="3793" y="2954"/>
                    <a:pt x="3793" y="2853"/>
                    <a:pt x="3760" y="2753"/>
                  </a:cubicBezTo>
                  <a:cubicBezTo>
                    <a:pt x="3709" y="2553"/>
                    <a:pt x="3542" y="2402"/>
                    <a:pt x="3342" y="2386"/>
                  </a:cubicBezTo>
                  <a:cubicBezTo>
                    <a:pt x="3314" y="2381"/>
                    <a:pt x="3286" y="2379"/>
                    <a:pt x="3259" y="2379"/>
                  </a:cubicBezTo>
                  <a:cubicBezTo>
                    <a:pt x="3075" y="2379"/>
                    <a:pt x="2909" y="2476"/>
                    <a:pt x="2807" y="2636"/>
                  </a:cubicBezTo>
                  <a:cubicBezTo>
                    <a:pt x="2206" y="3488"/>
                    <a:pt x="2790" y="4675"/>
                    <a:pt x="3843" y="4725"/>
                  </a:cubicBezTo>
                  <a:cubicBezTo>
                    <a:pt x="3878" y="4727"/>
                    <a:pt x="3912" y="4728"/>
                    <a:pt x="3947" y="4728"/>
                  </a:cubicBezTo>
                  <a:cubicBezTo>
                    <a:pt x="4528" y="4728"/>
                    <a:pt x="5084" y="4463"/>
                    <a:pt x="5447" y="3990"/>
                  </a:cubicBezTo>
                  <a:cubicBezTo>
                    <a:pt x="6516" y="2569"/>
                    <a:pt x="5781" y="531"/>
                    <a:pt x="4060" y="113"/>
                  </a:cubicBezTo>
                  <a:cubicBezTo>
                    <a:pt x="3785" y="37"/>
                    <a:pt x="3515" y="0"/>
                    <a:pt x="3251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8"/>
            <p:cNvSpPr/>
            <p:nvPr/>
          </p:nvSpPr>
          <p:spPr>
            <a:xfrm>
              <a:off x="1957785" y="3777948"/>
              <a:ext cx="272051" cy="232729"/>
            </a:xfrm>
            <a:custGeom>
              <a:avLst/>
              <a:gdLst/>
              <a:ahLst/>
              <a:cxnLst/>
              <a:rect l="l" t="t" r="r" b="b"/>
              <a:pathLst>
                <a:path w="8489" h="7262" extrusionOk="0">
                  <a:moveTo>
                    <a:pt x="3614" y="0"/>
                  </a:moveTo>
                  <a:cubicBezTo>
                    <a:pt x="3384" y="0"/>
                    <a:pt x="3149" y="20"/>
                    <a:pt x="2908" y="60"/>
                  </a:cubicBezTo>
                  <a:cubicBezTo>
                    <a:pt x="1989" y="194"/>
                    <a:pt x="1187" y="728"/>
                    <a:pt x="686" y="1514"/>
                  </a:cubicBezTo>
                  <a:cubicBezTo>
                    <a:pt x="1" y="2483"/>
                    <a:pt x="84" y="3803"/>
                    <a:pt x="903" y="4688"/>
                  </a:cubicBezTo>
                  <a:cubicBezTo>
                    <a:pt x="1293" y="5105"/>
                    <a:pt x="1825" y="5315"/>
                    <a:pt x="2360" y="5315"/>
                  </a:cubicBezTo>
                  <a:cubicBezTo>
                    <a:pt x="2833" y="5315"/>
                    <a:pt x="3309" y="5151"/>
                    <a:pt x="3693" y="4822"/>
                  </a:cubicBezTo>
                  <a:cubicBezTo>
                    <a:pt x="4629" y="3987"/>
                    <a:pt x="4161" y="2884"/>
                    <a:pt x="3426" y="2433"/>
                  </a:cubicBezTo>
                  <a:cubicBezTo>
                    <a:pt x="3330" y="2375"/>
                    <a:pt x="3235" y="2349"/>
                    <a:pt x="3145" y="2349"/>
                  </a:cubicBezTo>
                  <a:cubicBezTo>
                    <a:pt x="2715" y="2349"/>
                    <a:pt x="2410" y="2923"/>
                    <a:pt x="2825" y="3268"/>
                  </a:cubicBezTo>
                  <a:cubicBezTo>
                    <a:pt x="2891" y="3335"/>
                    <a:pt x="2975" y="3402"/>
                    <a:pt x="3042" y="3469"/>
                  </a:cubicBezTo>
                  <a:cubicBezTo>
                    <a:pt x="3226" y="3636"/>
                    <a:pt x="3192" y="3920"/>
                    <a:pt x="2992" y="4053"/>
                  </a:cubicBezTo>
                  <a:cubicBezTo>
                    <a:pt x="2827" y="4194"/>
                    <a:pt x="2594" y="4265"/>
                    <a:pt x="2359" y="4265"/>
                  </a:cubicBezTo>
                  <a:cubicBezTo>
                    <a:pt x="2092" y="4265"/>
                    <a:pt x="1824" y="4173"/>
                    <a:pt x="1655" y="3987"/>
                  </a:cubicBezTo>
                  <a:cubicBezTo>
                    <a:pt x="1254" y="3552"/>
                    <a:pt x="1154" y="2934"/>
                    <a:pt x="1404" y="2399"/>
                  </a:cubicBezTo>
                  <a:cubicBezTo>
                    <a:pt x="1760" y="1542"/>
                    <a:pt x="2540" y="1044"/>
                    <a:pt x="3514" y="1044"/>
                  </a:cubicBezTo>
                  <a:cubicBezTo>
                    <a:pt x="3546" y="1044"/>
                    <a:pt x="3578" y="1045"/>
                    <a:pt x="3610" y="1046"/>
                  </a:cubicBezTo>
                  <a:cubicBezTo>
                    <a:pt x="4429" y="1046"/>
                    <a:pt x="5214" y="1380"/>
                    <a:pt x="5782" y="1982"/>
                  </a:cubicBezTo>
                  <a:cubicBezTo>
                    <a:pt x="6200" y="2416"/>
                    <a:pt x="6551" y="2934"/>
                    <a:pt x="6784" y="3485"/>
                  </a:cubicBezTo>
                  <a:cubicBezTo>
                    <a:pt x="7085" y="4204"/>
                    <a:pt x="7319" y="4956"/>
                    <a:pt x="7453" y="5724"/>
                  </a:cubicBezTo>
                  <a:cubicBezTo>
                    <a:pt x="7503" y="6058"/>
                    <a:pt x="7536" y="6409"/>
                    <a:pt x="7536" y="6744"/>
                  </a:cubicBezTo>
                  <a:cubicBezTo>
                    <a:pt x="7570" y="7061"/>
                    <a:pt x="7754" y="7261"/>
                    <a:pt x="8021" y="7261"/>
                  </a:cubicBezTo>
                  <a:cubicBezTo>
                    <a:pt x="8272" y="7245"/>
                    <a:pt x="8455" y="7044"/>
                    <a:pt x="8472" y="6727"/>
                  </a:cubicBezTo>
                  <a:cubicBezTo>
                    <a:pt x="8489" y="6576"/>
                    <a:pt x="8472" y="6443"/>
                    <a:pt x="8472" y="6292"/>
                  </a:cubicBezTo>
                  <a:cubicBezTo>
                    <a:pt x="8472" y="6109"/>
                    <a:pt x="8472" y="5925"/>
                    <a:pt x="8455" y="5741"/>
                  </a:cubicBezTo>
                  <a:cubicBezTo>
                    <a:pt x="8355" y="4739"/>
                    <a:pt x="8071" y="3769"/>
                    <a:pt x="7653" y="2867"/>
                  </a:cubicBezTo>
                  <a:cubicBezTo>
                    <a:pt x="7353" y="2182"/>
                    <a:pt x="6901" y="1564"/>
                    <a:pt x="6333" y="1063"/>
                  </a:cubicBezTo>
                  <a:cubicBezTo>
                    <a:pt x="5530" y="382"/>
                    <a:pt x="4626" y="0"/>
                    <a:pt x="3614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8"/>
            <p:cNvSpPr/>
            <p:nvPr/>
          </p:nvSpPr>
          <p:spPr>
            <a:xfrm>
              <a:off x="2324056" y="3791665"/>
              <a:ext cx="220102" cy="223019"/>
            </a:xfrm>
            <a:custGeom>
              <a:avLst/>
              <a:gdLst/>
              <a:ahLst/>
              <a:cxnLst/>
              <a:rect l="l" t="t" r="r" b="b"/>
              <a:pathLst>
                <a:path w="6868" h="6959" extrusionOk="0">
                  <a:moveTo>
                    <a:pt x="4386" y="1"/>
                  </a:moveTo>
                  <a:cubicBezTo>
                    <a:pt x="4172" y="1"/>
                    <a:pt x="3955" y="28"/>
                    <a:pt x="3743" y="83"/>
                  </a:cubicBezTo>
                  <a:cubicBezTo>
                    <a:pt x="2072" y="501"/>
                    <a:pt x="1003" y="1554"/>
                    <a:pt x="502" y="3191"/>
                  </a:cubicBezTo>
                  <a:cubicBezTo>
                    <a:pt x="218" y="4160"/>
                    <a:pt x="51" y="5163"/>
                    <a:pt x="17" y="6182"/>
                  </a:cubicBezTo>
                  <a:cubicBezTo>
                    <a:pt x="0" y="6299"/>
                    <a:pt x="0" y="6432"/>
                    <a:pt x="17" y="6549"/>
                  </a:cubicBezTo>
                  <a:cubicBezTo>
                    <a:pt x="47" y="6787"/>
                    <a:pt x="248" y="6959"/>
                    <a:pt x="469" y="6959"/>
                  </a:cubicBezTo>
                  <a:cubicBezTo>
                    <a:pt x="496" y="6959"/>
                    <a:pt x="524" y="6956"/>
                    <a:pt x="552" y="6950"/>
                  </a:cubicBezTo>
                  <a:cubicBezTo>
                    <a:pt x="786" y="6900"/>
                    <a:pt x="903" y="6750"/>
                    <a:pt x="936" y="6449"/>
                  </a:cubicBezTo>
                  <a:cubicBezTo>
                    <a:pt x="1036" y="5430"/>
                    <a:pt x="1220" y="4411"/>
                    <a:pt x="1521" y="3425"/>
                  </a:cubicBezTo>
                  <a:cubicBezTo>
                    <a:pt x="1822" y="2322"/>
                    <a:pt x="2674" y="1470"/>
                    <a:pt x="3777" y="1153"/>
                  </a:cubicBezTo>
                  <a:cubicBezTo>
                    <a:pt x="3958" y="1088"/>
                    <a:pt x="4159" y="1063"/>
                    <a:pt x="4365" y="1063"/>
                  </a:cubicBezTo>
                  <a:cubicBezTo>
                    <a:pt x="4425" y="1063"/>
                    <a:pt x="4485" y="1065"/>
                    <a:pt x="4545" y="1069"/>
                  </a:cubicBezTo>
                  <a:cubicBezTo>
                    <a:pt x="4963" y="1102"/>
                    <a:pt x="5347" y="1320"/>
                    <a:pt x="5581" y="1671"/>
                  </a:cubicBezTo>
                  <a:cubicBezTo>
                    <a:pt x="5899" y="2155"/>
                    <a:pt x="5715" y="2790"/>
                    <a:pt x="5197" y="3041"/>
                  </a:cubicBezTo>
                  <a:cubicBezTo>
                    <a:pt x="5115" y="3085"/>
                    <a:pt x="5024" y="3106"/>
                    <a:pt x="4933" y="3106"/>
                  </a:cubicBezTo>
                  <a:cubicBezTo>
                    <a:pt x="4819" y="3106"/>
                    <a:pt x="4705" y="3072"/>
                    <a:pt x="4612" y="3007"/>
                  </a:cubicBezTo>
                  <a:cubicBezTo>
                    <a:pt x="4462" y="2907"/>
                    <a:pt x="4412" y="2723"/>
                    <a:pt x="4462" y="2556"/>
                  </a:cubicBezTo>
                  <a:cubicBezTo>
                    <a:pt x="4478" y="2523"/>
                    <a:pt x="4478" y="2506"/>
                    <a:pt x="4478" y="2473"/>
                  </a:cubicBezTo>
                  <a:cubicBezTo>
                    <a:pt x="4478" y="2239"/>
                    <a:pt x="4311" y="2021"/>
                    <a:pt x="4077" y="1955"/>
                  </a:cubicBezTo>
                  <a:cubicBezTo>
                    <a:pt x="4038" y="1946"/>
                    <a:pt x="3999" y="1942"/>
                    <a:pt x="3960" y="1942"/>
                  </a:cubicBezTo>
                  <a:cubicBezTo>
                    <a:pt x="3768" y="1942"/>
                    <a:pt x="3590" y="2044"/>
                    <a:pt x="3493" y="2239"/>
                  </a:cubicBezTo>
                  <a:cubicBezTo>
                    <a:pt x="3442" y="2339"/>
                    <a:pt x="3409" y="2473"/>
                    <a:pt x="3409" y="2590"/>
                  </a:cubicBezTo>
                  <a:cubicBezTo>
                    <a:pt x="3359" y="3275"/>
                    <a:pt x="3810" y="3909"/>
                    <a:pt x="4478" y="4077"/>
                  </a:cubicBezTo>
                  <a:cubicBezTo>
                    <a:pt x="4636" y="4126"/>
                    <a:pt x="4796" y="4150"/>
                    <a:pt x="4956" y="4150"/>
                  </a:cubicBezTo>
                  <a:cubicBezTo>
                    <a:pt x="5390" y="4150"/>
                    <a:pt x="5815" y="3972"/>
                    <a:pt x="6133" y="3642"/>
                  </a:cubicBezTo>
                  <a:cubicBezTo>
                    <a:pt x="6584" y="3191"/>
                    <a:pt x="6868" y="2640"/>
                    <a:pt x="6784" y="1971"/>
                  </a:cubicBezTo>
                  <a:cubicBezTo>
                    <a:pt x="6717" y="1403"/>
                    <a:pt x="6417" y="885"/>
                    <a:pt x="5949" y="551"/>
                  </a:cubicBezTo>
                  <a:cubicBezTo>
                    <a:pt x="5501" y="188"/>
                    <a:pt x="4949" y="1"/>
                    <a:pt x="4386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8"/>
            <p:cNvSpPr/>
            <p:nvPr/>
          </p:nvSpPr>
          <p:spPr>
            <a:xfrm>
              <a:off x="1732363" y="3988276"/>
              <a:ext cx="1194122" cy="563235"/>
            </a:xfrm>
            <a:custGeom>
              <a:avLst/>
              <a:gdLst/>
              <a:ahLst/>
              <a:cxnLst/>
              <a:rect l="l" t="t" r="r" b="b"/>
              <a:pathLst>
                <a:path w="37261" h="17575" extrusionOk="0">
                  <a:moveTo>
                    <a:pt x="30880" y="5588"/>
                  </a:moveTo>
                  <a:cubicBezTo>
                    <a:pt x="30902" y="5588"/>
                    <a:pt x="30923" y="5590"/>
                    <a:pt x="30945" y="5594"/>
                  </a:cubicBezTo>
                  <a:cubicBezTo>
                    <a:pt x="31780" y="5678"/>
                    <a:pt x="32599" y="5878"/>
                    <a:pt x="33368" y="6196"/>
                  </a:cubicBezTo>
                  <a:cubicBezTo>
                    <a:pt x="33702" y="6329"/>
                    <a:pt x="34002" y="6513"/>
                    <a:pt x="34270" y="6730"/>
                  </a:cubicBezTo>
                  <a:cubicBezTo>
                    <a:pt x="34537" y="6931"/>
                    <a:pt x="34721" y="7215"/>
                    <a:pt x="34771" y="7532"/>
                  </a:cubicBezTo>
                  <a:cubicBezTo>
                    <a:pt x="34855" y="7883"/>
                    <a:pt x="34704" y="8234"/>
                    <a:pt x="34387" y="8401"/>
                  </a:cubicBezTo>
                  <a:cubicBezTo>
                    <a:pt x="34136" y="8568"/>
                    <a:pt x="33852" y="8668"/>
                    <a:pt x="33551" y="8719"/>
                  </a:cubicBezTo>
                  <a:cubicBezTo>
                    <a:pt x="32892" y="8832"/>
                    <a:pt x="32223" y="8887"/>
                    <a:pt x="31553" y="8887"/>
                  </a:cubicBezTo>
                  <a:cubicBezTo>
                    <a:pt x="30745" y="8887"/>
                    <a:pt x="29935" y="8807"/>
                    <a:pt x="29140" y="8652"/>
                  </a:cubicBezTo>
                  <a:cubicBezTo>
                    <a:pt x="29140" y="8552"/>
                    <a:pt x="29190" y="8451"/>
                    <a:pt x="29240" y="8368"/>
                  </a:cubicBezTo>
                  <a:cubicBezTo>
                    <a:pt x="29708" y="7549"/>
                    <a:pt x="30159" y="6697"/>
                    <a:pt x="30560" y="5845"/>
                  </a:cubicBezTo>
                  <a:cubicBezTo>
                    <a:pt x="30590" y="5684"/>
                    <a:pt x="30733" y="5588"/>
                    <a:pt x="30880" y="5588"/>
                  </a:cubicBezTo>
                  <a:close/>
                  <a:moveTo>
                    <a:pt x="8032" y="0"/>
                  </a:moveTo>
                  <a:cubicBezTo>
                    <a:pt x="5631" y="0"/>
                    <a:pt x="3225" y="30"/>
                    <a:pt x="819" y="164"/>
                  </a:cubicBezTo>
                  <a:cubicBezTo>
                    <a:pt x="117" y="197"/>
                    <a:pt x="0" y="314"/>
                    <a:pt x="0" y="1016"/>
                  </a:cubicBezTo>
                  <a:cubicBezTo>
                    <a:pt x="0" y="1200"/>
                    <a:pt x="17" y="1384"/>
                    <a:pt x="34" y="1567"/>
                  </a:cubicBezTo>
                  <a:cubicBezTo>
                    <a:pt x="84" y="2018"/>
                    <a:pt x="151" y="2470"/>
                    <a:pt x="218" y="2904"/>
                  </a:cubicBezTo>
                  <a:cubicBezTo>
                    <a:pt x="652" y="5611"/>
                    <a:pt x="1705" y="8184"/>
                    <a:pt x="3292" y="10406"/>
                  </a:cubicBezTo>
                  <a:cubicBezTo>
                    <a:pt x="4495" y="12127"/>
                    <a:pt x="5999" y="13564"/>
                    <a:pt x="7586" y="14901"/>
                  </a:cubicBezTo>
                  <a:cubicBezTo>
                    <a:pt x="8071" y="15285"/>
                    <a:pt x="8572" y="15636"/>
                    <a:pt x="9123" y="15920"/>
                  </a:cubicBezTo>
                  <a:cubicBezTo>
                    <a:pt x="11057" y="17004"/>
                    <a:pt x="13249" y="17575"/>
                    <a:pt x="15471" y="17575"/>
                  </a:cubicBezTo>
                  <a:cubicBezTo>
                    <a:pt x="15783" y="17575"/>
                    <a:pt x="16096" y="17563"/>
                    <a:pt x="16408" y="17541"/>
                  </a:cubicBezTo>
                  <a:cubicBezTo>
                    <a:pt x="17795" y="17474"/>
                    <a:pt x="19165" y="17190"/>
                    <a:pt x="20468" y="16722"/>
                  </a:cubicBezTo>
                  <a:cubicBezTo>
                    <a:pt x="22607" y="15937"/>
                    <a:pt x="24378" y="14600"/>
                    <a:pt x="25932" y="12979"/>
                  </a:cubicBezTo>
                  <a:cubicBezTo>
                    <a:pt x="26484" y="12378"/>
                    <a:pt x="27002" y="11743"/>
                    <a:pt x="27453" y="11074"/>
                  </a:cubicBezTo>
                  <a:cubicBezTo>
                    <a:pt x="27533" y="10954"/>
                    <a:pt x="27657" y="10876"/>
                    <a:pt x="27797" y="10876"/>
                  </a:cubicBezTo>
                  <a:cubicBezTo>
                    <a:pt x="27832" y="10876"/>
                    <a:pt x="27868" y="10881"/>
                    <a:pt x="27904" y="10891"/>
                  </a:cubicBezTo>
                  <a:cubicBezTo>
                    <a:pt x="28288" y="10941"/>
                    <a:pt x="28672" y="10958"/>
                    <a:pt x="29057" y="11008"/>
                  </a:cubicBezTo>
                  <a:cubicBezTo>
                    <a:pt x="29729" y="11104"/>
                    <a:pt x="30406" y="11150"/>
                    <a:pt x="31082" y="11150"/>
                  </a:cubicBezTo>
                  <a:cubicBezTo>
                    <a:pt x="31818" y="11150"/>
                    <a:pt x="32553" y="11095"/>
                    <a:pt x="33284" y="10991"/>
                  </a:cubicBezTo>
                  <a:cubicBezTo>
                    <a:pt x="34136" y="10841"/>
                    <a:pt x="34972" y="10623"/>
                    <a:pt x="35690" y="10122"/>
                  </a:cubicBezTo>
                  <a:cubicBezTo>
                    <a:pt x="36709" y="9387"/>
                    <a:pt x="37261" y="8468"/>
                    <a:pt x="37110" y="7165"/>
                  </a:cubicBezTo>
                  <a:cubicBezTo>
                    <a:pt x="37043" y="6229"/>
                    <a:pt x="36525" y="5377"/>
                    <a:pt x="35707" y="4892"/>
                  </a:cubicBezTo>
                  <a:cubicBezTo>
                    <a:pt x="35072" y="4508"/>
                    <a:pt x="34387" y="4241"/>
                    <a:pt x="33668" y="4074"/>
                  </a:cubicBezTo>
                  <a:cubicBezTo>
                    <a:pt x="32933" y="3907"/>
                    <a:pt x="32198" y="3840"/>
                    <a:pt x="31446" y="3840"/>
                  </a:cubicBezTo>
                  <a:cubicBezTo>
                    <a:pt x="31446" y="3790"/>
                    <a:pt x="31446" y="3739"/>
                    <a:pt x="31463" y="3689"/>
                  </a:cubicBezTo>
                  <a:cubicBezTo>
                    <a:pt x="31814" y="2770"/>
                    <a:pt x="32048" y="1801"/>
                    <a:pt x="32332" y="866"/>
                  </a:cubicBezTo>
                  <a:cubicBezTo>
                    <a:pt x="32496" y="308"/>
                    <a:pt x="32517" y="241"/>
                    <a:pt x="32233" y="241"/>
                  </a:cubicBezTo>
                  <a:cubicBezTo>
                    <a:pt x="32142" y="241"/>
                    <a:pt x="32021" y="247"/>
                    <a:pt x="31864" y="247"/>
                  </a:cubicBezTo>
                  <a:cubicBezTo>
                    <a:pt x="31565" y="250"/>
                    <a:pt x="31266" y="251"/>
                    <a:pt x="30967" y="251"/>
                  </a:cubicBezTo>
                  <a:cubicBezTo>
                    <a:pt x="28990" y="251"/>
                    <a:pt x="27004" y="205"/>
                    <a:pt x="25030" y="147"/>
                  </a:cubicBezTo>
                  <a:cubicBezTo>
                    <a:pt x="22875" y="97"/>
                    <a:pt x="20702" y="30"/>
                    <a:pt x="18547" y="30"/>
                  </a:cubicBezTo>
                  <a:cubicBezTo>
                    <a:pt x="16241" y="30"/>
                    <a:pt x="13935" y="13"/>
                    <a:pt x="11630" y="13"/>
                  </a:cubicBezTo>
                  <a:cubicBezTo>
                    <a:pt x="10432" y="8"/>
                    <a:pt x="9233" y="0"/>
                    <a:pt x="8032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8"/>
            <p:cNvSpPr/>
            <p:nvPr/>
          </p:nvSpPr>
          <p:spPr>
            <a:xfrm>
              <a:off x="1747361" y="4003274"/>
              <a:ext cx="996004" cy="125594"/>
            </a:xfrm>
            <a:custGeom>
              <a:avLst/>
              <a:gdLst/>
              <a:ahLst/>
              <a:cxnLst/>
              <a:rect l="l" t="t" r="r" b="b"/>
              <a:pathLst>
                <a:path w="31079" h="3919" extrusionOk="0">
                  <a:moveTo>
                    <a:pt x="346" y="0"/>
                  </a:moveTo>
                  <a:cubicBezTo>
                    <a:pt x="302" y="0"/>
                    <a:pt x="258" y="10"/>
                    <a:pt x="218" y="30"/>
                  </a:cubicBezTo>
                  <a:cubicBezTo>
                    <a:pt x="67" y="80"/>
                    <a:pt x="0" y="247"/>
                    <a:pt x="50" y="398"/>
                  </a:cubicBezTo>
                  <a:cubicBezTo>
                    <a:pt x="67" y="481"/>
                    <a:pt x="117" y="581"/>
                    <a:pt x="167" y="665"/>
                  </a:cubicBezTo>
                  <a:cubicBezTo>
                    <a:pt x="301" y="916"/>
                    <a:pt x="451" y="1166"/>
                    <a:pt x="635" y="1383"/>
                  </a:cubicBezTo>
                  <a:cubicBezTo>
                    <a:pt x="1442" y="2380"/>
                    <a:pt x="2567" y="2887"/>
                    <a:pt x="3695" y="2887"/>
                  </a:cubicBezTo>
                  <a:cubicBezTo>
                    <a:pt x="4740" y="2887"/>
                    <a:pt x="5788" y="2451"/>
                    <a:pt x="6584" y="1567"/>
                  </a:cubicBezTo>
                  <a:cubicBezTo>
                    <a:pt x="6667" y="1467"/>
                    <a:pt x="6734" y="1367"/>
                    <a:pt x="6851" y="1233"/>
                  </a:cubicBezTo>
                  <a:cubicBezTo>
                    <a:pt x="6951" y="1383"/>
                    <a:pt x="7035" y="1484"/>
                    <a:pt x="7118" y="1601"/>
                  </a:cubicBezTo>
                  <a:cubicBezTo>
                    <a:pt x="7386" y="2035"/>
                    <a:pt x="7720" y="2436"/>
                    <a:pt x="8087" y="2787"/>
                  </a:cubicBezTo>
                  <a:cubicBezTo>
                    <a:pt x="8711" y="3383"/>
                    <a:pt x="9520" y="3715"/>
                    <a:pt x="10369" y="3715"/>
                  </a:cubicBezTo>
                  <a:cubicBezTo>
                    <a:pt x="10543" y="3715"/>
                    <a:pt x="10718" y="3701"/>
                    <a:pt x="10894" y="3672"/>
                  </a:cubicBezTo>
                  <a:cubicBezTo>
                    <a:pt x="11646" y="3555"/>
                    <a:pt x="12348" y="3221"/>
                    <a:pt x="12933" y="2720"/>
                  </a:cubicBezTo>
                  <a:cubicBezTo>
                    <a:pt x="13350" y="2369"/>
                    <a:pt x="13735" y="1968"/>
                    <a:pt x="14052" y="1517"/>
                  </a:cubicBezTo>
                  <a:cubicBezTo>
                    <a:pt x="14086" y="1550"/>
                    <a:pt x="14119" y="1550"/>
                    <a:pt x="14136" y="1567"/>
                  </a:cubicBezTo>
                  <a:cubicBezTo>
                    <a:pt x="14203" y="1651"/>
                    <a:pt x="14269" y="1751"/>
                    <a:pt x="14336" y="1835"/>
                  </a:cubicBezTo>
                  <a:cubicBezTo>
                    <a:pt x="14854" y="2603"/>
                    <a:pt x="15573" y="3221"/>
                    <a:pt x="16408" y="3622"/>
                  </a:cubicBezTo>
                  <a:cubicBezTo>
                    <a:pt x="16834" y="3818"/>
                    <a:pt x="17283" y="3918"/>
                    <a:pt x="17740" y="3918"/>
                  </a:cubicBezTo>
                  <a:cubicBezTo>
                    <a:pt x="17947" y="3918"/>
                    <a:pt x="18155" y="3898"/>
                    <a:pt x="18363" y="3856"/>
                  </a:cubicBezTo>
                  <a:cubicBezTo>
                    <a:pt x="19750" y="3606"/>
                    <a:pt x="20953" y="2787"/>
                    <a:pt x="21705" y="1584"/>
                  </a:cubicBezTo>
                  <a:cubicBezTo>
                    <a:pt x="21755" y="1500"/>
                    <a:pt x="21788" y="1383"/>
                    <a:pt x="21905" y="1333"/>
                  </a:cubicBezTo>
                  <a:cubicBezTo>
                    <a:pt x="22039" y="1517"/>
                    <a:pt x="22156" y="1684"/>
                    <a:pt x="22273" y="1868"/>
                  </a:cubicBezTo>
                  <a:cubicBezTo>
                    <a:pt x="22607" y="2336"/>
                    <a:pt x="23025" y="2737"/>
                    <a:pt x="23509" y="3054"/>
                  </a:cubicBezTo>
                  <a:cubicBezTo>
                    <a:pt x="23902" y="3307"/>
                    <a:pt x="24352" y="3439"/>
                    <a:pt x="24802" y="3439"/>
                  </a:cubicBezTo>
                  <a:cubicBezTo>
                    <a:pt x="25155" y="3439"/>
                    <a:pt x="25508" y="3357"/>
                    <a:pt x="25832" y="3188"/>
                  </a:cubicBezTo>
                  <a:cubicBezTo>
                    <a:pt x="26350" y="2954"/>
                    <a:pt x="26818" y="2586"/>
                    <a:pt x="27168" y="2119"/>
                  </a:cubicBezTo>
                  <a:cubicBezTo>
                    <a:pt x="27352" y="1868"/>
                    <a:pt x="27536" y="1617"/>
                    <a:pt x="27720" y="1367"/>
                  </a:cubicBezTo>
                  <a:cubicBezTo>
                    <a:pt x="27753" y="1400"/>
                    <a:pt x="27787" y="1400"/>
                    <a:pt x="27803" y="1417"/>
                  </a:cubicBezTo>
                  <a:cubicBezTo>
                    <a:pt x="27854" y="1500"/>
                    <a:pt x="27904" y="1584"/>
                    <a:pt x="27970" y="1667"/>
                  </a:cubicBezTo>
                  <a:cubicBezTo>
                    <a:pt x="28505" y="2453"/>
                    <a:pt x="29257" y="3088"/>
                    <a:pt x="30109" y="3489"/>
                  </a:cubicBezTo>
                  <a:cubicBezTo>
                    <a:pt x="30276" y="3572"/>
                    <a:pt x="30443" y="3622"/>
                    <a:pt x="30610" y="3672"/>
                  </a:cubicBezTo>
                  <a:cubicBezTo>
                    <a:pt x="30649" y="3690"/>
                    <a:pt x="30690" y="3698"/>
                    <a:pt x="30731" y="3698"/>
                  </a:cubicBezTo>
                  <a:cubicBezTo>
                    <a:pt x="30848" y="3698"/>
                    <a:pt x="30962" y="3629"/>
                    <a:pt x="31011" y="3505"/>
                  </a:cubicBezTo>
                  <a:cubicBezTo>
                    <a:pt x="31078" y="3338"/>
                    <a:pt x="30995" y="3188"/>
                    <a:pt x="30761" y="3121"/>
                  </a:cubicBezTo>
                  <a:cubicBezTo>
                    <a:pt x="30527" y="3038"/>
                    <a:pt x="30293" y="2937"/>
                    <a:pt x="30076" y="2804"/>
                  </a:cubicBezTo>
                  <a:cubicBezTo>
                    <a:pt x="29307" y="2352"/>
                    <a:pt x="28656" y="1684"/>
                    <a:pt x="28238" y="882"/>
                  </a:cubicBezTo>
                  <a:cubicBezTo>
                    <a:pt x="28076" y="598"/>
                    <a:pt x="27902" y="464"/>
                    <a:pt x="27733" y="464"/>
                  </a:cubicBezTo>
                  <a:cubicBezTo>
                    <a:pt x="27554" y="464"/>
                    <a:pt x="27381" y="615"/>
                    <a:pt x="27235" y="899"/>
                  </a:cubicBezTo>
                  <a:cubicBezTo>
                    <a:pt x="26968" y="1417"/>
                    <a:pt x="26600" y="1885"/>
                    <a:pt x="26149" y="2252"/>
                  </a:cubicBezTo>
                  <a:cubicBezTo>
                    <a:pt x="25757" y="2572"/>
                    <a:pt x="25327" y="2803"/>
                    <a:pt x="24826" y="2803"/>
                  </a:cubicBezTo>
                  <a:cubicBezTo>
                    <a:pt x="24751" y="2803"/>
                    <a:pt x="24674" y="2798"/>
                    <a:pt x="24595" y="2787"/>
                  </a:cubicBezTo>
                  <a:cubicBezTo>
                    <a:pt x="24111" y="2703"/>
                    <a:pt x="23660" y="2469"/>
                    <a:pt x="23325" y="2102"/>
                  </a:cubicBezTo>
                  <a:cubicBezTo>
                    <a:pt x="22891" y="1684"/>
                    <a:pt x="22540" y="1200"/>
                    <a:pt x="22273" y="648"/>
                  </a:cubicBezTo>
                  <a:cubicBezTo>
                    <a:pt x="22189" y="481"/>
                    <a:pt x="22106" y="314"/>
                    <a:pt x="21872" y="297"/>
                  </a:cubicBezTo>
                  <a:cubicBezTo>
                    <a:pt x="21621" y="297"/>
                    <a:pt x="21554" y="498"/>
                    <a:pt x="21471" y="682"/>
                  </a:cubicBezTo>
                  <a:cubicBezTo>
                    <a:pt x="21454" y="698"/>
                    <a:pt x="21454" y="732"/>
                    <a:pt x="21437" y="748"/>
                  </a:cubicBezTo>
                  <a:cubicBezTo>
                    <a:pt x="20886" y="1968"/>
                    <a:pt x="19800" y="2854"/>
                    <a:pt x="18497" y="3171"/>
                  </a:cubicBezTo>
                  <a:cubicBezTo>
                    <a:pt x="18250" y="3248"/>
                    <a:pt x="17997" y="3285"/>
                    <a:pt x="17745" y="3285"/>
                  </a:cubicBezTo>
                  <a:cubicBezTo>
                    <a:pt x="17280" y="3285"/>
                    <a:pt x="16820" y="3159"/>
                    <a:pt x="16408" y="2921"/>
                  </a:cubicBezTo>
                  <a:cubicBezTo>
                    <a:pt x="16091" y="2737"/>
                    <a:pt x="15790" y="2520"/>
                    <a:pt x="15539" y="2269"/>
                  </a:cubicBezTo>
                  <a:cubicBezTo>
                    <a:pt x="15138" y="1885"/>
                    <a:pt x="14804" y="1450"/>
                    <a:pt x="14520" y="966"/>
                  </a:cubicBezTo>
                  <a:cubicBezTo>
                    <a:pt x="14470" y="865"/>
                    <a:pt x="14386" y="765"/>
                    <a:pt x="14303" y="665"/>
                  </a:cubicBezTo>
                  <a:cubicBezTo>
                    <a:pt x="14241" y="587"/>
                    <a:pt x="14150" y="549"/>
                    <a:pt x="14059" y="549"/>
                  </a:cubicBezTo>
                  <a:cubicBezTo>
                    <a:pt x="13953" y="549"/>
                    <a:pt x="13848" y="600"/>
                    <a:pt x="13785" y="698"/>
                  </a:cubicBezTo>
                  <a:cubicBezTo>
                    <a:pt x="13735" y="765"/>
                    <a:pt x="13701" y="832"/>
                    <a:pt x="13668" y="899"/>
                  </a:cubicBezTo>
                  <a:cubicBezTo>
                    <a:pt x="13234" y="1684"/>
                    <a:pt x="12565" y="2336"/>
                    <a:pt x="11746" y="2737"/>
                  </a:cubicBezTo>
                  <a:cubicBezTo>
                    <a:pt x="11293" y="2973"/>
                    <a:pt x="10834" y="3089"/>
                    <a:pt x="10388" y="3089"/>
                  </a:cubicBezTo>
                  <a:cubicBezTo>
                    <a:pt x="9636" y="3089"/>
                    <a:pt x="8919" y="2759"/>
                    <a:pt x="8321" y="2119"/>
                  </a:cubicBezTo>
                  <a:cubicBezTo>
                    <a:pt x="7954" y="1701"/>
                    <a:pt x="7603" y="1233"/>
                    <a:pt x="7302" y="748"/>
                  </a:cubicBezTo>
                  <a:cubicBezTo>
                    <a:pt x="7120" y="466"/>
                    <a:pt x="6974" y="324"/>
                    <a:pt x="6831" y="324"/>
                  </a:cubicBezTo>
                  <a:cubicBezTo>
                    <a:pt x="6686" y="324"/>
                    <a:pt x="6543" y="471"/>
                    <a:pt x="6366" y="765"/>
                  </a:cubicBezTo>
                  <a:cubicBezTo>
                    <a:pt x="5772" y="1709"/>
                    <a:pt x="4747" y="2242"/>
                    <a:pt x="3680" y="2242"/>
                  </a:cubicBezTo>
                  <a:cubicBezTo>
                    <a:pt x="3367" y="2242"/>
                    <a:pt x="3051" y="2196"/>
                    <a:pt x="2741" y="2102"/>
                  </a:cubicBezTo>
                  <a:cubicBezTo>
                    <a:pt x="1872" y="1818"/>
                    <a:pt x="1153" y="1200"/>
                    <a:pt x="736" y="398"/>
                  </a:cubicBezTo>
                  <a:cubicBezTo>
                    <a:pt x="685" y="314"/>
                    <a:pt x="635" y="214"/>
                    <a:pt x="585" y="130"/>
                  </a:cubicBezTo>
                  <a:cubicBezTo>
                    <a:pt x="539" y="49"/>
                    <a:pt x="4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8"/>
            <p:cNvSpPr/>
            <p:nvPr/>
          </p:nvSpPr>
          <p:spPr>
            <a:xfrm>
              <a:off x="2402220" y="4219467"/>
              <a:ext cx="182639" cy="240516"/>
            </a:xfrm>
            <a:custGeom>
              <a:avLst/>
              <a:gdLst/>
              <a:ahLst/>
              <a:cxnLst/>
              <a:rect l="l" t="t" r="r" b="b"/>
              <a:pathLst>
                <a:path w="5699" h="7505" extrusionOk="0">
                  <a:moveTo>
                    <a:pt x="4178" y="1"/>
                  </a:moveTo>
                  <a:cubicBezTo>
                    <a:pt x="4078" y="1"/>
                    <a:pt x="3978" y="51"/>
                    <a:pt x="3927" y="151"/>
                  </a:cubicBezTo>
                  <a:cubicBezTo>
                    <a:pt x="3877" y="251"/>
                    <a:pt x="3827" y="352"/>
                    <a:pt x="3794" y="452"/>
                  </a:cubicBezTo>
                  <a:cubicBezTo>
                    <a:pt x="3660" y="786"/>
                    <a:pt x="3460" y="1104"/>
                    <a:pt x="3209" y="1371"/>
                  </a:cubicBezTo>
                  <a:cubicBezTo>
                    <a:pt x="2844" y="1779"/>
                    <a:pt x="2429" y="2111"/>
                    <a:pt x="1873" y="2111"/>
                  </a:cubicBezTo>
                  <a:cubicBezTo>
                    <a:pt x="1793" y="2111"/>
                    <a:pt x="1709" y="2104"/>
                    <a:pt x="1622" y="2089"/>
                  </a:cubicBezTo>
                  <a:lnTo>
                    <a:pt x="1538" y="2089"/>
                  </a:lnTo>
                  <a:cubicBezTo>
                    <a:pt x="1321" y="2106"/>
                    <a:pt x="1237" y="2240"/>
                    <a:pt x="1304" y="2457"/>
                  </a:cubicBezTo>
                  <a:cubicBezTo>
                    <a:pt x="1338" y="2557"/>
                    <a:pt x="1404" y="2657"/>
                    <a:pt x="1455" y="2741"/>
                  </a:cubicBezTo>
                  <a:cubicBezTo>
                    <a:pt x="1588" y="2942"/>
                    <a:pt x="1655" y="3175"/>
                    <a:pt x="1688" y="3409"/>
                  </a:cubicBezTo>
                  <a:cubicBezTo>
                    <a:pt x="1688" y="4094"/>
                    <a:pt x="1237" y="4713"/>
                    <a:pt x="569" y="4880"/>
                  </a:cubicBezTo>
                  <a:cubicBezTo>
                    <a:pt x="485" y="4896"/>
                    <a:pt x="385" y="4913"/>
                    <a:pt x="302" y="4930"/>
                  </a:cubicBezTo>
                  <a:cubicBezTo>
                    <a:pt x="185" y="4947"/>
                    <a:pt x="68" y="5047"/>
                    <a:pt x="34" y="5164"/>
                  </a:cubicBezTo>
                  <a:cubicBezTo>
                    <a:pt x="1" y="5314"/>
                    <a:pt x="101" y="5398"/>
                    <a:pt x="201" y="5481"/>
                  </a:cubicBezTo>
                  <a:cubicBezTo>
                    <a:pt x="318" y="5565"/>
                    <a:pt x="452" y="5648"/>
                    <a:pt x="569" y="5749"/>
                  </a:cubicBezTo>
                  <a:cubicBezTo>
                    <a:pt x="1020" y="6116"/>
                    <a:pt x="1338" y="6617"/>
                    <a:pt x="1471" y="7169"/>
                  </a:cubicBezTo>
                  <a:cubicBezTo>
                    <a:pt x="1505" y="7319"/>
                    <a:pt x="1555" y="7470"/>
                    <a:pt x="1739" y="7503"/>
                  </a:cubicBezTo>
                  <a:cubicBezTo>
                    <a:pt x="1750" y="7504"/>
                    <a:pt x="1760" y="7505"/>
                    <a:pt x="1771" y="7505"/>
                  </a:cubicBezTo>
                  <a:cubicBezTo>
                    <a:pt x="1899" y="7505"/>
                    <a:pt x="1962" y="7412"/>
                    <a:pt x="2039" y="7319"/>
                  </a:cubicBezTo>
                  <a:cubicBezTo>
                    <a:pt x="2626" y="6548"/>
                    <a:pt x="3311" y="6004"/>
                    <a:pt x="4294" y="6004"/>
                  </a:cubicBezTo>
                  <a:cubicBezTo>
                    <a:pt x="4376" y="6004"/>
                    <a:pt x="4460" y="6008"/>
                    <a:pt x="4546" y="6016"/>
                  </a:cubicBezTo>
                  <a:lnTo>
                    <a:pt x="4612" y="6016"/>
                  </a:lnTo>
                  <a:cubicBezTo>
                    <a:pt x="4880" y="5982"/>
                    <a:pt x="4963" y="5815"/>
                    <a:pt x="4830" y="5598"/>
                  </a:cubicBezTo>
                  <a:cubicBezTo>
                    <a:pt x="4780" y="5531"/>
                    <a:pt x="4729" y="5465"/>
                    <a:pt x="4679" y="5398"/>
                  </a:cubicBezTo>
                  <a:cubicBezTo>
                    <a:pt x="4161" y="4729"/>
                    <a:pt x="4412" y="3760"/>
                    <a:pt x="5181" y="3443"/>
                  </a:cubicBezTo>
                  <a:cubicBezTo>
                    <a:pt x="5264" y="3409"/>
                    <a:pt x="5331" y="3393"/>
                    <a:pt x="5398" y="3359"/>
                  </a:cubicBezTo>
                  <a:cubicBezTo>
                    <a:pt x="5682" y="3209"/>
                    <a:pt x="5699" y="2975"/>
                    <a:pt x="5431" y="2774"/>
                  </a:cubicBezTo>
                  <a:cubicBezTo>
                    <a:pt x="5381" y="2741"/>
                    <a:pt x="5331" y="2708"/>
                    <a:pt x="5281" y="2674"/>
                  </a:cubicBezTo>
                  <a:cubicBezTo>
                    <a:pt x="4913" y="2457"/>
                    <a:pt x="4646" y="2089"/>
                    <a:pt x="4546" y="1672"/>
                  </a:cubicBezTo>
                  <a:cubicBezTo>
                    <a:pt x="4445" y="1354"/>
                    <a:pt x="4395" y="1003"/>
                    <a:pt x="4412" y="652"/>
                  </a:cubicBezTo>
                  <a:cubicBezTo>
                    <a:pt x="4429" y="519"/>
                    <a:pt x="4429" y="368"/>
                    <a:pt x="4412" y="235"/>
                  </a:cubicBezTo>
                  <a:cubicBezTo>
                    <a:pt x="4395" y="118"/>
                    <a:pt x="4295" y="18"/>
                    <a:pt x="4178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8"/>
            <p:cNvSpPr/>
            <p:nvPr/>
          </p:nvSpPr>
          <p:spPr>
            <a:xfrm>
              <a:off x="2124849" y="4388838"/>
              <a:ext cx="225486" cy="164308"/>
            </a:xfrm>
            <a:custGeom>
              <a:avLst/>
              <a:gdLst/>
              <a:ahLst/>
              <a:cxnLst/>
              <a:rect l="l" t="t" r="r" b="b"/>
              <a:pathLst>
                <a:path w="7036" h="5127" extrusionOk="0">
                  <a:moveTo>
                    <a:pt x="3044" y="0"/>
                  </a:moveTo>
                  <a:cubicBezTo>
                    <a:pt x="2944" y="0"/>
                    <a:pt x="2834" y="65"/>
                    <a:pt x="2724" y="196"/>
                  </a:cubicBezTo>
                  <a:cubicBezTo>
                    <a:pt x="2658" y="280"/>
                    <a:pt x="2591" y="363"/>
                    <a:pt x="2541" y="430"/>
                  </a:cubicBezTo>
                  <a:cubicBezTo>
                    <a:pt x="2140" y="982"/>
                    <a:pt x="1538" y="1332"/>
                    <a:pt x="870" y="1433"/>
                  </a:cubicBezTo>
                  <a:cubicBezTo>
                    <a:pt x="686" y="1449"/>
                    <a:pt x="502" y="1466"/>
                    <a:pt x="318" y="1499"/>
                  </a:cubicBezTo>
                  <a:cubicBezTo>
                    <a:pt x="185" y="1516"/>
                    <a:pt x="68" y="1550"/>
                    <a:pt x="34" y="1700"/>
                  </a:cubicBezTo>
                  <a:cubicBezTo>
                    <a:pt x="1" y="1834"/>
                    <a:pt x="51" y="1951"/>
                    <a:pt x="168" y="2017"/>
                  </a:cubicBezTo>
                  <a:cubicBezTo>
                    <a:pt x="920" y="2502"/>
                    <a:pt x="1237" y="3237"/>
                    <a:pt x="1404" y="4073"/>
                  </a:cubicBezTo>
                  <a:cubicBezTo>
                    <a:pt x="1404" y="4139"/>
                    <a:pt x="1421" y="4206"/>
                    <a:pt x="1438" y="4256"/>
                  </a:cubicBezTo>
                  <a:cubicBezTo>
                    <a:pt x="1471" y="4398"/>
                    <a:pt x="1596" y="4490"/>
                    <a:pt x="1721" y="4490"/>
                  </a:cubicBezTo>
                  <a:cubicBezTo>
                    <a:pt x="1788" y="4490"/>
                    <a:pt x="1854" y="4465"/>
                    <a:pt x="1906" y="4407"/>
                  </a:cubicBezTo>
                  <a:cubicBezTo>
                    <a:pt x="1989" y="4357"/>
                    <a:pt x="2073" y="4290"/>
                    <a:pt x="2140" y="4223"/>
                  </a:cubicBezTo>
                  <a:cubicBezTo>
                    <a:pt x="2323" y="4073"/>
                    <a:pt x="2524" y="3939"/>
                    <a:pt x="2758" y="3872"/>
                  </a:cubicBezTo>
                  <a:cubicBezTo>
                    <a:pt x="2877" y="3817"/>
                    <a:pt x="3001" y="3791"/>
                    <a:pt x="3122" y="3791"/>
                  </a:cubicBezTo>
                  <a:cubicBezTo>
                    <a:pt x="3444" y="3791"/>
                    <a:pt x="3748" y="3974"/>
                    <a:pt x="3894" y="4290"/>
                  </a:cubicBezTo>
                  <a:cubicBezTo>
                    <a:pt x="3978" y="4457"/>
                    <a:pt x="4044" y="4641"/>
                    <a:pt x="4128" y="4808"/>
                  </a:cubicBezTo>
                  <a:cubicBezTo>
                    <a:pt x="4215" y="5021"/>
                    <a:pt x="4319" y="5127"/>
                    <a:pt x="4446" y="5127"/>
                  </a:cubicBezTo>
                  <a:cubicBezTo>
                    <a:pt x="4538" y="5127"/>
                    <a:pt x="4643" y="5071"/>
                    <a:pt x="4763" y="4958"/>
                  </a:cubicBezTo>
                  <a:cubicBezTo>
                    <a:pt x="5293" y="4460"/>
                    <a:pt x="5871" y="4054"/>
                    <a:pt x="6628" y="4054"/>
                  </a:cubicBezTo>
                  <a:cubicBezTo>
                    <a:pt x="6658" y="4054"/>
                    <a:pt x="6688" y="4055"/>
                    <a:pt x="6718" y="4056"/>
                  </a:cubicBezTo>
                  <a:cubicBezTo>
                    <a:pt x="6885" y="4056"/>
                    <a:pt x="7035" y="3922"/>
                    <a:pt x="7035" y="3738"/>
                  </a:cubicBezTo>
                  <a:cubicBezTo>
                    <a:pt x="7035" y="3655"/>
                    <a:pt x="7018" y="3588"/>
                    <a:pt x="6902" y="3488"/>
                  </a:cubicBezTo>
                  <a:cubicBezTo>
                    <a:pt x="6501" y="3104"/>
                    <a:pt x="6250" y="2586"/>
                    <a:pt x="6200" y="2034"/>
                  </a:cubicBezTo>
                  <a:cubicBezTo>
                    <a:pt x="6150" y="1733"/>
                    <a:pt x="6116" y="1433"/>
                    <a:pt x="6083" y="1149"/>
                  </a:cubicBezTo>
                  <a:cubicBezTo>
                    <a:pt x="6066" y="982"/>
                    <a:pt x="6033" y="848"/>
                    <a:pt x="5849" y="781"/>
                  </a:cubicBezTo>
                  <a:cubicBezTo>
                    <a:pt x="5822" y="773"/>
                    <a:pt x="5796" y="769"/>
                    <a:pt x="5772" y="769"/>
                  </a:cubicBezTo>
                  <a:cubicBezTo>
                    <a:pt x="5649" y="769"/>
                    <a:pt x="5565" y="867"/>
                    <a:pt x="5481" y="965"/>
                  </a:cubicBezTo>
                  <a:cubicBezTo>
                    <a:pt x="5431" y="998"/>
                    <a:pt x="5398" y="1048"/>
                    <a:pt x="5348" y="1098"/>
                  </a:cubicBezTo>
                  <a:cubicBezTo>
                    <a:pt x="5164" y="1299"/>
                    <a:pt x="4913" y="1449"/>
                    <a:pt x="4646" y="1516"/>
                  </a:cubicBezTo>
                  <a:cubicBezTo>
                    <a:pt x="4560" y="1546"/>
                    <a:pt x="4473" y="1560"/>
                    <a:pt x="4388" y="1560"/>
                  </a:cubicBezTo>
                  <a:cubicBezTo>
                    <a:pt x="4087" y="1560"/>
                    <a:pt x="3803" y="1388"/>
                    <a:pt x="3660" y="1115"/>
                  </a:cubicBezTo>
                  <a:cubicBezTo>
                    <a:pt x="3593" y="982"/>
                    <a:pt x="3526" y="848"/>
                    <a:pt x="3476" y="697"/>
                  </a:cubicBezTo>
                  <a:cubicBezTo>
                    <a:pt x="3443" y="564"/>
                    <a:pt x="3409" y="430"/>
                    <a:pt x="3359" y="313"/>
                  </a:cubicBezTo>
                  <a:cubicBezTo>
                    <a:pt x="3284" y="106"/>
                    <a:pt x="3172" y="0"/>
                    <a:pt x="3044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8"/>
            <p:cNvSpPr/>
            <p:nvPr/>
          </p:nvSpPr>
          <p:spPr>
            <a:xfrm>
              <a:off x="2363667" y="4456490"/>
              <a:ext cx="126427" cy="129408"/>
            </a:xfrm>
            <a:custGeom>
              <a:avLst/>
              <a:gdLst/>
              <a:ahLst/>
              <a:cxnLst/>
              <a:rect l="l" t="t" r="r" b="b"/>
              <a:pathLst>
                <a:path w="3945" h="4038" extrusionOk="0">
                  <a:moveTo>
                    <a:pt x="1989" y="1"/>
                  </a:moveTo>
                  <a:cubicBezTo>
                    <a:pt x="920" y="1"/>
                    <a:pt x="1" y="870"/>
                    <a:pt x="1" y="1995"/>
                  </a:cubicBezTo>
                  <a:cubicBezTo>
                    <a:pt x="18" y="2847"/>
                    <a:pt x="552" y="3616"/>
                    <a:pt x="1338" y="3950"/>
                  </a:cubicBezTo>
                  <a:cubicBezTo>
                    <a:pt x="1490" y="4005"/>
                    <a:pt x="1665" y="4038"/>
                    <a:pt x="1835" y="4038"/>
                  </a:cubicBezTo>
                  <a:cubicBezTo>
                    <a:pt x="1870" y="4038"/>
                    <a:pt x="1905" y="4036"/>
                    <a:pt x="1939" y="4033"/>
                  </a:cubicBezTo>
                  <a:cubicBezTo>
                    <a:pt x="2607" y="3983"/>
                    <a:pt x="3209" y="3616"/>
                    <a:pt x="3577" y="3048"/>
                  </a:cubicBezTo>
                  <a:cubicBezTo>
                    <a:pt x="3927" y="2546"/>
                    <a:pt x="3944" y="1878"/>
                    <a:pt x="3643" y="1343"/>
                  </a:cubicBezTo>
                  <a:cubicBezTo>
                    <a:pt x="3593" y="1260"/>
                    <a:pt x="3543" y="1160"/>
                    <a:pt x="3510" y="1059"/>
                  </a:cubicBezTo>
                  <a:cubicBezTo>
                    <a:pt x="3393" y="541"/>
                    <a:pt x="2975" y="157"/>
                    <a:pt x="2457" y="57"/>
                  </a:cubicBezTo>
                  <a:cubicBezTo>
                    <a:pt x="2299" y="19"/>
                    <a:pt x="2143" y="1"/>
                    <a:pt x="1989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8"/>
            <p:cNvSpPr/>
            <p:nvPr/>
          </p:nvSpPr>
          <p:spPr>
            <a:xfrm>
              <a:off x="2493812" y="4435852"/>
              <a:ext cx="127998" cy="128254"/>
            </a:xfrm>
            <a:custGeom>
              <a:avLst/>
              <a:gdLst/>
              <a:ahLst/>
              <a:cxnLst/>
              <a:rect l="l" t="t" r="r" b="b"/>
              <a:pathLst>
                <a:path w="3994" h="4002" extrusionOk="0">
                  <a:moveTo>
                    <a:pt x="2141" y="0"/>
                  </a:moveTo>
                  <a:cubicBezTo>
                    <a:pt x="1654" y="0"/>
                    <a:pt x="1160" y="194"/>
                    <a:pt x="785" y="617"/>
                  </a:cubicBezTo>
                  <a:cubicBezTo>
                    <a:pt x="468" y="985"/>
                    <a:pt x="251" y="1403"/>
                    <a:pt x="167" y="1870"/>
                  </a:cubicBezTo>
                  <a:cubicBezTo>
                    <a:pt x="0" y="2856"/>
                    <a:pt x="652" y="3809"/>
                    <a:pt x="1638" y="3976"/>
                  </a:cubicBezTo>
                  <a:cubicBezTo>
                    <a:pt x="1744" y="3993"/>
                    <a:pt x="1850" y="4002"/>
                    <a:pt x="1954" y="4002"/>
                  </a:cubicBezTo>
                  <a:cubicBezTo>
                    <a:pt x="3046" y="4002"/>
                    <a:pt x="3991" y="3077"/>
                    <a:pt x="3993" y="1875"/>
                  </a:cubicBezTo>
                  <a:lnTo>
                    <a:pt x="3993" y="1875"/>
                  </a:lnTo>
                  <a:cubicBezTo>
                    <a:pt x="3993" y="1879"/>
                    <a:pt x="3993" y="1883"/>
                    <a:pt x="3993" y="1887"/>
                  </a:cubicBezTo>
                  <a:lnTo>
                    <a:pt x="3993" y="1870"/>
                  </a:lnTo>
                  <a:cubicBezTo>
                    <a:pt x="3993" y="1872"/>
                    <a:pt x="3993" y="1873"/>
                    <a:pt x="3993" y="1875"/>
                  </a:cubicBezTo>
                  <a:lnTo>
                    <a:pt x="3993" y="1875"/>
                  </a:lnTo>
                  <a:cubicBezTo>
                    <a:pt x="3993" y="1791"/>
                    <a:pt x="3992" y="1663"/>
                    <a:pt x="3960" y="1536"/>
                  </a:cubicBezTo>
                  <a:cubicBezTo>
                    <a:pt x="3801" y="574"/>
                    <a:pt x="2981" y="0"/>
                    <a:pt x="2141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8"/>
          <p:cNvGrpSpPr/>
          <p:nvPr/>
        </p:nvGrpSpPr>
        <p:grpSpPr>
          <a:xfrm>
            <a:off x="3930247" y="3302915"/>
            <a:ext cx="1494098" cy="1401527"/>
            <a:chOff x="3930247" y="3581337"/>
            <a:chExt cx="1283534" cy="1123105"/>
          </a:xfrm>
        </p:grpSpPr>
        <p:sp>
          <p:nvSpPr>
            <p:cNvPr id="557" name="Google Shape;557;p48"/>
            <p:cNvSpPr/>
            <p:nvPr/>
          </p:nvSpPr>
          <p:spPr>
            <a:xfrm>
              <a:off x="3962390" y="4537474"/>
              <a:ext cx="1251391" cy="166967"/>
            </a:xfrm>
            <a:custGeom>
              <a:avLst/>
              <a:gdLst/>
              <a:ahLst/>
              <a:cxnLst/>
              <a:rect l="l" t="t" r="r" b="b"/>
              <a:pathLst>
                <a:path w="39048" h="5210" extrusionOk="0">
                  <a:moveTo>
                    <a:pt x="694" y="1"/>
                  </a:moveTo>
                  <a:cubicBezTo>
                    <a:pt x="376" y="1"/>
                    <a:pt x="210" y="106"/>
                    <a:pt x="117" y="370"/>
                  </a:cubicBezTo>
                  <a:cubicBezTo>
                    <a:pt x="0" y="638"/>
                    <a:pt x="117" y="955"/>
                    <a:pt x="384" y="1089"/>
                  </a:cubicBezTo>
                  <a:cubicBezTo>
                    <a:pt x="819" y="1373"/>
                    <a:pt x="1270" y="1640"/>
                    <a:pt x="1738" y="1874"/>
                  </a:cubicBezTo>
                  <a:cubicBezTo>
                    <a:pt x="3292" y="2643"/>
                    <a:pt x="4912" y="3244"/>
                    <a:pt x="6583" y="3662"/>
                  </a:cubicBezTo>
                  <a:cubicBezTo>
                    <a:pt x="8154" y="4063"/>
                    <a:pt x="9724" y="4430"/>
                    <a:pt x="11312" y="4698"/>
                  </a:cubicBezTo>
                  <a:cubicBezTo>
                    <a:pt x="13150" y="4982"/>
                    <a:pt x="15021" y="5132"/>
                    <a:pt x="16876" y="5182"/>
                  </a:cubicBezTo>
                  <a:cubicBezTo>
                    <a:pt x="17387" y="5201"/>
                    <a:pt x="17896" y="5210"/>
                    <a:pt x="18404" y="5210"/>
                  </a:cubicBezTo>
                  <a:cubicBezTo>
                    <a:pt x="19676" y="5210"/>
                    <a:pt x="20941" y="5158"/>
                    <a:pt x="22206" y="5099"/>
                  </a:cubicBezTo>
                  <a:cubicBezTo>
                    <a:pt x="24344" y="4999"/>
                    <a:pt x="26450" y="4781"/>
                    <a:pt x="28572" y="4531"/>
                  </a:cubicBezTo>
                  <a:cubicBezTo>
                    <a:pt x="30710" y="4280"/>
                    <a:pt x="32849" y="3963"/>
                    <a:pt x="34921" y="3294"/>
                  </a:cubicBezTo>
                  <a:cubicBezTo>
                    <a:pt x="36074" y="2927"/>
                    <a:pt x="37177" y="2476"/>
                    <a:pt x="38263" y="1941"/>
                  </a:cubicBezTo>
                  <a:cubicBezTo>
                    <a:pt x="38396" y="1857"/>
                    <a:pt x="38547" y="1774"/>
                    <a:pt x="38680" y="1690"/>
                  </a:cubicBezTo>
                  <a:cubicBezTo>
                    <a:pt x="38914" y="1540"/>
                    <a:pt x="39048" y="1256"/>
                    <a:pt x="38964" y="972"/>
                  </a:cubicBezTo>
                  <a:cubicBezTo>
                    <a:pt x="38881" y="704"/>
                    <a:pt x="38630" y="521"/>
                    <a:pt x="38346" y="521"/>
                  </a:cubicBezTo>
                  <a:cubicBezTo>
                    <a:pt x="38196" y="504"/>
                    <a:pt x="38045" y="504"/>
                    <a:pt x="37895" y="504"/>
                  </a:cubicBezTo>
                  <a:cubicBezTo>
                    <a:pt x="35890" y="487"/>
                    <a:pt x="33885" y="487"/>
                    <a:pt x="31880" y="471"/>
                  </a:cubicBezTo>
                  <a:cubicBezTo>
                    <a:pt x="27786" y="437"/>
                    <a:pt x="23676" y="387"/>
                    <a:pt x="18463" y="320"/>
                  </a:cubicBezTo>
                  <a:cubicBezTo>
                    <a:pt x="16224" y="253"/>
                    <a:pt x="12882" y="287"/>
                    <a:pt x="9541" y="237"/>
                  </a:cubicBezTo>
                  <a:cubicBezTo>
                    <a:pt x="7268" y="203"/>
                    <a:pt x="4996" y="136"/>
                    <a:pt x="2707" y="103"/>
                  </a:cubicBezTo>
                  <a:cubicBezTo>
                    <a:pt x="2055" y="103"/>
                    <a:pt x="1420" y="53"/>
                    <a:pt x="769" y="3"/>
                  </a:cubicBezTo>
                  <a:cubicBezTo>
                    <a:pt x="743" y="2"/>
                    <a:pt x="718" y="1"/>
                    <a:pt x="694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8"/>
            <p:cNvSpPr/>
            <p:nvPr/>
          </p:nvSpPr>
          <p:spPr>
            <a:xfrm>
              <a:off x="3963448" y="4538628"/>
              <a:ext cx="1247128" cy="89861"/>
            </a:xfrm>
            <a:custGeom>
              <a:avLst/>
              <a:gdLst/>
              <a:ahLst/>
              <a:cxnLst/>
              <a:rect l="l" t="t" r="r" b="b"/>
              <a:pathLst>
                <a:path w="38915" h="2804" extrusionOk="0">
                  <a:moveTo>
                    <a:pt x="285" y="0"/>
                  </a:moveTo>
                  <a:cubicBezTo>
                    <a:pt x="168" y="0"/>
                    <a:pt x="67" y="84"/>
                    <a:pt x="34" y="184"/>
                  </a:cubicBezTo>
                  <a:cubicBezTo>
                    <a:pt x="0" y="301"/>
                    <a:pt x="34" y="418"/>
                    <a:pt x="134" y="485"/>
                  </a:cubicBezTo>
                  <a:cubicBezTo>
                    <a:pt x="234" y="551"/>
                    <a:pt x="351" y="602"/>
                    <a:pt x="485" y="635"/>
                  </a:cubicBezTo>
                  <a:cubicBezTo>
                    <a:pt x="1755" y="1003"/>
                    <a:pt x="3041" y="1303"/>
                    <a:pt x="4345" y="1504"/>
                  </a:cubicBezTo>
                  <a:cubicBezTo>
                    <a:pt x="5899" y="1755"/>
                    <a:pt x="7436" y="1988"/>
                    <a:pt x="8990" y="2156"/>
                  </a:cubicBezTo>
                  <a:cubicBezTo>
                    <a:pt x="9992" y="2256"/>
                    <a:pt x="10995" y="2339"/>
                    <a:pt x="11981" y="2406"/>
                  </a:cubicBezTo>
                  <a:cubicBezTo>
                    <a:pt x="13551" y="2506"/>
                    <a:pt x="15105" y="2607"/>
                    <a:pt x="16676" y="2690"/>
                  </a:cubicBezTo>
                  <a:cubicBezTo>
                    <a:pt x="18246" y="2774"/>
                    <a:pt x="19817" y="2790"/>
                    <a:pt x="21705" y="2790"/>
                  </a:cubicBezTo>
                  <a:cubicBezTo>
                    <a:pt x="22028" y="2799"/>
                    <a:pt x="22361" y="2804"/>
                    <a:pt x="22701" y="2804"/>
                  </a:cubicBezTo>
                  <a:cubicBezTo>
                    <a:pt x="24258" y="2804"/>
                    <a:pt x="25975" y="2716"/>
                    <a:pt x="27703" y="2607"/>
                  </a:cubicBezTo>
                  <a:cubicBezTo>
                    <a:pt x="29508" y="2506"/>
                    <a:pt x="31312" y="2306"/>
                    <a:pt x="33117" y="2055"/>
                  </a:cubicBezTo>
                  <a:cubicBezTo>
                    <a:pt x="34738" y="1838"/>
                    <a:pt x="36358" y="1604"/>
                    <a:pt x="37979" y="1354"/>
                  </a:cubicBezTo>
                  <a:cubicBezTo>
                    <a:pt x="38180" y="1337"/>
                    <a:pt x="38380" y="1303"/>
                    <a:pt x="38564" y="1253"/>
                  </a:cubicBezTo>
                  <a:cubicBezTo>
                    <a:pt x="38814" y="1186"/>
                    <a:pt x="38915" y="1053"/>
                    <a:pt x="38865" y="852"/>
                  </a:cubicBezTo>
                  <a:cubicBezTo>
                    <a:pt x="38837" y="714"/>
                    <a:pt x="38730" y="622"/>
                    <a:pt x="38553" y="622"/>
                  </a:cubicBezTo>
                  <a:cubicBezTo>
                    <a:pt x="38515" y="622"/>
                    <a:pt x="38474" y="626"/>
                    <a:pt x="38430" y="635"/>
                  </a:cubicBezTo>
                  <a:cubicBezTo>
                    <a:pt x="37444" y="819"/>
                    <a:pt x="36442" y="953"/>
                    <a:pt x="35456" y="1103"/>
                  </a:cubicBezTo>
                  <a:cubicBezTo>
                    <a:pt x="33000" y="1454"/>
                    <a:pt x="30560" y="1788"/>
                    <a:pt x="28088" y="1955"/>
                  </a:cubicBezTo>
                  <a:cubicBezTo>
                    <a:pt x="25975" y="2102"/>
                    <a:pt x="23853" y="2160"/>
                    <a:pt x="21736" y="2160"/>
                  </a:cubicBezTo>
                  <a:cubicBezTo>
                    <a:pt x="20973" y="2160"/>
                    <a:pt x="20211" y="2152"/>
                    <a:pt x="19449" y="2139"/>
                  </a:cubicBezTo>
                  <a:cubicBezTo>
                    <a:pt x="17277" y="2105"/>
                    <a:pt x="15105" y="1988"/>
                    <a:pt x="12933" y="1838"/>
                  </a:cubicBezTo>
                  <a:cubicBezTo>
                    <a:pt x="11412" y="1721"/>
                    <a:pt x="9909" y="1638"/>
                    <a:pt x="8405" y="1437"/>
                  </a:cubicBezTo>
                  <a:cubicBezTo>
                    <a:pt x="5748" y="1103"/>
                    <a:pt x="3092" y="752"/>
                    <a:pt x="502" y="34"/>
                  </a:cubicBezTo>
                  <a:cubicBezTo>
                    <a:pt x="435" y="17"/>
                    <a:pt x="368" y="0"/>
                    <a:pt x="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8"/>
            <p:cNvSpPr/>
            <p:nvPr/>
          </p:nvSpPr>
          <p:spPr>
            <a:xfrm>
              <a:off x="4506941" y="3581337"/>
              <a:ext cx="208886" cy="413285"/>
            </a:xfrm>
            <a:custGeom>
              <a:avLst/>
              <a:gdLst/>
              <a:ahLst/>
              <a:cxnLst/>
              <a:rect l="l" t="t" r="r" b="b"/>
              <a:pathLst>
                <a:path w="6518" h="12896" extrusionOk="0">
                  <a:moveTo>
                    <a:pt x="3266" y="0"/>
                  </a:moveTo>
                  <a:cubicBezTo>
                    <a:pt x="3002" y="0"/>
                    <a:pt x="2732" y="37"/>
                    <a:pt x="2457" y="113"/>
                  </a:cubicBezTo>
                  <a:cubicBezTo>
                    <a:pt x="736" y="531"/>
                    <a:pt x="1" y="2569"/>
                    <a:pt x="1070" y="3990"/>
                  </a:cubicBezTo>
                  <a:cubicBezTo>
                    <a:pt x="1433" y="4463"/>
                    <a:pt x="1974" y="4728"/>
                    <a:pt x="2568" y="4728"/>
                  </a:cubicBezTo>
                  <a:cubicBezTo>
                    <a:pt x="2603" y="4728"/>
                    <a:pt x="2639" y="4727"/>
                    <a:pt x="2674" y="4725"/>
                  </a:cubicBezTo>
                  <a:cubicBezTo>
                    <a:pt x="3710" y="4675"/>
                    <a:pt x="4295" y="3488"/>
                    <a:pt x="3710" y="2636"/>
                  </a:cubicBezTo>
                  <a:cubicBezTo>
                    <a:pt x="3608" y="2476"/>
                    <a:pt x="3443" y="2379"/>
                    <a:pt x="3258" y="2379"/>
                  </a:cubicBezTo>
                  <a:cubicBezTo>
                    <a:pt x="3231" y="2379"/>
                    <a:pt x="3203" y="2381"/>
                    <a:pt x="3175" y="2386"/>
                  </a:cubicBezTo>
                  <a:cubicBezTo>
                    <a:pt x="2975" y="2402"/>
                    <a:pt x="2808" y="2553"/>
                    <a:pt x="2758" y="2753"/>
                  </a:cubicBezTo>
                  <a:cubicBezTo>
                    <a:pt x="2724" y="2853"/>
                    <a:pt x="2724" y="2954"/>
                    <a:pt x="2758" y="3037"/>
                  </a:cubicBezTo>
                  <a:cubicBezTo>
                    <a:pt x="2791" y="3104"/>
                    <a:pt x="2824" y="3171"/>
                    <a:pt x="2858" y="3238"/>
                  </a:cubicBezTo>
                  <a:cubicBezTo>
                    <a:pt x="2980" y="3437"/>
                    <a:pt x="2822" y="3678"/>
                    <a:pt x="2602" y="3678"/>
                  </a:cubicBezTo>
                  <a:cubicBezTo>
                    <a:pt x="2582" y="3678"/>
                    <a:pt x="2561" y="3676"/>
                    <a:pt x="2540" y="3672"/>
                  </a:cubicBezTo>
                  <a:cubicBezTo>
                    <a:pt x="2273" y="3655"/>
                    <a:pt x="2022" y="3522"/>
                    <a:pt x="1855" y="3305"/>
                  </a:cubicBezTo>
                  <a:cubicBezTo>
                    <a:pt x="1555" y="2837"/>
                    <a:pt x="1538" y="2235"/>
                    <a:pt x="1839" y="1751"/>
                  </a:cubicBezTo>
                  <a:cubicBezTo>
                    <a:pt x="2182" y="1256"/>
                    <a:pt x="2627" y="1055"/>
                    <a:pt x="3156" y="1055"/>
                  </a:cubicBezTo>
                  <a:cubicBezTo>
                    <a:pt x="3270" y="1055"/>
                    <a:pt x="3388" y="1064"/>
                    <a:pt x="3509" y="1082"/>
                  </a:cubicBezTo>
                  <a:cubicBezTo>
                    <a:pt x="3760" y="1116"/>
                    <a:pt x="4011" y="1199"/>
                    <a:pt x="4228" y="1300"/>
                  </a:cubicBezTo>
                  <a:cubicBezTo>
                    <a:pt x="5063" y="1701"/>
                    <a:pt x="5431" y="2402"/>
                    <a:pt x="5464" y="3288"/>
                  </a:cubicBezTo>
                  <a:cubicBezTo>
                    <a:pt x="5481" y="3873"/>
                    <a:pt x="5347" y="4457"/>
                    <a:pt x="5114" y="4992"/>
                  </a:cubicBezTo>
                  <a:cubicBezTo>
                    <a:pt x="4863" y="5594"/>
                    <a:pt x="4529" y="6162"/>
                    <a:pt x="4111" y="6663"/>
                  </a:cubicBezTo>
                  <a:cubicBezTo>
                    <a:pt x="3560" y="7315"/>
                    <a:pt x="3075" y="8016"/>
                    <a:pt x="2657" y="8735"/>
                  </a:cubicBezTo>
                  <a:cubicBezTo>
                    <a:pt x="2123" y="9670"/>
                    <a:pt x="1755" y="10673"/>
                    <a:pt x="1571" y="11726"/>
                  </a:cubicBezTo>
                  <a:cubicBezTo>
                    <a:pt x="1538" y="11976"/>
                    <a:pt x="1521" y="12210"/>
                    <a:pt x="1555" y="12461"/>
                  </a:cubicBezTo>
                  <a:cubicBezTo>
                    <a:pt x="1555" y="12695"/>
                    <a:pt x="1755" y="12895"/>
                    <a:pt x="2006" y="12895"/>
                  </a:cubicBezTo>
                  <a:cubicBezTo>
                    <a:pt x="2256" y="12895"/>
                    <a:pt x="2457" y="12711"/>
                    <a:pt x="2457" y="12461"/>
                  </a:cubicBezTo>
                  <a:cubicBezTo>
                    <a:pt x="2540" y="11258"/>
                    <a:pt x="3058" y="10222"/>
                    <a:pt x="3610" y="9186"/>
                  </a:cubicBezTo>
                  <a:cubicBezTo>
                    <a:pt x="3994" y="8518"/>
                    <a:pt x="4445" y="7883"/>
                    <a:pt x="4946" y="7298"/>
                  </a:cubicBezTo>
                  <a:cubicBezTo>
                    <a:pt x="5347" y="6780"/>
                    <a:pt x="5698" y="6229"/>
                    <a:pt x="5982" y="5644"/>
                  </a:cubicBezTo>
                  <a:cubicBezTo>
                    <a:pt x="6317" y="4942"/>
                    <a:pt x="6484" y="4173"/>
                    <a:pt x="6517" y="3405"/>
                  </a:cubicBezTo>
                  <a:cubicBezTo>
                    <a:pt x="6500" y="2302"/>
                    <a:pt x="6149" y="1383"/>
                    <a:pt x="5264" y="731"/>
                  </a:cubicBezTo>
                  <a:cubicBezTo>
                    <a:pt x="4654" y="268"/>
                    <a:pt x="3981" y="0"/>
                    <a:pt x="3266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8"/>
            <p:cNvSpPr/>
            <p:nvPr/>
          </p:nvSpPr>
          <p:spPr>
            <a:xfrm>
              <a:off x="4626895" y="3777948"/>
              <a:ext cx="272051" cy="232729"/>
            </a:xfrm>
            <a:custGeom>
              <a:avLst/>
              <a:gdLst/>
              <a:ahLst/>
              <a:cxnLst/>
              <a:rect l="l" t="t" r="r" b="b"/>
              <a:pathLst>
                <a:path w="8489" h="7262" extrusionOk="0">
                  <a:moveTo>
                    <a:pt x="4866" y="0"/>
                  </a:moveTo>
                  <a:cubicBezTo>
                    <a:pt x="3863" y="0"/>
                    <a:pt x="2959" y="382"/>
                    <a:pt x="2156" y="1063"/>
                  </a:cubicBezTo>
                  <a:cubicBezTo>
                    <a:pt x="1588" y="1564"/>
                    <a:pt x="1137" y="2182"/>
                    <a:pt x="836" y="2867"/>
                  </a:cubicBezTo>
                  <a:cubicBezTo>
                    <a:pt x="401" y="3769"/>
                    <a:pt x="134" y="4739"/>
                    <a:pt x="17" y="5741"/>
                  </a:cubicBezTo>
                  <a:cubicBezTo>
                    <a:pt x="17" y="5925"/>
                    <a:pt x="17" y="6109"/>
                    <a:pt x="17" y="6292"/>
                  </a:cubicBezTo>
                  <a:cubicBezTo>
                    <a:pt x="17" y="6443"/>
                    <a:pt x="0" y="6576"/>
                    <a:pt x="17" y="6727"/>
                  </a:cubicBezTo>
                  <a:cubicBezTo>
                    <a:pt x="34" y="7044"/>
                    <a:pt x="218" y="7245"/>
                    <a:pt x="468" y="7261"/>
                  </a:cubicBezTo>
                  <a:cubicBezTo>
                    <a:pt x="736" y="7261"/>
                    <a:pt x="919" y="7061"/>
                    <a:pt x="953" y="6744"/>
                  </a:cubicBezTo>
                  <a:cubicBezTo>
                    <a:pt x="953" y="6409"/>
                    <a:pt x="969" y="6058"/>
                    <a:pt x="1020" y="5724"/>
                  </a:cubicBezTo>
                  <a:cubicBezTo>
                    <a:pt x="1170" y="4956"/>
                    <a:pt x="1404" y="4204"/>
                    <a:pt x="1705" y="3485"/>
                  </a:cubicBezTo>
                  <a:cubicBezTo>
                    <a:pt x="1939" y="2934"/>
                    <a:pt x="2273" y="2416"/>
                    <a:pt x="2707" y="1982"/>
                  </a:cubicBezTo>
                  <a:cubicBezTo>
                    <a:pt x="3275" y="1380"/>
                    <a:pt x="4061" y="1046"/>
                    <a:pt x="4879" y="1046"/>
                  </a:cubicBezTo>
                  <a:cubicBezTo>
                    <a:pt x="4911" y="1045"/>
                    <a:pt x="4943" y="1044"/>
                    <a:pt x="4975" y="1044"/>
                  </a:cubicBezTo>
                  <a:cubicBezTo>
                    <a:pt x="5949" y="1044"/>
                    <a:pt x="6729" y="1542"/>
                    <a:pt x="7085" y="2399"/>
                  </a:cubicBezTo>
                  <a:cubicBezTo>
                    <a:pt x="7335" y="2934"/>
                    <a:pt x="7235" y="3552"/>
                    <a:pt x="6817" y="3987"/>
                  </a:cubicBezTo>
                  <a:cubicBezTo>
                    <a:pt x="6657" y="4173"/>
                    <a:pt x="6393" y="4265"/>
                    <a:pt x="6128" y="4265"/>
                  </a:cubicBezTo>
                  <a:cubicBezTo>
                    <a:pt x="5895" y="4265"/>
                    <a:pt x="5662" y="4194"/>
                    <a:pt x="5498" y="4053"/>
                  </a:cubicBezTo>
                  <a:cubicBezTo>
                    <a:pt x="5297" y="3920"/>
                    <a:pt x="5264" y="3636"/>
                    <a:pt x="5447" y="3469"/>
                  </a:cubicBezTo>
                  <a:cubicBezTo>
                    <a:pt x="5514" y="3402"/>
                    <a:pt x="5598" y="3335"/>
                    <a:pt x="5665" y="3268"/>
                  </a:cubicBezTo>
                  <a:cubicBezTo>
                    <a:pt x="6079" y="2923"/>
                    <a:pt x="5774" y="2349"/>
                    <a:pt x="5345" y="2349"/>
                  </a:cubicBezTo>
                  <a:cubicBezTo>
                    <a:pt x="5254" y="2349"/>
                    <a:pt x="5159" y="2375"/>
                    <a:pt x="5063" y="2433"/>
                  </a:cubicBezTo>
                  <a:cubicBezTo>
                    <a:pt x="4328" y="2884"/>
                    <a:pt x="3860" y="3987"/>
                    <a:pt x="4796" y="4822"/>
                  </a:cubicBezTo>
                  <a:cubicBezTo>
                    <a:pt x="5180" y="5151"/>
                    <a:pt x="5652" y="5315"/>
                    <a:pt x="6123" y="5315"/>
                  </a:cubicBezTo>
                  <a:cubicBezTo>
                    <a:pt x="6656" y="5315"/>
                    <a:pt x="7187" y="5105"/>
                    <a:pt x="7586" y="4688"/>
                  </a:cubicBezTo>
                  <a:cubicBezTo>
                    <a:pt x="8388" y="3803"/>
                    <a:pt x="8488" y="2483"/>
                    <a:pt x="7803" y="1514"/>
                  </a:cubicBezTo>
                  <a:cubicBezTo>
                    <a:pt x="7302" y="728"/>
                    <a:pt x="6483" y="194"/>
                    <a:pt x="5564" y="60"/>
                  </a:cubicBezTo>
                  <a:cubicBezTo>
                    <a:pt x="5327" y="20"/>
                    <a:pt x="5094" y="0"/>
                    <a:pt x="4866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8"/>
            <p:cNvSpPr/>
            <p:nvPr/>
          </p:nvSpPr>
          <p:spPr>
            <a:xfrm>
              <a:off x="4312573" y="3791665"/>
              <a:ext cx="219557" cy="223019"/>
            </a:xfrm>
            <a:custGeom>
              <a:avLst/>
              <a:gdLst/>
              <a:ahLst/>
              <a:cxnLst/>
              <a:rect l="l" t="t" r="r" b="b"/>
              <a:pathLst>
                <a:path w="6851" h="6959" extrusionOk="0">
                  <a:moveTo>
                    <a:pt x="2482" y="1"/>
                  </a:moveTo>
                  <a:cubicBezTo>
                    <a:pt x="1919" y="1"/>
                    <a:pt x="1367" y="188"/>
                    <a:pt x="919" y="551"/>
                  </a:cubicBezTo>
                  <a:cubicBezTo>
                    <a:pt x="452" y="885"/>
                    <a:pt x="151" y="1403"/>
                    <a:pt x="84" y="1971"/>
                  </a:cubicBezTo>
                  <a:cubicBezTo>
                    <a:pt x="0" y="2640"/>
                    <a:pt x="285" y="3191"/>
                    <a:pt x="736" y="3642"/>
                  </a:cubicBezTo>
                  <a:cubicBezTo>
                    <a:pt x="1041" y="3972"/>
                    <a:pt x="1472" y="4150"/>
                    <a:pt x="1910" y="4150"/>
                  </a:cubicBezTo>
                  <a:cubicBezTo>
                    <a:pt x="2071" y="4150"/>
                    <a:pt x="2233" y="4126"/>
                    <a:pt x="2390" y="4077"/>
                  </a:cubicBezTo>
                  <a:cubicBezTo>
                    <a:pt x="3058" y="3909"/>
                    <a:pt x="3509" y="3275"/>
                    <a:pt x="3459" y="2590"/>
                  </a:cubicBezTo>
                  <a:cubicBezTo>
                    <a:pt x="3459" y="2473"/>
                    <a:pt x="3426" y="2339"/>
                    <a:pt x="3376" y="2239"/>
                  </a:cubicBezTo>
                  <a:cubicBezTo>
                    <a:pt x="3278" y="2044"/>
                    <a:pt x="3100" y="1942"/>
                    <a:pt x="2908" y="1942"/>
                  </a:cubicBezTo>
                  <a:cubicBezTo>
                    <a:pt x="2870" y="1942"/>
                    <a:pt x="2830" y="1946"/>
                    <a:pt x="2791" y="1955"/>
                  </a:cubicBezTo>
                  <a:cubicBezTo>
                    <a:pt x="2557" y="2021"/>
                    <a:pt x="2390" y="2239"/>
                    <a:pt x="2390" y="2473"/>
                  </a:cubicBezTo>
                  <a:cubicBezTo>
                    <a:pt x="2390" y="2506"/>
                    <a:pt x="2390" y="2523"/>
                    <a:pt x="2390" y="2556"/>
                  </a:cubicBezTo>
                  <a:cubicBezTo>
                    <a:pt x="2457" y="2723"/>
                    <a:pt x="2407" y="2907"/>
                    <a:pt x="2256" y="3007"/>
                  </a:cubicBezTo>
                  <a:cubicBezTo>
                    <a:pt x="2154" y="3072"/>
                    <a:pt x="2041" y="3106"/>
                    <a:pt x="1929" y="3106"/>
                  </a:cubicBezTo>
                  <a:cubicBezTo>
                    <a:pt x="1841" y="3106"/>
                    <a:pt x="1753" y="3085"/>
                    <a:pt x="1671" y="3041"/>
                  </a:cubicBezTo>
                  <a:cubicBezTo>
                    <a:pt x="1153" y="2790"/>
                    <a:pt x="970" y="2155"/>
                    <a:pt x="1287" y="1671"/>
                  </a:cubicBezTo>
                  <a:cubicBezTo>
                    <a:pt x="1521" y="1320"/>
                    <a:pt x="1905" y="1102"/>
                    <a:pt x="2323" y="1069"/>
                  </a:cubicBezTo>
                  <a:cubicBezTo>
                    <a:pt x="2383" y="1065"/>
                    <a:pt x="2442" y="1063"/>
                    <a:pt x="2501" y="1063"/>
                  </a:cubicBezTo>
                  <a:cubicBezTo>
                    <a:pt x="2703" y="1063"/>
                    <a:pt x="2897" y="1088"/>
                    <a:pt x="3092" y="1153"/>
                  </a:cubicBezTo>
                  <a:cubicBezTo>
                    <a:pt x="4194" y="1470"/>
                    <a:pt x="5046" y="2322"/>
                    <a:pt x="5347" y="3425"/>
                  </a:cubicBezTo>
                  <a:cubicBezTo>
                    <a:pt x="5648" y="4411"/>
                    <a:pt x="5832" y="5430"/>
                    <a:pt x="5932" y="6449"/>
                  </a:cubicBezTo>
                  <a:cubicBezTo>
                    <a:pt x="5949" y="6750"/>
                    <a:pt x="6082" y="6900"/>
                    <a:pt x="6300" y="6950"/>
                  </a:cubicBezTo>
                  <a:cubicBezTo>
                    <a:pt x="6329" y="6956"/>
                    <a:pt x="6359" y="6959"/>
                    <a:pt x="6388" y="6959"/>
                  </a:cubicBezTo>
                  <a:cubicBezTo>
                    <a:pt x="6620" y="6959"/>
                    <a:pt x="6821" y="6787"/>
                    <a:pt x="6851" y="6549"/>
                  </a:cubicBezTo>
                  <a:cubicBezTo>
                    <a:pt x="6851" y="6432"/>
                    <a:pt x="6851" y="6299"/>
                    <a:pt x="6851" y="6182"/>
                  </a:cubicBezTo>
                  <a:cubicBezTo>
                    <a:pt x="6818" y="5163"/>
                    <a:pt x="6650" y="4160"/>
                    <a:pt x="6366" y="3191"/>
                  </a:cubicBezTo>
                  <a:cubicBezTo>
                    <a:pt x="5865" y="1554"/>
                    <a:pt x="4796" y="501"/>
                    <a:pt x="3125" y="83"/>
                  </a:cubicBezTo>
                  <a:cubicBezTo>
                    <a:pt x="2913" y="28"/>
                    <a:pt x="2697" y="1"/>
                    <a:pt x="2482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8"/>
            <p:cNvSpPr/>
            <p:nvPr/>
          </p:nvSpPr>
          <p:spPr>
            <a:xfrm>
              <a:off x="3930247" y="3988276"/>
              <a:ext cx="1194122" cy="563235"/>
            </a:xfrm>
            <a:custGeom>
              <a:avLst/>
              <a:gdLst/>
              <a:ahLst/>
              <a:cxnLst/>
              <a:rect l="l" t="t" r="r" b="b"/>
              <a:pathLst>
                <a:path w="37261" h="17575" extrusionOk="0">
                  <a:moveTo>
                    <a:pt x="6381" y="5588"/>
                  </a:moveTo>
                  <a:cubicBezTo>
                    <a:pt x="6528" y="5588"/>
                    <a:pt x="6672" y="5684"/>
                    <a:pt x="6701" y="5845"/>
                  </a:cubicBezTo>
                  <a:cubicBezTo>
                    <a:pt x="7102" y="6697"/>
                    <a:pt x="7536" y="7549"/>
                    <a:pt x="8004" y="8368"/>
                  </a:cubicBezTo>
                  <a:cubicBezTo>
                    <a:pt x="8071" y="8451"/>
                    <a:pt x="8104" y="8552"/>
                    <a:pt x="8104" y="8652"/>
                  </a:cubicBezTo>
                  <a:cubicBezTo>
                    <a:pt x="7309" y="8807"/>
                    <a:pt x="6505" y="8887"/>
                    <a:pt x="5701" y="8887"/>
                  </a:cubicBezTo>
                  <a:cubicBezTo>
                    <a:pt x="5034" y="8887"/>
                    <a:pt x="4369" y="8832"/>
                    <a:pt x="3710" y="8719"/>
                  </a:cubicBezTo>
                  <a:cubicBezTo>
                    <a:pt x="3409" y="8668"/>
                    <a:pt x="3125" y="8568"/>
                    <a:pt x="2874" y="8401"/>
                  </a:cubicBezTo>
                  <a:cubicBezTo>
                    <a:pt x="2557" y="8234"/>
                    <a:pt x="2407" y="7883"/>
                    <a:pt x="2473" y="7532"/>
                  </a:cubicBezTo>
                  <a:cubicBezTo>
                    <a:pt x="2540" y="7215"/>
                    <a:pt x="2724" y="6931"/>
                    <a:pt x="2991" y="6730"/>
                  </a:cubicBezTo>
                  <a:cubicBezTo>
                    <a:pt x="3259" y="6513"/>
                    <a:pt x="3559" y="6329"/>
                    <a:pt x="3877" y="6196"/>
                  </a:cubicBezTo>
                  <a:cubicBezTo>
                    <a:pt x="4662" y="5878"/>
                    <a:pt x="5481" y="5678"/>
                    <a:pt x="6316" y="5594"/>
                  </a:cubicBezTo>
                  <a:cubicBezTo>
                    <a:pt x="6338" y="5590"/>
                    <a:pt x="6359" y="5588"/>
                    <a:pt x="6381" y="5588"/>
                  </a:cubicBezTo>
                  <a:close/>
                  <a:moveTo>
                    <a:pt x="29229" y="0"/>
                  </a:moveTo>
                  <a:cubicBezTo>
                    <a:pt x="28028" y="0"/>
                    <a:pt x="26829" y="8"/>
                    <a:pt x="25631" y="13"/>
                  </a:cubicBezTo>
                  <a:cubicBezTo>
                    <a:pt x="23326" y="13"/>
                    <a:pt x="21020" y="30"/>
                    <a:pt x="18714" y="30"/>
                  </a:cubicBezTo>
                  <a:cubicBezTo>
                    <a:pt x="16559" y="30"/>
                    <a:pt x="14387" y="97"/>
                    <a:pt x="12231" y="147"/>
                  </a:cubicBezTo>
                  <a:cubicBezTo>
                    <a:pt x="10243" y="205"/>
                    <a:pt x="8268" y="251"/>
                    <a:pt x="6294" y="251"/>
                  </a:cubicBezTo>
                  <a:cubicBezTo>
                    <a:pt x="5995" y="251"/>
                    <a:pt x="5696" y="250"/>
                    <a:pt x="5397" y="247"/>
                  </a:cubicBezTo>
                  <a:cubicBezTo>
                    <a:pt x="5240" y="247"/>
                    <a:pt x="5119" y="241"/>
                    <a:pt x="5028" y="241"/>
                  </a:cubicBezTo>
                  <a:cubicBezTo>
                    <a:pt x="4744" y="241"/>
                    <a:pt x="4765" y="308"/>
                    <a:pt x="4930" y="866"/>
                  </a:cubicBezTo>
                  <a:cubicBezTo>
                    <a:pt x="5214" y="1801"/>
                    <a:pt x="5448" y="2770"/>
                    <a:pt x="5798" y="3689"/>
                  </a:cubicBezTo>
                  <a:cubicBezTo>
                    <a:pt x="5815" y="3739"/>
                    <a:pt x="5815" y="3790"/>
                    <a:pt x="5815" y="3840"/>
                  </a:cubicBezTo>
                  <a:cubicBezTo>
                    <a:pt x="5063" y="3840"/>
                    <a:pt x="4328" y="3907"/>
                    <a:pt x="3593" y="4074"/>
                  </a:cubicBezTo>
                  <a:cubicBezTo>
                    <a:pt x="2874" y="4241"/>
                    <a:pt x="2173" y="4508"/>
                    <a:pt x="1554" y="4892"/>
                  </a:cubicBezTo>
                  <a:cubicBezTo>
                    <a:pt x="736" y="5377"/>
                    <a:pt x="218" y="6229"/>
                    <a:pt x="151" y="7165"/>
                  </a:cubicBezTo>
                  <a:cubicBezTo>
                    <a:pt x="1" y="8468"/>
                    <a:pt x="552" y="9404"/>
                    <a:pt x="1571" y="10122"/>
                  </a:cubicBezTo>
                  <a:cubicBezTo>
                    <a:pt x="2290" y="10640"/>
                    <a:pt x="3125" y="10841"/>
                    <a:pt x="3977" y="10991"/>
                  </a:cubicBezTo>
                  <a:cubicBezTo>
                    <a:pt x="4708" y="11095"/>
                    <a:pt x="5444" y="11150"/>
                    <a:pt x="6179" y="11150"/>
                  </a:cubicBezTo>
                  <a:cubicBezTo>
                    <a:pt x="6855" y="11150"/>
                    <a:pt x="7532" y="11104"/>
                    <a:pt x="8204" y="11008"/>
                  </a:cubicBezTo>
                  <a:cubicBezTo>
                    <a:pt x="8589" y="10958"/>
                    <a:pt x="8973" y="10941"/>
                    <a:pt x="9357" y="10891"/>
                  </a:cubicBezTo>
                  <a:cubicBezTo>
                    <a:pt x="9394" y="10881"/>
                    <a:pt x="9429" y="10876"/>
                    <a:pt x="9464" y="10876"/>
                  </a:cubicBezTo>
                  <a:cubicBezTo>
                    <a:pt x="9604" y="10876"/>
                    <a:pt x="9725" y="10954"/>
                    <a:pt x="9792" y="11074"/>
                  </a:cubicBezTo>
                  <a:cubicBezTo>
                    <a:pt x="10260" y="11743"/>
                    <a:pt x="10778" y="12378"/>
                    <a:pt x="11329" y="12979"/>
                  </a:cubicBezTo>
                  <a:cubicBezTo>
                    <a:pt x="12883" y="14600"/>
                    <a:pt x="14654" y="15937"/>
                    <a:pt x="16776" y="16722"/>
                  </a:cubicBezTo>
                  <a:cubicBezTo>
                    <a:pt x="18096" y="17190"/>
                    <a:pt x="19466" y="17474"/>
                    <a:pt x="20853" y="17541"/>
                  </a:cubicBezTo>
                  <a:cubicBezTo>
                    <a:pt x="21165" y="17563"/>
                    <a:pt x="21478" y="17575"/>
                    <a:pt x="21789" y="17575"/>
                  </a:cubicBezTo>
                  <a:cubicBezTo>
                    <a:pt x="24009" y="17575"/>
                    <a:pt x="26189" y="17004"/>
                    <a:pt x="28138" y="15920"/>
                  </a:cubicBezTo>
                  <a:cubicBezTo>
                    <a:pt x="28672" y="15636"/>
                    <a:pt x="29190" y="15285"/>
                    <a:pt x="29658" y="14901"/>
                  </a:cubicBezTo>
                  <a:cubicBezTo>
                    <a:pt x="31262" y="13564"/>
                    <a:pt x="32766" y="12127"/>
                    <a:pt x="33969" y="10406"/>
                  </a:cubicBezTo>
                  <a:cubicBezTo>
                    <a:pt x="35556" y="8184"/>
                    <a:pt x="36609" y="5611"/>
                    <a:pt x="37043" y="2904"/>
                  </a:cubicBezTo>
                  <a:cubicBezTo>
                    <a:pt x="37110" y="2470"/>
                    <a:pt x="37160" y="2018"/>
                    <a:pt x="37227" y="1567"/>
                  </a:cubicBezTo>
                  <a:cubicBezTo>
                    <a:pt x="37244" y="1384"/>
                    <a:pt x="37261" y="1200"/>
                    <a:pt x="37261" y="1016"/>
                  </a:cubicBezTo>
                  <a:cubicBezTo>
                    <a:pt x="37261" y="314"/>
                    <a:pt x="37127" y="197"/>
                    <a:pt x="36442" y="164"/>
                  </a:cubicBezTo>
                  <a:cubicBezTo>
                    <a:pt x="34036" y="30"/>
                    <a:pt x="31630" y="0"/>
                    <a:pt x="29229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8"/>
            <p:cNvSpPr/>
            <p:nvPr/>
          </p:nvSpPr>
          <p:spPr>
            <a:xfrm>
              <a:off x="4113366" y="4003274"/>
              <a:ext cx="996004" cy="125594"/>
            </a:xfrm>
            <a:custGeom>
              <a:avLst/>
              <a:gdLst/>
              <a:ahLst/>
              <a:cxnLst/>
              <a:rect l="l" t="t" r="r" b="b"/>
              <a:pathLst>
                <a:path w="31079" h="3919" extrusionOk="0">
                  <a:moveTo>
                    <a:pt x="30728" y="0"/>
                  </a:moveTo>
                  <a:cubicBezTo>
                    <a:pt x="30635" y="0"/>
                    <a:pt x="30540" y="49"/>
                    <a:pt x="30494" y="130"/>
                  </a:cubicBezTo>
                  <a:cubicBezTo>
                    <a:pt x="30427" y="214"/>
                    <a:pt x="30394" y="314"/>
                    <a:pt x="30344" y="398"/>
                  </a:cubicBezTo>
                  <a:cubicBezTo>
                    <a:pt x="29926" y="1200"/>
                    <a:pt x="29207" y="1818"/>
                    <a:pt x="28339" y="2102"/>
                  </a:cubicBezTo>
                  <a:cubicBezTo>
                    <a:pt x="28028" y="2196"/>
                    <a:pt x="27712" y="2242"/>
                    <a:pt x="27399" y="2242"/>
                  </a:cubicBezTo>
                  <a:cubicBezTo>
                    <a:pt x="26331" y="2242"/>
                    <a:pt x="25304" y="1709"/>
                    <a:pt x="24696" y="765"/>
                  </a:cubicBezTo>
                  <a:cubicBezTo>
                    <a:pt x="24528" y="471"/>
                    <a:pt x="24389" y="324"/>
                    <a:pt x="24246" y="324"/>
                  </a:cubicBezTo>
                  <a:cubicBezTo>
                    <a:pt x="24105" y="324"/>
                    <a:pt x="23960" y="466"/>
                    <a:pt x="23777" y="748"/>
                  </a:cubicBezTo>
                  <a:cubicBezTo>
                    <a:pt x="23476" y="1233"/>
                    <a:pt x="23126" y="1701"/>
                    <a:pt x="22741" y="2119"/>
                  </a:cubicBezTo>
                  <a:cubicBezTo>
                    <a:pt x="22154" y="2759"/>
                    <a:pt x="21441" y="3089"/>
                    <a:pt x="20690" y="3089"/>
                  </a:cubicBezTo>
                  <a:cubicBezTo>
                    <a:pt x="20245" y="3089"/>
                    <a:pt x="19786" y="2973"/>
                    <a:pt x="19333" y="2737"/>
                  </a:cubicBezTo>
                  <a:cubicBezTo>
                    <a:pt x="18514" y="2336"/>
                    <a:pt x="17846" y="1684"/>
                    <a:pt x="17411" y="899"/>
                  </a:cubicBezTo>
                  <a:cubicBezTo>
                    <a:pt x="17378" y="832"/>
                    <a:pt x="17344" y="765"/>
                    <a:pt x="17294" y="698"/>
                  </a:cubicBezTo>
                  <a:cubicBezTo>
                    <a:pt x="17232" y="600"/>
                    <a:pt x="17126" y="549"/>
                    <a:pt x="17021" y="549"/>
                  </a:cubicBezTo>
                  <a:cubicBezTo>
                    <a:pt x="16929" y="549"/>
                    <a:pt x="16838" y="587"/>
                    <a:pt x="16776" y="665"/>
                  </a:cubicBezTo>
                  <a:cubicBezTo>
                    <a:pt x="16693" y="765"/>
                    <a:pt x="16609" y="865"/>
                    <a:pt x="16559" y="966"/>
                  </a:cubicBezTo>
                  <a:cubicBezTo>
                    <a:pt x="16275" y="1450"/>
                    <a:pt x="15941" y="1885"/>
                    <a:pt x="15540" y="2269"/>
                  </a:cubicBezTo>
                  <a:cubicBezTo>
                    <a:pt x="15273" y="2520"/>
                    <a:pt x="14988" y="2737"/>
                    <a:pt x="14671" y="2921"/>
                  </a:cubicBezTo>
                  <a:cubicBezTo>
                    <a:pt x="14260" y="3159"/>
                    <a:pt x="13799" y="3285"/>
                    <a:pt x="13330" y="3285"/>
                  </a:cubicBezTo>
                  <a:cubicBezTo>
                    <a:pt x="13075" y="3285"/>
                    <a:pt x="12819" y="3248"/>
                    <a:pt x="12566" y="3171"/>
                  </a:cubicBezTo>
                  <a:cubicBezTo>
                    <a:pt x="11279" y="2854"/>
                    <a:pt x="10193" y="1968"/>
                    <a:pt x="9642" y="748"/>
                  </a:cubicBezTo>
                  <a:cubicBezTo>
                    <a:pt x="9625" y="732"/>
                    <a:pt x="9625" y="698"/>
                    <a:pt x="9608" y="682"/>
                  </a:cubicBezTo>
                  <a:cubicBezTo>
                    <a:pt x="9525" y="498"/>
                    <a:pt x="9458" y="297"/>
                    <a:pt x="9191" y="297"/>
                  </a:cubicBezTo>
                  <a:cubicBezTo>
                    <a:pt x="8973" y="314"/>
                    <a:pt x="8890" y="481"/>
                    <a:pt x="8806" y="648"/>
                  </a:cubicBezTo>
                  <a:cubicBezTo>
                    <a:pt x="8539" y="1200"/>
                    <a:pt x="8188" y="1684"/>
                    <a:pt x="7754" y="2102"/>
                  </a:cubicBezTo>
                  <a:cubicBezTo>
                    <a:pt x="7419" y="2469"/>
                    <a:pt x="6968" y="2703"/>
                    <a:pt x="6484" y="2787"/>
                  </a:cubicBezTo>
                  <a:cubicBezTo>
                    <a:pt x="6405" y="2798"/>
                    <a:pt x="6328" y="2803"/>
                    <a:pt x="6253" y="2803"/>
                  </a:cubicBezTo>
                  <a:cubicBezTo>
                    <a:pt x="5752" y="2803"/>
                    <a:pt x="5322" y="2572"/>
                    <a:pt x="4930" y="2252"/>
                  </a:cubicBezTo>
                  <a:cubicBezTo>
                    <a:pt x="4479" y="1885"/>
                    <a:pt x="4094" y="1417"/>
                    <a:pt x="3844" y="899"/>
                  </a:cubicBezTo>
                  <a:cubicBezTo>
                    <a:pt x="3698" y="615"/>
                    <a:pt x="3520" y="464"/>
                    <a:pt x="3340" y="464"/>
                  </a:cubicBezTo>
                  <a:cubicBezTo>
                    <a:pt x="3169" y="464"/>
                    <a:pt x="2995" y="598"/>
                    <a:pt x="2841" y="882"/>
                  </a:cubicBezTo>
                  <a:cubicBezTo>
                    <a:pt x="2407" y="1684"/>
                    <a:pt x="1772" y="2352"/>
                    <a:pt x="1003" y="2804"/>
                  </a:cubicBezTo>
                  <a:cubicBezTo>
                    <a:pt x="786" y="2937"/>
                    <a:pt x="552" y="3038"/>
                    <a:pt x="318" y="3121"/>
                  </a:cubicBezTo>
                  <a:cubicBezTo>
                    <a:pt x="84" y="3188"/>
                    <a:pt x="1" y="3338"/>
                    <a:pt x="68" y="3505"/>
                  </a:cubicBezTo>
                  <a:cubicBezTo>
                    <a:pt x="117" y="3629"/>
                    <a:pt x="231" y="3698"/>
                    <a:pt x="348" y="3698"/>
                  </a:cubicBezTo>
                  <a:cubicBezTo>
                    <a:pt x="389" y="3698"/>
                    <a:pt x="430" y="3690"/>
                    <a:pt x="469" y="3672"/>
                  </a:cubicBezTo>
                  <a:cubicBezTo>
                    <a:pt x="636" y="3622"/>
                    <a:pt x="803" y="3572"/>
                    <a:pt x="953" y="3489"/>
                  </a:cubicBezTo>
                  <a:cubicBezTo>
                    <a:pt x="1822" y="3088"/>
                    <a:pt x="2574" y="2453"/>
                    <a:pt x="3109" y="1667"/>
                  </a:cubicBezTo>
                  <a:cubicBezTo>
                    <a:pt x="3159" y="1584"/>
                    <a:pt x="3226" y="1500"/>
                    <a:pt x="3276" y="1417"/>
                  </a:cubicBezTo>
                  <a:cubicBezTo>
                    <a:pt x="3292" y="1400"/>
                    <a:pt x="3326" y="1400"/>
                    <a:pt x="3359" y="1367"/>
                  </a:cubicBezTo>
                  <a:cubicBezTo>
                    <a:pt x="3543" y="1617"/>
                    <a:pt x="3727" y="1868"/>
                    <a:pt x="3911" y="2119"/>
                  </a:cubicBezTo>
                  <a:cubicBezTo>
                    <a:pt x="4262" y="2586"/>
                    <a:pt x="4713" y="2954"/>
                    <a:pt x="5247" y="3188"/>
                  </a:cubicBezTo>
                  <a:cubicBezTo>
                    <a:pt x="5571" y="3357"/>
                    <a:pt x="5924" y="3439"/>
                    <a:pt x="6277" y="3439"/>
                  </a:cubicBezTo>
                  <a:cubicBezTo>
                    <a:pt x="6727" y="3439"/>
                    <a:pt x="7177" y="3307"/>
                    <a:pt x="7570" y="3054"/>
                  </a:cubicBezTo>
                  <a:cubicBezTo>
                    <a:pt x="8054" y="2737"/>
                    <a:pt x="8472" y="2336"/>
                    <a:pt x="8806" y="1868"/>
                  </a:cubicBezTo>
                  <a:cubicBezTo>
                    <a:pt x="8923" y="1684"/>
                    <a:pt x="9040" y="1517"/>
                    <a:pt x="9174" y="1333"/>
                  </a:cubicBezTo>
                  <a:cubicBezTo>
                    <a:pt x="9291" y="1383"/>
                    <a:pt x="9324" y="1500"/>
                    <a:pt x="9374" y="1584"/>
                  </a:cubicBezTo>
                  <a:cubicBezTo>
                    <a:pt x="10110" y="2787"/>
                    <a:pt x="11329" y="3606"/>
                    <a:pt x="12716" y="3856"/>
                  </a:cubicBezTo>
                  <a:cubicBezTo>
                    <a:pt x="12919" y="3898"/>
                    <a:pt x="13125" y="3918"/>
                    <a:pt x="13331" y="3918"/>
                  </a:cubicBezTo>
                  <a:cubicBezTo>
                    <a:pt x="13786" y="3918"/>
                    <a:pt x="14240" y="3818"/>
                    <a:pt x="14654" y="3622"/>
                  </a:cubicBezTo>
                  <a:cubicBezTo>
                    <a:pt x="15506" y="3221"/>
                    <a:pt x="16225" y="2603"/>
                    <a:pt x="16743" y="1835"/>
                  </a:cubicBezTo>
                  <a:cubicBezTo>
                    <a:pt x="16810" y="1751"/>
                    <a:pt x="16877" y="1651"/>
                    <a:pt x="16943" y="1567"/>
                  </a:cubicBezTo>
                  <a:cubicBezTo>
                    <a:pt x="16960" y="1550"/>
                    <a:pt x="16977" y="1550"/>
                    <a:pt x="17027" y="1517"/>
                  </a:cubicBezTo>
                  <a:cubicBezTo>
                    <a:pt x="17344" y="1968"/>
                    <a:pt x="17712" y="2369"/>
                    <a:pt x="18146" y="2720"/>
                  </a:cubicBezTo>
                  <a:cubicBezTo>
                    <a:pt x="18731" y="3221"/>
                    <a:pt x="19433" y="3555"/>
                    <a:pt x="20185" y="3672"/>
                  </a:cubicBezTo>
                  <a:cubicBezTo>
                    <a:pt x="20358" y="3701"/>
                    <a:pt x="20532" y="3715"/>
                    <a:pt x="20705" y="3715"/>
                  </a:cubicBezTo>
                  <a:cubicBezTo>
                    <a:pt x="21548" y="3715"/>
                    <a:pt x="22368" y="3383"/>
                    <a:pt x="22992" y="2787"/>
                  </a:cubicBezTo>
                  <a:cubicBezTo>
                    <a:pt x="23359" y="2436"/>
                    <a:pt x="23677" y="2035"/>
                    <a:pt x="23961" y="1601"/>
                  </a:cubicBezTo>
                  <a:cubicBezTo>
                    <a:pt x="24045" y="1484"/>
                    <a:pt x="24128" y="1383"/>
                    <a:pt x="24228" y="1233"/>
                  </a:cubicBezTo>
                  <a:cubicBezTo>
                    <a:pt x="24345" y="1367"/>
                    <a:pt x="24412" y="1467"/>
                    <a:pt x="24496" y="1567"/>
                  </a:cubicBezTo>
                  <a:cubicBezTo>
                    <a:pt x="25291" y="2451"/>
                    <a:pt x="26339" y="2887"/>
                    <a:pt x="27384" y="2887"/>
                  </a:cubicBezTo>
                  <a:cubicBezTo>
                    <a:pt x="28512" y="2887"/>
                    <a:pt x="29638" y="2380"/>
                    <a:pt x="30444" y="1383"/>
                  </a:cubicBezTo>
                  <a:cubicBezTo>
                    <a:pt x="30628" y="1166"/>
                    <a:pt x="30778" y="916"/>
                    <a:pt x="30912" y="665"/>
                  </a:cubicBezTo>
                  <a:cubicBezTo>
                    <a:pt x="30962" y="581"/>
                    <a:pt x="30995" y="481"/>
                    <a:pt x="31029" y="398"/>
                  </a:cubicBezTo>
                  <a:cubicBezTo>
                    <a:pt x="31079" y="247"/>
                    <a:pt x="30995" y="80"/>
                    <a:pt x="30845" y="30"/>
                  </a:cubicBezTo>
                  <a:cubicBezTo>
                    <a:pt x="30809" y="10"/>
                    <a:pt x="30769" y="0"/>
                    <a:pt x="30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8"/>
            <p:cNvSpPr/>
            <p:nvPr/>
          </p:nvSpPr>
          <p:spPr>
            <a:xfrm>
              <a:off x="4740952" y="4250136"/>
              <a:ext cx="192798" cy="223660"/>
            </a:xfrm>
            <a:custGeom>
              <a:avLst/>
              <a:gdLst/>
              <a:ahLst/>
              <a:cxnLst/>
              <a:rect l="l" t="t" r="r" b="b"/>
              <a:pathLst>
                <a:path w="6016" h="6979" extrusionOk="0">
                  <a:moveTo>
                    <a:pt x="4936" y="0"/>
                  </a:moveTo>
                  <a:cubicBezTo>
                    <a:pt x="4863" y="0"/>
                    <a:pt x="4795" y="35"/>
                    <a:pt x="4746" y="96"/>
                  </a:cubicBezTo>
                  <a:cubicBezTo>
                    <a:pt x="4679" y="180"/>
                    <a:pt x="4612" y="280"/>
                    <a:pt x="4562" y="381"/>
                  </a:cubicBezTo>
                  <a:cubicBezTo>
                    <a:pt x="4361" y="681"/>
                    <a:pt x="4111" y="949"/>
                    <a:pt x="3827" y="1183"/>
                  </a:cubicBezTo>
                  <a:cubicBezTo>
                    <a:pt x="3451" y="1470"/>
                    <a:pt x="3057" y="1702"/>
                    <a:pt x="2609" y="1702"/>
                  </a:cubicBezTo>
                  <a:cubicBezTo>
                    <a:pt x="2459" y="1702"/>
                    <a:pt x="2303" y="1676"/>
                    <a:pt x="2139" y="1617"/>
                  </a:cubicBezTo>
                  <a:cubicBezTo>
                    <a:pt x="2106" y="1617"/>
                    <a:pt x="2089" y="1600"/>
                    <a:pt x="2055" y="1600"/>
                  </a:cubicBezTo>
                  <a:cubicBezTo>
                    <a:pt x="2042" y="1599"/>
                    <a:pt x="2029" y="1599"/>
                    <a:pt x="2016" y="1599"/>
                  </a:cubicBezTo>
                  <a:cubicBezTo>
                    <a:pt x="1824" y="1599"/>
                    <a:pt x="1723" y="1714"/>
                    <a:pt x="1755" y="1918"/>
                  </a:cubicBezTo>
                  <a:cubicBezTo>
                    <a:pt x="1788" y="2018"/>
                    <a:pt x="1822" y="2135"/>
                    <a:pt x="1872" y="2235"/>
                  </a:cubicBezTo>
                  <a:cubicBezTo>
                    <a:pt x="1955" y="2452"/>
                    <a:pt x="1989" y="2703"/>
                    <a:pt x="1972" y="2937"/>
                  </a:cubicBezTo>
                  <a:cubicBezTo>
                    <a:pt x="1872" y="3605"/>
                    <a:pt x="1304" y="4123"/>
                    <a:pt x="619" y="4173"/>
                  </a:cubicBezTo>
                  <a:cubicBezTo>
                    <a:pt x="535" y="4190"/>
                    <a:pt x="451" y="4190"/>
                    <a:pt x="351" y="4190"/>
                  </a:cubicBezTo>
                  <a:cubicBezTo>
                    <a:pt x="234" y="4190"/>
                    <a:pt x="117" y="4257"/>
                    <a:pt x="50" y="4374"/>
                  </a:cubicBezTo>
                  <a:cubicBezTo>
                    <a:pt x="0" y="4508"/>
                    <a:pt x="67" y="4624"/>
                    <a:pt x="167" y="4708"/>
                  </a:cubicBezTo>
                  <a:cubicBezTo>
                    <a:pt x="268" y="4825"/>
                    <a:pt x="368" y="4925"/>
                    <a:pt x="468" y="5042"/>
                  </a:cubicBezTo>
                  <a:cubicBezTo>
                    <a:pt x="852" y="5477"/>
                    <a:pt x="1086" y="6028"/>
                    <a:pt x="1120" y="6596"/>
                  </a:cubicBezTo>
                  <a:cubicBezTo>
                    <a:pt x="1120" y="6763"/>
                    <a:pt x="1153" y="6914"/>
                    <a:pt x="1337" y="6964"/>
                  </a:cubicBezTo>
                  <a:cubicBezTo>
                    <a:pt x="1365" y="6974"/>
                    <a:pt x="1391" y="6979"/>
                    <a:pt x="1416" y="6979"/>
                  </a:cubicBezTo>
                  <a:cubicBezTo>
                    <a:pt x="1511" y="6979"/>
                    <a:pt x="1588" y="6910"/>
                    <a:pt x="1654" y="6830"/>
                  </a:cubicBezTo>
                  <a:cubicBezTo>
                    <a:pt x="2260" y="6277"/>
                    <a:pt x="2918" y="5890"/>
                    <a:pt x="3693" y="5890"/>
                  </a:cubicBezTo>
                  <a:cubicBezTo>
                    <a:pt x="3901" y="5890"/>
                    <a:pt x="4118" y="5918"/>
                    <a:pt x="4345" y="5978"/>
                  </a:cubicBezTo>
                  <a:cubicBezTo>
                    <a:pt x="4361" y="5995"/>
                    <a:pt x="4395" y="5995"/>
                    <a:pt x="4411" y="5995"/>
                  </a:cubicBezTo>
                  <a:cubicBezTo>
                    <a:pt x="4425" y="5995"/>
                    <a:pt x="4438" y="5996"/>
                    <a:pt x="4451" y="5996"/>
                  </a:cubicBezTo>
                  <a:cubicBezTo>
                    <a:pt x="4690" y="5996"/>
                    <a:pt x="4791" y="5849"/>
                    <a:pt x="4695" y="5627"/>
                  </a:cubicBezTo>
                  <a:cubicBezTo>
                    <a:pt x="4679" y="5543"/>
                    <a:pt x="4612" y="5477"/>
                    <a:pt x="4578" y="5393"/>
                  </a:cubicBezTo>
                  <a:cubicBezTo>
                    <a:pt x="4194" y="4658"/>
                    <a:pt x="4612" y="3739"/>
                    <a:pt x="5414" y="3555"/>
                  </a:cubicBezTo>
                  <a:cubicBezTo>
                    <a:pt x="5497" y="3538"/>
                    <a:pt x="5564" y="3522"/>
                    <a:pt x="5648" y="3505"/>
                  </a:cubicBezTo>
                  <a:cubicBezTo>
                    <a:pt x="5949" y="3421"/>
                    <a:pt x="6015" y="3188"/>
                    <a:pt x="5781" y="2954"/>
                  </a:cubicBezTo>
                  <a:cubicBezTo>
                    <a:pt x="5731" y="2903"/>
                    <a:pt x="5681" y="2870"/>
                    <a:pt x="5648" y="2820"/>
                  </a:cubicBezTo>
                  <a:cubicBezTo>
                    <a:pt x="5314" y="2536"/>
                    <a:pt x="5113" y="2135"/>
                    <a:pt x="5080" y="1717"/>
                  </a:cubicBezTo>
                  <a:cubicBezTo>
                    <a:pt x="5046" y="1366"/>
                    <a:pt x="5063" y="1015"/>
                    <a:pt x="5130" y="681"/>
                  </a:cubicBezTo>
                  <a:cubicBezTo>
                    <a:pt x="5180" y="548"/>
                    <a:pt x="5197" y="397"/>
                    <a:pt x="5213" y="264"/>
                  </a:cubicBezTo>
                  <a:cubicBezTo>
                    <a:pt x="5197" y="147"/>
                    <a:pt x="5130" y="46"/>
                    <a:pt x="5013" y="13"/>
                  </a:cubicBezTo>
                  <a:cubicBezTo>
                    <a:pt x="4987" y="4"/>
                    <a:pt x="4961" y="0"/>
                    <a:pt x="4936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8"/>
            <p:cNvSpPr/>
            <p:nvPr/>
          </p:nvSpPr>
          <p:spPr>
            <a:xfrm>
              <a:off x="4918720" y="4305675"/>
              <a:ext cx="212090" cy="181453"/>
            </a:xfrm>
            <a:custGeom>
              <a:avLst/>
              <a:gdLst/>
              <a:ahLst/>
              <a:cxnLst/>
              <a:rect l="l" t="t" r="r" b="b"/>
              <a:pathLst>
                <a:path w="6618" h="5662" extrusionOk="0">
                  <a:moveTo>
                    <a:pt x="3709" y="0"/>
                  </a:moveTo>
                  <a:cubicBezTo>
                    <a:pt x="3668" y="0"/>
                    <a:pt x="3624" y="10"/>
                    <a:pt x="3576" y="34"/>
                  </a:cubicBezTo>
                  <a:cubicBezTo>
                    <a:pt x="3409" y="118"/>
                    <a:pt x="3426" y="285"/>
                    <a:pt x="3426" y="435"/>
                  </a:cubicBezTo>
                  <a:cubicBezTo>
                    <a:pt x="3426" y="485"/>
                    <a:pt x="3443" y="552"/>
                    <a:pt x="3443" y="619"/>
                  </a:cubicBezTo>
                  <a:cubicBezTo>
                    <a:pt x="3443" y="886"/>
                    <a:pt x="3359" y="1170"/>
                    <a:pt x="3225" y="1404"/>
                  </a:cubicBezTo>
                  <a:cubicBezTo>
                    <a:pt x="3082" y="1677"/>
                    <a:pt x="2798" y="1849"/>
                    <a:pt x="2498" y="1849"/>
                  </a:cubicBezTo>
                  <a:cubicBezTo>
                    <a:pt x="2412" y="1849"/>
                    <a:pt x="2325" y="1835"/>
                    <a:pt x="2240" y="1805"/>
                  </a:cubicBezTo>
                  <a:cubicBezTo>
                    <a:pt x="2089" y="1755"/>
                    <a:pt x="1955" y="1705"/>
                    <a:pt x="1822" y="1638"/>
                  </a:cubicBezTo>
                  <a:cubicBezTo>
                    <a:pt x="1688" y="1572"/>
                    <a:pt x="1588" y="1505"/>
                    <a:pt x="1454" y="1438"/>
                  </a:cubicBezTo>
                  <a:cubicBezTo>
                    <a:pt x="1361" y="1398"/>
                    <a:pt x="1278" y="1378"/>
                    <a:pt x="1207" y="1378"/>
                  </a:cubicBezTo>
                  <a:cubicBezTo>
                    <a:pt x="1012" y="1378"/>
                    <a:pt x="907" y="1528"/>
                    <a:pt x="920" y="1822"/>
                  </a:cubicBezTo>
                  <a:cubicBezTo>
                    <a:pt x="920" y="1906"/>
                    <a:pt x="953" y="2006"/>
                    <a:pt x="953" y="2106"/>
                  </a:cubicBezTo>
                  <a:cubicBezTo>
                    <a:pt x="1053" y="2775"/>
                    <a:pt x="869" y="3443"/>
                    <a:pt x="468" y="3978"/>
                  </a:cubicBezTo>
                  <a:cubicBezTo>
                    <a:pt x="351" y="4128"/>
                    <a:pt x="234" y="4278"/>
                    <a:pt x="118" y="4429"/>
                  </a:cubicBezTo>
                  <a:cubicBezTo>
                    <a:pt x="17" y="4512"/>
                    <a:pt x="1" y="4646"/>
                    <a:pt x="51" y="4763"/>
                  </a:cubicBezTo>
                  <a:cubicBezTo>
                    <a:pt x="104" y="4856"/>
                    <a:pt x="199" y="4907"/>
                    <a:pt x="295" y="4907"/>
                  </a:cubicBezTo>
                  <a:cubicBezTo>
                    <a:pt x="320" y="4907"/>
                    <a:pt x="344" y="4903"/>
                    <a:pt x="368" y="4897"/>
                  </a:cubicBezTo>
                  <a:cubicBezTo>
                    <a:pt x="542" y="4860"/>
                    <a:pt x="710" y="4844"/>
                    <a:pt x="873" y="4844"/>
                  </a:cubicBezTo>
                  <a:cubicBezTo>
                    <a:pt x="1541" y="4844"/>
                    <a:pt x="2127" y="5125"/>
                    <a:pt x="2691" y="5515"/>
                  </a:cubicBezTo>
                  <a:cubicBezTo>
                    <a:pt x="2741" y="5548"/>
                    <a:pt x="2791" y="5582"/>
                    <a:pt x="2841" y="5615"/>
                  </a:cubicBezTo>
                  <a:cubicBezTo>
                    <a:pt x="2891" y="5647"/>
                    <a:pt x="2947" y="5661"/>
                    <a:pt x="3002" y="5661"/>
                  </a:cubicBezTo>
                  <a:cubicBezTo>
                    <a:pt x="3150" y="5661"/>
                    <a:pt x="3292" y="5556"/>
                    <a:pt x="3292" y="5398"/>
                  </a:cubicBezTo>
                  <a:cubicBezTo>
                    <a:pt x="3309" y="5298"/>
                    <a:pt x="3326" y="5197"/>
                    <a:pt x="3326" y="5097"/>
                  </a:cubicBezTo>
                  <a:cubicBezTo>
                    <a:pt x="3342" y="4863"/>
                    <a:pt x="3409" y="4629"/>
                    <a:pt x="3509" y="4412"/>
                  </a:cubicBezTo>
                  <a:cubicBezTo>
                    <a:pt x="3638" y="4063"/>
                    <a:pt x="3967" y="3855"/>
                    <a:pt x="4318" y="3855"/>
                  </a:cubicBezTo>
                  <a:cubicBezTo>
                    <a:pt x="4421" y="3855"/>
                    <a:pt x="4526" y="3873"/>
                    <a:pt x="4629" y="3911"/>
                  </a:cubicBezTo>
                  <a:cubicBezTo>
                    <a:pt x="4813" y="3978"/>
                    <a:pt x="4980" y="4061"/>
                    <a:pt x="5147" y="4128"/>
                  </a:cubicBezTo>
                  <a:cubicBezTo>
                    <a:pt x="5259" y="4172"/>
                    <a:pt x="5352" y="4194"/>
                    <a:pt x="5429" y="4194"/>
                  </a:cubicBezTo>
                  <a:cubicBezTo>
                    <a:pt x="5616" y="4194"/>
                    <a:pt x="5703" y="4061"/>
                    <a:pt x="5715" y="3777"/>
                  </a:cubicBezTo>
                  <a:cubicBezTo>
                    <a:pt x="5748" y="3025"/>
                    <a:pt x="5882" y="2307"/>
                    <a:pt x="6467" y="1772"/>
                  </a:cubicBezTo>
                  <a:cubicBezTo>
                    <a:pt x="6600" y="1655"/>
                    <a:pt x="6617" y="1455"/>
                    <a:pt x="6484" y="1338"/>
                  </a:cubicBezTo>
                  <a:cubicBezTo>
                    <a:pt x="6428" y="1268"/>
                    <a:pt x="6395" y="1233"/>
                    <a:pt x="6289" y="1233"/>
                  </a:cubicBezTo>
                  <a:cubicBezTo>
                    <a:pt x="6268" y="1233"/>
                    <a:pt x="6244" y="1235"/>
                    <a:pt x="6216" y="1237"/>
                  </a:cubicBezTo>
                  <a:cubicBezTo>
                    <a:pt x="5665" y="1237"/>
                    <a:pt x="5113" y="1037"/>
                    <a:pt x="4696" y="686"/>
                  </a:cubicBezTo>
                  <a:cubicBezTo>
                    <a:pt x="4445" y="519"/>
                    <a:pt x="4211" y="318"/>
                    <a:pt x="3977" y="135"/>
                  </a:cubicBezTo>
                  <a:cubicBezTo>
                    <a:pt x="3894" y="63"/>
                    <a:pt x="3810" y="0"/>
                    <a:pt x="3709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8"/>
            <p:cNvSpPr/>
            <p:nvPr/>
          </p:nvSpPr>
          <p:spPr>
            <a:xfrm>
              <a:off x="4676152" y="4464182"/>
              <a:ext cx="129632" cy="128350"/>
            </a:xfrm>
            <a:custGeom>
              <a:avLst/>
              <a:gdLst/>
              <a:ahLst/>
              <a:cxnLst/>
              <a:rect l="l" t="t" r="r" b="b"/>
              <a:pathLst>
                <a:path w="4045" h="4005" extrusionOk="0">
                  <a:moveTo>
                    <a:pt x="2095" y="0"/>
                  </a:moveTo>
                  <a:cubicBezTo>
                    <a:pt x="1162" y="0"/>
                    <a:pt x="300" y="665"/>
                    <a:pt x="118" y="1655"/>
                  </a:cubicBezTo>
                  <a:cubicBezTo>
                    <a:pt x="1" y="2490"/>
                    <a:pt x="385" y="3342"/>
                    <a:pt x="1103" y="3793"/>
                  </a:cubicBezTo>
                  <a:cubicBezTo>
                    <a:pt x="1287" y="3910"/>
                    <a:pt x="1488" y="3977"/>
                    <a:pt x="1688" y="3994"/>
                  </a:cubicBezTo>
                  <a:cubicBezTo>
                    <a:pt x="1756" y="4001"/>
                    <a:pt x="1824" y="4004"/>
                    <a:pt x="1892" y="4004"/>
                  </a:cubicBezTo>
                  <a:cubicBezTo>
                    <a:pt x="2487" y="4004"/>
                    <a:pt x="3054" y="3744"/>
                    <a:pt x="3459" y="3309"/>
                  </a:cubicBezTo>
                  <a:cubicBezTo>
                    <a:pt x="3894" y="2858"/>
                    <a:pt x="4044" y="2223"/>
                    <a:pt x="3844" y="1638"/>
                  </a:cubicBezTo>
                  <a:cubicBezTo>
                    <a:pt x="3793" y="1538"/>
                    <a:pt x="3777" y="1438"/>
                    <a:pt x="3760" y="1321"/>
                  </a:cubicBezTo>
                  <a:cubicBezTo>
                    <a:pt x="3727" y="803"/>
                    <a:pt x="3376" y="335"/>
                    <a:pt x="2891" y="168"/>
                  </a:cubicBezTo>
                  <a:cubicBezTo>
                    <a:pt x="2629" y="53"/>
                    <a:pt x="2360" y="0"/>
                    <a:pt x="2095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8"/>
            <p:cNvSpPr/>
            <p:nvPr/>
          </p:nvSpPr>
          <p:spPr>
            <a:xfrm>
              <a:off x="4806810" y="4466649"/>
              <a:ext cx="133221" cy="127068"/>
            </a:xfrm>
            <a:custGeom>
              <a:avLst/>
              <a:gdLst/>
              <a:ahLst/>
              <a:cxnLst/>
              <a:rect l="l" t="t" r="r" b="b"/>
              <a:pathLst>
                <a:path w="4157" h="3965" extrusionOk="0">
                  <a:moveTo>
                    <a:pt x="2306" y="1"/>
                  </a:moveTo>
                  <a:cubicBezTo>
                    <a:pt x="1917" y="1"/>
                    <a:pt x="1519" y="127"/>
                    <a:pt x="1170" y="408"/>
                  </a:cubicBezTo>
                  <a:cubicBezTo>
                    <a:pt x="802" y="709"/>
                    <a:pt x="518" y="1093"/>
                    <a:pt x="351" y="1544"/>
                  </a:cubicBezTo>
                  <a:cubicBezTo>
                    <a:pt x="0" y="2480"/>
                    <a:pt x="502" y="3533"/>
                    <a:pt x="1437" y="3850"/>
                  </a:cubicBezTo>
                  <a:cubicBezTo>
                    <a:pt x="1654" y="3928"/>
                    <a:pt x="1875" y="3964"/>
                    <a:pt x="2092" y="3964"/>
                  </a:cubicBezTo>
                  <a:cubicBezTo>
                    <a:pt x="3043" y="3964"/>
                    <a:pt x="3923" y="3257"/>
                    <a:pt x="4127" y="2196"/>
                  </a:cubicBezTo>
                  <a:cubicBezTo>
                    <a:pt x="4127" y="2112"/>
                    <a:pt x="4144" y="1979"/>
                    <a:pt x="4144" y="1862"/>
                  </a:cubicBezTo>
                  <a:cubicBezTo>
                    <a:pt x="4156" y="759"/>
                    <a:pt x="3258" y="1"/>
                    <a:pt x="2306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48"/>
          <p:cNvGrpSpPr/>
          <p:nvPr/>
        </p:nvGrpSpPr>
        <p:grpSpPr>
          <a:xfrm>
            <a:off x="6249706" y="2410691"/>
            <a:ext cx="2166929" cy="2293751"/>
            <a:chOff x="6249707" y="3581337"/>
            <a:chExt cx="1283534" cy="1123105"/>
          </a:xfrm>
        </p:grpSpPr>
        <p:sp>
          <p:nvSpPr>
            <p:cNvPr id="569" name="Google Shape;569;p48"/>
            <p:cNvSpPr/>
            <p:nvPr/>
          </p:nvSpPr>
          <p:spPr>
            <a:xfrm>
              <a:off x="6249707" y="4537474"/>
              <a:ext cx="1250878" cy="166967"/>
            </a:xfrm>
            <a:custGeom>
              <a:avLst/>
              <a:gdLst/>
              <a:ahLst/>
              <a:cxnLst/>
              <a:rect l="l" t="t" r="r" b="b"/>
              <a:pathLst>
                <a:path w="39032" h="5210" extrusionOk="0">
                  <a:moveTo>
                    <a:pt x="38354" y="1"/>
                  </a:moveTo>
                  <a:cubicBezTo>
                    <a:pt x="38330" y="1"/>
                    <a:pt x="38305" y="2"/>
                    <a:pt x="38280" y="3"/>
                  </a:cubicBezTo>
                  <a:cubicBezTo>
                    <a:pt x="37628" y="53"/>
                    <a:pt x="36976" y="103"/>
                    <a:pt x="36341" y="103"/>
                  </a:cubicBezTo>
                  <a:cubicBezTo>
                    <a:pt x="34052" y="136"/>
                    <a:pt x="31780" y="203"/>
                    <a:pt x="29508" y="237"/>
                  </a:cubicBezTo>
                  <a:cubicBezTo>
                    <a:pt x="26166" y="287"/>
                    <a:pt x="22824" y="253"/>
                    <a:pt x="20585" y="320"/>
                  </a:cubicBezTo>
                  <a:cubicBezTo>
                    <a:pt x="15372" y="387"/>
                    <a:pt x="11262" y="437"/>
                    <a:pt x="7152" y="471"/>
                  </a:cubicBezTo>
                  <a:cubicBezTo>
                    <a:pt x="5163" y="487"/>
                    <a:pt x="3158" y="487"/>
                    <a:pt x="1153" y="504"/>
                  </a:cubicBezTo>
                  <a:cubicBezTo>
                    <a:pt x="1003" y="504"/>
                    <a:pt x="852" y="504"/>
                    <a:pt x="702" y="521"/>
                  </a:cubicBezTo>
                  <a:cubicBezTo>
                    <a:pt x="418" y="521"/>
                    <a:pt x="167" y="704"/>
                    <a:pt x="67" y="972"/>
                  </a:cubicBezTo>
                  <a:cubicBezTo>
                    <a:pt x="0" y="1256"/>
                    <a:pt x="117" y="1540"/>
                    <a:pt x="368" y="1690"/>
                  </a:cubicBezTo>
                  <a:cubicBezTo>
                    <a:pt x="502" y="1774"/>
                    <a:pt x="635" y="1857"/>
                    <a:pt x="786" y="1941"/>
                  </a:cubicBezTo>
                  <a:cubicBezTo>
                    <a:pt x="1855" y="2476"/>
                    <a:pt x="2974" y="2927"/>
                    <a:pt x="4111" y="3294"/>
                  </a:cubicBezTo>
                  <a:cubicBezTo>
                    <a:pt x="6182" y="3963"/>
                    <a:pt x="8321" y="4280"/>
                    <a:pt x="10477" y="4531"/>
                  </a:cubicBezTo>
                  <a:cubicBezTo>
                    <a:pt x="12599" y="4781"/>
                    <a:pt x="14704" y="4999"/>
                    <a:pt x="16826" y="5099"/>
                  </a:cubicBezTo>
                  <a:cubicBezTo>
                    <a:pt x="18103" y="5158"/>
                    <a:pt x="19371" y="5210"/>
                    <a:pt x="20637" y="5210"/>
                  </a:cubicBezTo>
                  <a:cubicBezTo>
                    <a:pt x="21144" y="5210"/>
                    <a:pt x="21650" y="5201"/>
                    <a:pt x="22156" y="5182"/>
                  </a:cubicBezTo>
                  <a:cubicBezTo>
                    <a:pt x="24027" y="5132"/>
                    <a:pt x="25882" y="4982"/>
                    <a:pt x="27737" y="4698"/>
                  </a:cubicBezTo>
                  <a:cubicBezTo>
                    <a:pt x="29324" y="4430"/>
                    <a:pt x="30894" y="4063"/>
                    <a:pt x="32465" y="3662"/>
                  </a:cubicBezTo>
                  <a:cubicBezTo>
                    <a:pt x="34136" y="3244"/>
                    <a:pt x="35757" y="2643"/>
                    <a:pt x="37294" y="1874"/>
                  </a:cubicBezTo>
                  <a:cubicBezTo>
                    <a:pt x="37778" y="1640"/>
                    <a:pt x="38230" y="1373"/>
                    <a:pt x="38664" y="1089"/>
                  </a:cubicBezTo>
                  <a:cubicBezTo>
                    <a:pt x="38931" y="955"/>
                    <a:pt x="39032" y="638"/>
                    <a:pt x="38931" y="370"/>
                  </a:cubicBezTo>
                  <a:cubicBezTo>
                    <a:pt x="38838" y="106"/>
                    <a:pt x="38673" y="1"/>
                    <a:pt x="38354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8"/>
            <p:cNvSpPr/>
            <p:nvPr/>
          </p:nvSpPr>
          <p:spPr>
            <a:xfrm>
              <a:off x="6252912" y="4538628"/>
              <a:ext cx="1247128" cy="89861"/>
            </a:xfrm>
            <a:custGeom>
              <a:avLst/>
              <a:gdLst/>
              <a:ahLst/>
              <a:cxnLst/>
              <a:rect l="l" t="t" r="r" b="b"/>
              <a:pathLst>
                <a:path w="38915" h="2804" extrusionOk="0">
                  <a:moveTo>
                    <a:pt x="38631" y="0"/>
                  </a:moveTo>
                  <a:cubicBezTo>
                    <a:pt x="38547" y="0"/>
                    <a:pt x="38480" y="17"/>
                    <a:pt x="38414" y="34"/>
                  </a:cubicBezTo>
                  <a:cubicBezTo>
                    <a:pt x="35824" y="752"/>
                    <a:pt x="33167" y="1103"/>
                    <a:pt x="30510" y="1437"/>
                  </a:cubicBezTo>
                  <a:cubicBezTo>
                    <a:pt x="29007" y="1638"/>
                    <a:pt x="27503" y="1721"/>
                    <a:pt x="25982" y="1838"/>
                  </a:cubicBezTo>
                  <a:cubicBezTo>
                    <a:pt x="23810" y="1988"/>
                    <a:pt x="21638" y="2105"/>
                    <a:pt x="19466" y="2139"/>
                  </a:cubicBezTo>
                  <a:cubicBezTo>
                    <a:pt x="18700" y="2152"/>
                    <a:pt x="17936" y="2160"/>
                    <a:pt x="17172" y="2160"/>
                  </a:cubicBezTo>
                  <a:cubicBezTo>
                    <a:pt x="15053" y="2160"/>
                    <a:pt x="12940" y="2102"/>
                    <a:pt x="10828" y="1955"/>
                  </a:cubicBezTo>
                  <a:cubicBezTo>
                    <a:pt x="8355" y="1788"/>
                    <a:pt x="5899" y="1454"/>
                    <a:pt x="3459" y="1103"/>
                  </a:cubicBezTo>
                  <a:cubicBezTo>
                    <a:pt x="2457" y="953"/>
                    <a:pt x="1471" y="819"/>
                    <a:pt x="485" y="635"/>
                  </a:cubicBezTo>
                  <a:cubicBezTo>
                    <a:pt x="441" y="626"/>
                    <a:pt x="400" y="622"/>
                    <a:pt x="363" y="622"/>
                  </a:cubicBezTo>
                  <a:cubicBezTo>
                    <a:pt x="185" y="622"/>
                    <a:pt x="75" y="714"/>
                    <a:pt x="34" y="852"/>
                  </a:cubicBezTo>
                  <a:cubicBezTo>
                    <a:pt x="1" y="1053"/>
                    <a:pt x="101" y="1186"/>
                    <a:pt x="351" y="1253"/>
                  </a:cubicBezTo>
                  <a:cubicBezTo>
                    <a:pt x="535" y="1303"/>
                    <a:pt x="736" y="1337"/>
                    <a:pt x="936" y="1354"/>
                  </a:cubicBezTo>
                  <a:cubicBezTo>
                    <a:pt x="2557" y="1604"/>
                    <a:pt x="4178" y="1838"/>
                    <a:pt x="5798" y="2055"/>
                  </a:cubicBezTo>
                  <a:cubicBezTo>
                    <a:pt x="7603" y="2306"/>
                    <a:pt x="9407" y="2506"/>
                    <a:pt x="11212" y="2607"/>
                  </a:cubicBezTo>
                  <a:cubicBezTo>
                    <a:pt x="12940" y="2716"/>
                    <a:pt x="14657" y="2804"/>
                    <a:pt x="16215" y="2804"/>
                  </a:cubicBezTo>
                  <a:cubicBezTo>
                    <a:pt x="16555" y="2804"/>
                    <a:pt x="16887" y="2799"/>
                    <a:pt x="17210" y="2790"/>
                  </a:cubicBezTo>
                  <a:cubicBezTo>
                    <a:pt x="19098" y="2790"/>
                    <a:pt x="20669" y="2774"/>
                    <a:pt x="22240" y="2690"/>
                  </a:cubicBezTo>
                  <a:cubicBezTo>
                    <a:pt x="23810" y="2607"/>
                    <a:pt x="25364" y="2506"/>
                    <a:pt x="26918" y="2406"/>
                  </a:cubicBezTo>
                  <a:cubicBezTo>
                    <a:pt x="27921" y="2339"/>
                    <a:pt x="28923" y="2256"/>
                    <a:pt x="29909" y="2156"/>
                  </a:cubicBezTo>
                  <a:cubicBezTo>
                    <a:pt x="31463" y="1988"/>
                    <a:pt x="33017" y="1755"/>
                    <a:pt x="34554" y="1504"/>
                  </a:cubicBezTo>
                  <a:cubicBezTo>
                    <a:pt x="35874" y="1303"/>
                    <a:pt x="37160" y="1003"/>
                    <a:pt x="38430" y="635"/>
                  </a:cubicBezTo>
                  <a:cubicBezTo>
                    <a:pt x="38564" y="602"/>
                    <a:pt x="38681" y="551"/>
                    <a:pt x="38781" y="485"/>
                  </a:cubicBezTo>
                  <a:cubicBezTo>
                    <a:pt x="38881" y="418"/>
                    <a:pt x="38915" y="301"/>
                    <a:pt x="38881" y="184"/>
                  </a:cubicBezTo>
                  <a:cubicBezTo>
                    <a:pt x="38848" y="84"/>
                    <a:pt x="38748" y="0"/>
                    <a:pt x="386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8"/>
            <p:cNvSpPr/>
            <p:nvPr/>
          </p:nvSpPr>
          <p:spPr>
            <a:xfrm>
              <a:off x="6747693" y="3581337"/>
              <a:ext cx="208854" cy="413285"/>
            </a:xfrm>
            <a:custGeom>
              <a:avLst/>
              <a:gdLst/>
              <a:ahLst/>
              <a:cxnLst/>
              <a:rect l="l" t="t" r="r" b="b"/>
              <a:pathLst>
                <a:path w="6517" h="12896" extrusionOk="0">
                  <a:moveTo>
                    <a:pt x="3251" y="0"/>
                  </a:moveTo>
                  <a:cubicBezTo>
                    <a:pt x="2536" y="0"/>
                    <a:pt x="1864" y="268"/>
                    <a:pt x="1253" y="731"/>
                  </a:cubicBezTo>
                  <a:cubicBezTo>
                    <a:pt x="368" y="1383"/>
                    <a:pt x="17" y="2302"/>
                    <a:pt x="0" y="3405"/>
                  </a:cubicBezTo>
                  <a:cubicBezTo>
                    <a:pt x="17" y="4173"/>
                    <a:pt x="201" y="4942"/>
                    <a:pt x="535" y="5644"/>
                  </a:cubicBezTo>
                  <a:cubicBezTo>
                    <a:pt x="819" y="6229"/>
                    <a:pt x="1170" y="6780"/>
                    <a:pt x="1571" y="7298"/>
                  </a:cubicBezTo>
                  <a:cubicBezTo>
                    <a:pt x="2072" y="7883"/>
                    <a:pt x="2523" y="8518"/>
                    <a:pt x="2908" y="9186"/>
                  </a:cubicBezTo>
                  <a:cubicBezTo>
                    <a:pt x="3459" y="10222"/>
                    <a:pt x="3977" y="11258"/>
                    <a:pt x="4044" y="12461"/>
                  </a:cubicBezTo>
                  <a:cubicBezTo>
                    <a:pt x="4060" y="12711"/>
                    <a:pt x="4261" y="12895"/>
                    <a:pt x="4512" y="12895"/>
                  </a:cubicBezTo>
                  <a:cubicBezTo>
                    <a:pt x="4762" y="12895"/>
                    <a:pt x="4963" y="12695"/>
                    <a:pt x="4963" y="12461"/>
                  </a:cubicBezTo>
                  <a:cubicBezTo>
                    <a:pt x="4979" y="12210"/>
                    <a:pt x="4979" y="11976"/>
                    <a:pt x="4946" y="11726"/>
                  </a:cubicBezTo>
                  <a:cubicBezTo>
                    <a:pt x="4762" y="10673"/>
                    <a:pt x="4395" y="9670"/>
                    <a:pt x="3860" y="8735"/>
                  </a:cubicBezTo>
                  <a:cubicBezTo>
                    <a:pt x="3442" y="8016"/>
                    <a:pt x="2958" y="7315"/>
                    <a:pt x="2406" y="6663"/>
                  </a:cubicBezTo>
                  <a:cubicBezTo>
                    <a:pt x="1989" y="6162"/>
                    <a:pt x="1654" y="5594"/>
                    <a:pt x="1404" y="4992"/>
                  </a:cubicBezTo>
                  <a:cubicBezTo>
                    <a:pt x="1153" y="4457"/>
                    <a:pt x="1036" y="3873"/>
                    <a:pt x="1053" y="3288"/>
                  </a:cubicBezTo>
                  <a:cubicBezTo>
                    <a:pt x="1086" y="2402"/>
                    <a:pt x="1454" y="1701"/>
                    <a:pt x="2289" y="1300"/>
                  </a:cubicBezTo>
                  <a:cubicBezTo>
                    <a:pt x="2507" y="1199"/>
                    <a:pt x="2757" y="1116"/>
                    <a:pt x="3008" y="1082"/>
                  </a:cubicBezTo>
                  <a:cubicBezTo>
                    <a:pt x="3127" y="1064"/>
                    <a:pt x="3243" y="1055"/>
                    <a:pt x="3356" y="1055"/>
                  </a:cubicBezTo>
                  <a:cubicBezTo>
                    <a:pt x="3879" y="1055"/>
                    <a:pt x="4335" y="1256"/>
                    <a:pt x="4679" y="1751"/>
                  </a:cubicBezTo>
                  <a:cubicBezTo>
                    <a:pt x="4963" y="2235"/>
                    <a:pt x="4963" y="2837"/>
                    <a:pt x="4645" y="3305"/>
                  </a:cubicBezTo>
                  <a:cubicBezTo>
                    <a:pt x="4495" y="3522"/>
                    <a:pt x="4244" y="3655"/>
                    <a:pt x="3977" y="3672"/>
                  </a:cubicBezTo>
                  <a:cubicBezTo>
                    <a:pt x="3956" y="3676"/>
                    <a:pt x="3936" y="3678"/>
                    <a:pt x="3916" y="3678"/>
                  </a:cubicBezTo>
                  <a:cubicBezTo>
                    <a:pt x="3695" y="3678"/>
                    <a:pt x="3537" y="3437"/>
                    <a:pt x="3659" y="3238"/>
                  </a:cubicBezTo>
                  <a:cubicBezTo>
                    <a:pt x="3693" y="3171"/>
                    <a:pt x="3726" y="3104"/>
                    <a:pt x="3743" y="3037"/>
                  </a:cubicBezTo>
                  <a:cubicBezTo>
                    <a:pt x="3793" y="2954"/>
                    <a:pt x="3793" y="2853"/>
                    <a:pt x="3760" y="2753"/>
                  </a:cubicBezTo>
                  <a:cubicBezTo>
                    <a:pt x="3710" y="2553"/>
                    <a:pt x="3543" y="2402"/>
                    <a:pt x="3342" y="2386"/>
                  </a:cubicBezTo>
                  <a:cubicBezTo>
                    <a:pt x="3314" y="2381"/>
                    <a:pt x="3287" y="2379"/>
                    <a:pt x="3260" y="2379"/>
                  </a:cubicBezTo>
                  <a:cubicBezTo>
                    <a:pt x="3075" y="2379"/>
                    <a:pt x="2909" y="2476"/>
                    <a:pt x="2807" y="2636"/>
                  </a:cubicBezTo>
                  <a:cubicBezTo>
                    <a:pt x="2206" y="3488"/>
                    <a:pt x="2791" y="4675"/>
                    <a:pt x="3843" y="4725"/>
                  </a:cubicBezTo>
                  <a:cubicBezTo>
                    <a:pt x="3878" y="4727"/>
                    <a:pt x="3912" y="4728"/>
                    <a:pt x="3947" y="4728"/>
                  </a:cubicBezTo>
                  <a:cubicBezTo>
                    <a:pt x="4528" y="4728"/>
                    <a:pt x="5084" y="4463"/>
                    <a:pt x="5447" y="3990"/>
                  </a:cubicBezTo>
                  <a:cubicBezTo>
                    <a:pt x="6517" y="2569"/>
                    <a:pt x="5781" y="531"/>
                    <a:pt x="4060" y="113"/>
                  </a:cubicBezTo>
                  <a:cubicBezTo>
                    <a:pt x="3786" y="37"/>
                    <a:pt x="3516" y="0"/>
                    <a:pt x="3251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8"/>
            <p:cNvSpPr/>
            <p:nvPr/>
          </p:nvSpPr>
          <p:spPr>
            <a:xfrm>
              <a:off x="6564541" y="3777948"/>
              <a:ext cx="271538" cy="232729"/>
            </a:xfrm>
            <a:custGeom>
              <a:avLst/>
              <a:gdLst/>
              <a:ahLst/>
              <a:cxnLst/>
              <a:rect l="l" t="t" r="r" b="b"/>
              <a:pathLst>
                <a:path w="8473" h="7262" extrusionOk="0">
                  <a:moveTo>
                    <a:pt x="3614" y="0"/>
                  </a:moveTo>
                  <a:cubicBezTo>
                    <a:pt x="3384" y="0"/>
                    <a:pt x="3149" y="20"/>
                    <a:pt x="2908" y="60"/>
                  </a:cubicBezTo>
                  <a:cubicBezTo>
                    <a:pt x="1989" y="194"/>
                    <a:pt x="1187" y="728"/>
                    <a:pt x="686" y="1514"/>
                  </a:cubicBezTo>
                  <a:cubicBezTo>
                    <a:pt x="1" y="2483"/>
                    <a:pt x="84" y="3803"/>
                    <a:pt x="903" y="4688"/>
                  </a:cubicBezTo>
                  <a:cubicBezTo>
                    <a:pt x="1294" y="5105"/>
                    <a:pt x="1825" y="5315"/>
                    <a:pt x="2360" y="5315"/>
                  </a:cubicBezTo>
                  <a:cubicBezTo>
                    <a:pt x="2833" y="5315"/>
                    <a:pt x="3309" y="5151"/>
                    <a:pt x="3694" y="4822"/>
                  </a:cubicBezTo>
                  <a:cubicBezTo>
                    <a:pt x="4629" y="3987"/>
                    <a:pt x="4161" y="2884"/>
                    <a:pt x="3426" y="2433"/>
                  </a:cubicBezTo>
                  <a:cubicBezTo>
                    <a:pt x="3331" y="2375"/>
                    <a:pt x="3235" y="2349"/>
                    <a:pt x="3145" y="2349"/>
                  </a:cubicBezTo>
                  <a:cubicBezTo>
                    <a:pt x="2715" y="2349"/>
                    <a:pt x="2410" y="2923"/>
                    <a:pt x="2825" y="3268"/>
                  </a:cubicBezTo>
                  <a:cubicBezTo>
                    <a:pt x="2892" y="3335"/>
                    <a:pt x="2975" y="3402"/>
                    <a:pt x="3042" y="3469"/>
                  </a:cubicBezTo>
                  <a:cubicBezTo>
                    <a:pt x="3226" y="3636"/>
                    <a:pt x="3192" y="3920"/>
                    <a:pt x="2992" y="4053"/>
                  </a:cubicBezTo>
                  <a:cubicBezTo>
                    <a:pt x="2828" y="4194"/>
                    <a:pt x="2594" y="4265"/>
                    <a:pt x="2359" y="4265"/>
                  </a:cubicBezTo>
                  <a:cubicBezTo>
                    <a:pt x="2092" y="4265"/>
                    <a:pt x="1824" y="4173"/>
                    <a:pt x="1655" y="3987"/>
                  </a:cubicBezTo>
                  <a:cubicBezTo>
                    <a:pt x="1254" y="3552"/>
                    <a:pt x="1154" y="2934"/>
                    <a:pt x="1404" y="2399"/>
                  </a:cubicBezTo>
                  <a:cubicBezTo>
                    <a:pt x="1761" y="1542"/>
                    <a:pt x="2540" y="1044"/>
                    <a:pt x="3515" y="1044"/>
                  </a:cubicBezTo>
                  <a:cubicBezTo>
                    <a:pt x="3546" y="1044"/>
                    <a:pt x="3578" y="1045"/>
                    <a:pt x="3610" y="1046"/>
                  </a:cubicBezTo>
                  <a:cubicBezTo>
                    <a:pt x="4429" y="1046"/>
                    <a:pt x="5214" y="1380"/>
                    <a:pt x="5782" y="1982"/>
                  </a:cubicBezTo>
                  <a:cubicBezTo>
                    <a:pt x="6200" y="2416"/>
                    <a:pt x="6551" y="2934"/>
                    <a:pt x="6785" y="3485"/>
                  </a:cubicBezTo>
                  <a:cubicBezTo>
                    <a:pt x="7085" y="4204"/>
                    <a:pt x="7319" y="4956"/>
                    <a:pt x="7453" y="5724"/>
                  </a:cubicBezTo>
                  <a:cubicBezTo>
                    <a:pt x="7503" y="6058"/>
                    <a:pt x="7537" y="6409"/>
                    <a:pt x="7537" y="6744"/>
                  </a:cubicBezTo>
                  <a:cubicBezTo>
                    <a:pt x="7570" y="7061"/>
                    <a:pt x="7754" y="7261"/>
                    <a:pt x="8021" y="7261"/>
                  </a:cubicBezTo>
                  <a:cubicBezTo>
                    <a:pt x="8272" y="7245"/>
                    <a:pt x="8455" y="7044"/>
                    <a:pt x="8472" y="6727"/>
                  </a:cubicBezTo>
                  <a:cubicBezTo>
                    <a:pt x="8472" y="6576"/>
                    <a:pt x="8472" y="6443"/>
                    <a:pt x="8472" y="6292"/>
                  </a:cubicBezTo>
                  <a:cubicBezTo>
                    <a:pt x="8472" y="6109"/>
                    <a:pt x="8472" y="5925"/>
                    <a:pt x="8455" y="5741"/>
                  </a:cubicBezTo>
                  <a:cubicBezTo>
                    <a:pt x="8355" y="4739"/>
                    <a:pt x="8071" y="3769"/>
                    <a:pt x="7653" y="2867"/>
                  </a:cubicBezTo>
                  <a:cubicBezTo>
                    <a:pt x="7353" y="2182"/>
                    <a:pt x="6902" y="1564"/>
                    <a:pt x="6334" y="1063"/>
                  </a:cubicBezTo>
                  <a:cubicBezTo>
                    <a:pt x="5530" y="382"/>
                    <a:pt x="4626" y="0"/>
                    <a:pt x="3614" y="0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8"/>
            <p:cNvSpPr/>
            <p:nvPr/>
          </p:nvSpPr>
          <p:spPr>
            <a:xfrm>
              <a:off x="6930812" y="3791665"/>
              <a:ext cx="220102" cy="223019"/>
            </a:xfrm>
            <a:custGeom>
              <a:avLst/>
              <a:gdLst/>
              <a:ahLst/>
              <a:cxnLst/>
              <a:rect l="l" t="t" r="r" b="b"/>
              <a:pathLst>
                <a:path w="6868" h="6959" extrusionOk="0">
                  <a:moveTo>
                    <a:pt x="4386" y="1"/>
                  </a:moveTo>
                  <a:cubicBezTo>
                    <a:pt x="4172" y="1"/>
                    <a:pt x="3956" y="28"/>
                    <a:pt x="3743" y="83"/>
                  </a:cubicBezTo>
                  <a:cubicBezTo>
                    <a:pt x="2072" y="501"/>
                    <a:pt x="1003" y="1554"/>
                    <a:pt x="502" y="3191"/>
                  </a:cubicBezTo>
                  <a:cubicBezTo>
                    <a:pt x="218" y="4160"/>
                    <a:pt x="51" y="5163"/>
                    <a:pt x="17" y="6182"/>
                  </a:cubicBezTo>
                  <a:cubicBezTo>
                    <a:pt x="1" y="6299"/>
                    <a:pt x="1" y="6432"/>
                    <a:pt x="17" y="6549"/>
                  </a:cubicBezTo>
                  <a:cubicBezTo>
                    <a:pt x="47" y="6787"/>
                    <a:pt x="248" y="6959"/>
                    <a:pt x="469" y="6959"/>
                  </a:cubicBezTo>
                  <a:cubicBezTo>
                    <a:pt x="496" y="6959"/>
                    <a:pt x="524" y="6956"/>
                    <a:pt x="552" y="6950"/>
                  </a:cubicBezTo>
                  <a:cubicBezTo>
                    <a:pt x="786" y="6900"/>
                    <a:pt x="903" y="6750"/>
                    <a:pt x="936" y="6449"/>
                  </a:cubicBezTo>
                  <a:cubicBezTo>
                    <a:pt x="1037" y="5430"/>
                    <a:pt x="1220" y="4411"/>
                    <a:pt x="1521" y="3425"/>
                  </a:cubicBezTo>
                  <a:cubicBezTo>
                    <a:pt x="1822" y="2322"/>
                    <a:pt x="2674" y="1470"/>
                    <a:pt x="3777" y="1153"/>
                  </a:cubicBezTo>
                  <a:cubicBezTo>
                    <a:pt x="3958" y="1088"/>
                    <a:pt x="4160" y="1063"/>
                    <a:pt x="4365" y="1063"/>
                  </a:cubicBezTo>
                  <a:cubicBezTo>
                    <a:pt x="4425" y="1063"/>
                    <a:pt x="4485" y="1065"/>
                    <a:pt x="4545" y="1069"/>
                  </a:cubicBezTo>
                  <a:cubicBezTo>
                    <a:pt x="4963" y="1102"/>
                    <a:pt x="5347" y="1320"/>
                    <a:pt x="5581" y="1671"/>
                  </a:cubicBezTo>
                  <a:cubicBezTo>
                    <a:pt x="5899" y="2155"/>
                    <a:pt x="5715" y="2790"/>
                    <a:pt x="5197" y="3041"/>
                  </a:cubicBezTo>
                  <a:cubicBezTo>
                    <a:pt x="5116" y="3085"/>
                    <a:pt x="5024" y="3106"/>
                    <a:pt x="4934" y="3106"/>
                  </a:cubicBezTo>
                  <a:cubicBezTo>
                    <a:pt x="4819" y="3106"/>
                    <a:pt x="4705" y="3072"/>
                    <a:pt x="4612" y="3007"/>
                  </a:cubicBezTo>
                  <a:cubicBezTo>
                    <a:pt x="4462" y="2907"/>
                    <a:pt x="4412" y="2723"/>
                    <a:pt x="4462" y="2556"/>
                  </a:cubicBezTo>
                  <a:cubicBezTo>
                    <a:pt x="4479" y="2523"/>
                    <a:pt x="4479" y="2506"/>
                    <a:pt x="4479" y="2473"/>
                  </a:cubicBezTo>
                  <a:cubicBezTo>
                    <a:pt x="4479" y="2239"/>
                    <a:pt x="4311" y="2021"/>
                    <a:pt x="4078" y="1955"/>
                  </a:cubicBezTo>
                  <a:cubicBezTo>
                    <a:pt x="4038" y="1946"/>
                    <a:pt x="3999" y="1942"/>
                    <a:pt x="3960" y="1942"/>
                  </a:cubicBezTo>
                  <a:cubicBezTo>
                    <a:pt x="3768" y="1942"/>
                    <a:pt x="3590" y="2044"/>
                    <a:pt x="3493" y="2239"/>
                  </a:cubicBezTo>
                  <a:cubicBezTo>
                    <a:pt x="3443" y="2339"/>
                    <a:pt x="3409" y="2473"/>
                    <a:pt x="3409" y="2590"/>
                  </a:cubicBezTo>
                  <a:cubicBezTo>
                    <a:pt x="3359" y="3275"/>
                    <a:pt x="3810" y="3909"/>
                    <a:pt x="4479" y="4077"/>
                  </a:cubicBezTo>
                  <a:cubicBezTo>
                    <a:pt x="4636" y="4126"/>
                    <a:pt x="4797" y="4150"/>
                    <a:pt x="4956" y="4150"/>
                  </a:cubicBezTo>
                  <a:cubicBezTo>
                    <a:pt x="5390" y="4150"/>
                    <a:pt x="5815" y="3972"/>
                    <a:pt x="6133" y="3642"/>
                  </a:cubicBezTo>
                  <a:cubicBezTo>
                    <a:pt x="6584" y="3191"/>
                    <a:pt x="6868" y="2640"/>
                    <a:pt x="6784" y="1971"/>
                  </a:cubicBezTo>
                  <a:cubicBezTo>
                    <a:pt x="6717" y="1403"/>
                    <a:pt x="6417" y="885"/>
                    <a:pt x="5949" y="551"/>
                  </a:cubicBezTo>
                  <a:cubicBezTo>
                    <a:pt x="5501" y="188"/>
                    <a:pt x="4949" y="1"/>
                    <a:pt x="4386" y="1"/>
                  </a:cubicBezTo>
                  <a:close/>
                </a:path>
              </a:pathLst>
            </a:custGeom>
            <a:solidFill>
              <a:srgbClr val="D1DB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8"/>
            <p:cNvSpPr/>
            <p:nvPr/>
          </p:nvSpPr>
          <p:spPr>
            <a:xfrm>
              <a:off x="6339119" y="3988276"/>
              <a:ext cx="1194122" cy="563235"/>
            </a:xfrm>
            <a:custGeom>
              <a:avLst/>
              <a:gdLst/>
              <a:ahLst/>
              <a:cxnLst/>
              <a:rect l="l" t="t" r="r" b="b"/>
              <a:pathLst>
                <a:path w="37261" h="17575" extrusionOk="0">
                  <a:moveTo>
                    <a:pt x="30880" y="5588"/>
                  </a:moveTo>
                  <a:cubicBezTo>
                    <a:pt x="30902" y="5588"/>
                    <a:pt x="30924" y="5590"/>
                    <a:pt x="30945" y="5594"/>
                  </a:cubicBezTo>
                  <a:cubicBezTo>
                    <a:pt x="31780" y="5678"/>
                    <a:pt x="32599" y="5878"/>
                    <a:pt x="33368" y="6196"/>
                  </a:cubicBezTo>
                  <a:cubicBezTo>
                    <a:pt x="33702" y="6329"/>
                    <a:pt x="34003" y="6513"/>
                    <a:pt x="34270" y="6730"/>
                  </a:cubicBezTo>
                  <a:cubicBezTo>
                    <a:pt x="34537" y="6931"/>
                    <a:pt x="34721" y="7215"/>
                    <a:pt x="34771" y="7532"/>
                  </a:cubicBezTo>
                  <a:cubicBezTo>
                    <a:pt x="34855" y="7883"/>
                    <a:pt x="34704" y="8234"/>
                    <a:pt x="34387" y="8401"/>
                  </a:cubicBezTo>
                  <a:cubicBezTo>
                    <a:pt x="34136" y="8568"/>
                    <a:pt x="33852" y="8668"/>
                    <a:pt x="33551" y="8719"/>
                  </a:cubicBezTo>
                  <a:cubicBezTo>
                    <a:pt x="32893" y="8832"/>
                    <a:pt x="32223" y="8887"/>
                    <a:pt x="31553" y="8887"/>
                  </a:cubicBezTo>
                  <a:cubicBezTo>
                    <a:pt x="30745" y="8887"/>
                    <a:pt x="29935" y="8807"/>
                    <a:pt x="29140" y="8652"/>
                  </a:cubicBezTo>
                  <a:cubicBezTo>
                    <a:pt x="29140" y="8552"/>
                    <a:pt x="29191" y="8451"/>
                    <a:pt x="29241" y="8368"/>
                  </a:cubicBezTo>
                  <a:cubicBezTo>
                    <a:pt x="29708" y="7549"/>
                    <a:pt x="30160" y="6697"/>
                    <a:pt x="30561" y="5845"/>
                  </a:cubicBezTo>
                  <a:cubicBezTo>
                    <a:pt x="30590" y="5684"/>
                    <a:pt x="30733" y="5588"/>
                    <a:pt x="30880" y="5588"/>
                  </a:cubicBezTo>
                  <a:close/>
                  <a:moveTo>
                    <a:pt x="8033" y="0"/>
                  </a:moveTo>
                  <a:cubicBezTo>
                    <a:pt x="5631" y="0"/>
                    <a:pt x="3225" y="30"/>
                    <a:pt x="819" y="164"/>
                  </a:cubicBezTo>
                  <a:cubicBezTo>
                    <a:pt x="118" y="197"/>
                    <a:pt x="1" y="314"/>
                    <a:pt x="1" y="1016"/>
                  </a:cubicBezTo>
                  <a:cubicBezTo>
                    <a:pt x="1" y="1200"/>
                    <a:pt x="17" y="1384"/>
                    <a:pt x="34" y="1567"/>
                  </a:cubicBezTo>
                  <a:cubicBezTo>
                    <a:pt x="84" y="2018"/>
                    <a:pt x="151" y="2470"/>
                    <a:pt x="218" y="2904"/>
                  </a:cubicBezTo>
                  <a:cubicBezTo>
                    <a:pt x="652" y="5611"/>
                    <a:pt x="1705" y="8184"/>
                    <a:pt x="3292" y="10406"/>
                  </a:cubicBezTo>
                  <a:cubicBezTo>
                    <a:pt x="4495" y="12127"/>
                    <a:pt x="5999" y="13564"/>
                    <a:pt x="7586" y="14901"/>
                  </a:cubicBezTo>
                  <a:cubicBezTo>
                    <a:pt x="8071" y="15285"/>
                    <a:pt x="8572" y="15636"/>
                    <a:pt x="9124" y="15920"/>
                  </a:cubicBezTo>
                  <a:cubicBezTo>
                    <a:pt x="11058" y="17004"/>
                    <a:pt x="13249" y="17575"/>
                    <a:pt x="15471" y="17575"/>
                  </a:cubicBezTo>
                  <a:cubicBezTo>
                    <a:pt x="15783" y="17575"/>
                    <a:pt x="16096" y="17563"/>
                    <a:pt x="16408" y="17541"/>
                  </a:cubicBezTo>
                  <a:cubicBezTo>
                    <a:pt x="17795" y="17474"/>
                    <a:pt x="19165" y="17190"/>
                    <a:pt x="20469" y="16722"/>
                  </a:cubicBezTo>
                  <a:cubicBezTo>
                    <a:pt x="22607" y="15937"/>
                    <a:pt x="24378" y="14600"/>
                    <a:pt x="25932" y="12979"/>
                  </a:cubicBezTo>
                  <a:cubicBezTo>
                    <a:pt x="26484" y="12378"/>
                    <a:pt x="27002" y="11743"/>
                    <a:pt x="27453" y="11074"/>
                  </a:cubicBezTo>
                  <a:cubicBezTo>
                    <a:pt x="27533" y="10954"/>
                    <a:pt x="27657" y="10876"/>
                    <a:pt x="27798" y="10876"/>
                  </a:cubicBezTo>
                  <a:cubicBezTo>
                    <a:pt x="27832" y="10876"/>
                    <a:pt x="27868" y="10881"/>
                    <a:pt x="27904" y="10891"/>
                  </a:cubicBezTo>
                  <a:cubicBezTo>
                    <a:pt x="28288" y="10941"/>
                    <a:pt x="28673" y="10958"/>
                    <a:pt x="29057" y="11008"/>
                  </a:cubicBezTo>
                  <a:cubicBezTo>
                    <a:pt x="29729" y="11104"/>
                    <a:pt x="30406" y="11150"/>
                    <a:pt x="31082" y="11150"/>
                  </a:cubicBezTo>
                  <a:cubicBezTo>
                    <a:pt x="31818" y="11150"/>
                    <a:pt x="32553" y="11095"/>
                    <a:pt x="33284" y="10991"/>
                  </a:cubicBezTo>
                  <a:cubicBezTo>
                    <a:pt x="34136" y="10841"/>
                    <a:pt x="34972" y="10623"/>
                    <a:pt x="35690" y="10122"/>
                  </a:cubicBezTo>
                  <a:cubicBezTo>
                    <a:pt x="36709" y="9387"/>
                    <a:pt x="37261" y="8468"/>
                    <a:pt x="37110" y="7165"/>
                  </a:cubicBezTo>
                  <a:cubicBezTo>
                    <a:pt x="37044" y="6229"/>
                    <a:pt x="36526" y="5377"/>
                    <a:pt x="35707" y="4892"/>
                  </a:cubicBezTo>
                  <a:cubicBezTo>
                    <a:pt x="35072" y="4508"/>
                    <a:pt x="34387" y="4241"/>
                    <a:pt x="33668" y="4074"/>
                  </a:cubicBezTo>
                  <a:cubicBezTo>
                    <a:pt x="32933" y="3907"/>
                    <a:pt x="32198" y="3840"/>
                    <a:pt x="31446" y="3840"/>
                  </a:cubicBezTo>
                  <a:cubicBezTo>
                    <a:pt x="31446" y="3790"/>
                    <a:pt x="31446" y="3739"/>
                    <a:pt x="31463" y="3689"/>
                  </a:cubicBezTo>
                  <a:cubicBezTo>
                    <a:pt x="31814" y="2770"/>
                    <a:pt x="32048" y="1801"/>
                    <a:pt x="32332" y="866"/>
                  </a:cubicBezTo>
                  <a:cubicBezTo>
                    <a:pt x="32497" y="308"/>
                    <a:pt x="32517" y="241"/>
                    <a:pt x="32233" y="241"/>
                  </a:cubicBezTo>
                  <a:cubicBezTo>
                    <a:pt x="32142" y="241"/>
                    <a:pt x="32021" y="247"/>
                    <a:pt x="31864" y="247"/>
                  </a:cubicBezTo>
                  <a:cubicBezTo>
                    <a:pt x="31565" y="250"/>
                    <a:pt x="31266" y="251"/>
                    <a:pt x="30967" y="251"/>
                  </a:cubicBezTo>
                  <a:cubicBezTo>
                    <a:pt x="28990" y="251"/>
                    <a:pt x="27004" y="205"/>
                    <a:pt x="25030" y="147"/>
                  </a:cubicBezTo>
                  <a:cubicBezTo>
                    <a:pt x="22875" y="97"/>
                    <a:pt x="20703" y="30"/>
                    <a:pt x="18547" y="30"/>
                  </a:cubicBezTo>
                  <a:cubicBezTo>
                    <a:pt x="16241" y="30"/>
                    <a:pt x="13936" y="13"/>
                    <a:pt x="11630" y="13"/>
                  </a:cubicBezTo>
                  <a:cubicBezTo>
                    <a:pt x="10432" y="8"/>
                    <a:pt x="9233" y="0"/>
                    <a:pt x="8033" y="0"/>
                  </a:cubicBezTo>
                  <a:close/>
                </a:path>
              </a:pathLst>
            </a:custGeom>
            <a:solidFill>
              <a:srgbClr val="00B6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8"/>
            <p:cNvSpPr/>
            <p:nvPr/>
          </p:nvSpPr>
          <p:spPr>
            <a:xfrm>
              <a:off x="6354118" y="4003274"/>
              <a:ext cx="996004" cy="125594"/>
            </a:xfrm>
            <a:custGeom>
              <a:avLst/>
              <a:gdLst/>
              <a:ahLst/>
              <a:cxnLst/>
              <a:rect l="l" t="t" r="r" b="b"/>
              <a:pathLst>
                <a:path w="31079" h="3919" extrusionOk="0">
                  <a:moveTo>
                    <a:pt x="346" y="0"/>
                  </a:moveTo>
                  <a:cubicBezTo>
                    <a:pt x="303" y="0"/>
                    <a:pt x="259" y="10"/>
                    <a:pt x="218" y="30"/>
                  </a:cubicBezTo>
                  <a:cubicBezTo>
                    <a:pt x="67" y="80"/>
                    <a:pt x="0" y="247"/>
                    <a:pt x="51" y="398"/>
                  </a:cubicBezTo>
                  <a:cubicBezTo>
                    <a:pt x="67" y="481"/>
                    <a:pt x="117" y="581"/>
                    <a:pt x="168" y="665"/>
                  </a:cubicBezTo>
                  <a:cubicBezTo>
                    <a:pt x="301" y="916"/>
                    <a:pt x="452" y="1166"/>
                    <a:pt x="635" y="1383"/>
                  </a:cubicBezTo>
                  <a:cubicBezTo>
                    <a:pt x="1442" y="2380"/>
                    <a:pt x="2567" y="2887"/>
                    <a:pt x="3695" y="2887"/>
                  </a:cubicBezTo>
                  <a:cubicBezTo>
                    <a:pt x="4741" y="2887"/>
                    <a:pt x="5788" y="2451"/>
                    <a:pt x="6584" y="1567"/>
                  </a:cubicBezTo>
                  <a:cubicBezTo>
                    <a:pt x="6667" y="1467"/>
                    <a:pt x="6734" y="1367"/>
                    <a:pt x="6851" y="1233"/>
                  </a:cubicBezTo>
                  <a:cubicBezTo>
                    <a:pt x="6951" y="1383"/>
                    <a:pt x="7035" y="1484"/>
                    <a:pt x="7118" y="1601"/>
                  </a:cubicBezTo>
                  <a:cubicBezTo>
                    <a:pt x="7386" y="2035"/>
                    <a:pt x="7720" y="2436"/>
                    <a:pt x="8087" y="2787"/>
                  </a:cubicBezTo>
                  <a:cubicBezTo>
                    <a:pt x="8711" y="3383"/>
                    <a:pt x="9520" y="3715"/>
                    <a:pt x="10369" y="3715"/>
                  </a:cubicBezTo>
                  <a:cubicBezTo>
                    <a:pt x="10543" y="3715"/>
                    <a:pt x="10718" y="3701"/>
                    <a:pt x="10894" y="3672"/>
                  </a:cubicBezTo>
                  <a:cubicBezTo>
                    <a:pt x="11646" y="3555"/>
                    <a:pt x="12348" y="3221"/>
                    <a:pt x="12933" y="2720"/>
                  </a:cubicBezTo>
                  <a:cubicBezTo>
                    <a:pt x="13351" y="2369"/>
                    <a:pt x="13735" y="1968"/>
                    <a:pt x="14052" y="1517"/>
                  </a:cubicBezTo>
                  <a:cubicBezTo>
                    <a:pt x="14086" y="1550"/>
                    <a:pt x="14119" y="1550"/>
                    <a:pt x="14136" y="1567"/>
                  </a:cubicBezTo>
                  <a:cubicBezTo>
                    <a:pt x="14203" y="1651"/>
                    <a:pt x="14270" y="1751"/>
                    <a:pt x="14336" y="1835"/>
                  </a:cubicBezTo>
                  <a:cubicBezTo>
                    <a:pt x="14854" y="2603"/>
                    <a:pt x="15573" y="3221"/>
                    <a:pt x="16408" y="3622"/>
                  </a:cubicBezTo>
                  <a:cubicBezTo>
                    <a:pt x="16834" y="3818"/>
                    <a:pt x="17283" y="3918"/>
                    <a:pt x="17740" y="3918"/>
                  </a:cubicBezTo>
                  <a:cubicBezTo>
                    <a:pt x="17947" y="3918"/>
                    <a:pt x="18155" y="3898"/>
                    <a:pt x="18363" y="3856"/>
                  </a:cubicBezTo>
                  <a:cubicBezTo>
                    <a:pt x="19750" y="3606"/>
                    <a:pt x="20953" y="2787"/>
                    <a:pt x="21705" y="1584"/>
                  </a:cubicBezTo>
                  <a:cubicBezTo>
                    <a:pt x="21755" y="1500"/>
                    <a:pt x="21788" y="1383"/>
                    <a:pt x="21905" y="1333"/>
                  </a:cubicBezTo>
                  <a:cubicBezTo>
                    <a:pt x="22039" y="1517"/>
                    <a:pt x="22156" y="1684"/>
                    <a:pt x="22273" y="1868"/>
                  </a:cubicBezTo>
                  <a:cubicBezTo>
                    <a:pt x="22607" y="2336"/>
                    <a:pt x="23025" y="2737"/>
                    <a:pt x="23509" y="3054"/>
                  </a:cubicBezTo>
                  <a:cubicBezTo>
                    <a:pt x="23902" y="3307"/>
                    <a:pt x="24353" y="3439"/>
                    <a:pt x="24802" y="3439"/>
                  </a:cubicBezTo>
                  <a:cubicBezTo>
                    <a:pt x="25155" y="3439"/>
                    <a:pt x="25508" y="3357"/>
                    <a:pt x="25832" y="3188"/>
                  </a:cubicBezTo>
                  <a:cubicBezTo>
                    <a:pt x="26350" y="2954"/>
                    <a:pt x="26818" y="2586"/>
                    <a:pt x="27169" y="2119"/>
                  </a:cubicBezTo>
                  <a:cubicBezTo>
                    <a:pt x="27352" y="1868"/>
                    <a:pt x="27536" y="1617"/>
                    <a:pt x="27720" y="1367"/>
                  </a:cubicBezTo>
                  <a:cubicBezTo>
                    <a:pt x="27753" y="1400"/>
                    <a:pt x="27787" y="1400"/>
                    <a:pt x="27804" y="1417"/>
                  </a:cubicBezTo>
                  <a:cubicBezTo>
                    <a:pt x="27854" y="1500"/>
                    <a:pt x="27904" y="1584"/>
                    <a:pt x="27971" y="1667"/>
                  </a:cubicBezTo>
                  <a:cubicBezTo>
                    <a:pt x="28505" y="2453"/>
                    <a:pt x="29257" y="3088"/>
                    <a:pt x="30109" y="3489"/>
                  </a:cubicBezTo>
                  <a:cubicBezTo>
                    <a:pt x="30276" y="3572"/>
                    <a:pt x="30444" y="3622"/>
                    <a:pt x="30611" y="3672"/>
                  </a:cubicBezTo>
                  <a:cubicBezTo>
                    <a:pt x="30649" y="3690"/>
                    <a:pt x="30691" y="3698"/>
                    <a:pt x="30731" y="3698"/>
                  </a:cubicBezTo>
                  <a:cubicBezTo>
                    <a:pt x="30848" y="3698"/>
                    <a:pt x="30962" y="3629"/>
                    <a:pt x="31012" y="3505"/>
                  </a:cubicBezTo>
                  <a:cubicBezTo>
                    <a:pt x="31078" y="3338"/>
                    <a:pt x="30995" y="3188"/>
                    <a:pt x="30761" y="3121"/>
                  </a:cubicBezTo>
                  <a:cubicBezTo>
                    <a:pt x="30527" y="3038"/>
                    <a:pt x="30293" y="2937"/>
                    <a:pt x="30076" y="2804"/>
                  </a:cubicBezTo>
                  <a:cubicBezTo>
                    <a:pt x="29307" y="2352"/>
                    <a:pt x="28656" y="1684"/>
                    <a:pt x="28238" y="882"/>
                  </a:cubicBezTo>
                  <a:cubicBezTo>
                    <a:pt x="28076" y="598"/>
                    <a:pt x="27902" y="464"/>
                    <a:pt x="27733" y="464"/>
                  </a:cubicBezTo>
                  <a:cubicBezTo>
                    <a:pt x="27554" y="464"/>
                    <a:pt x="27382" y="615"/>
                    <a:pt x="27235" y="899"/>
                  </a:cubicBezTo>
                  <a:cubicBezTo>
                    <a:pt x="26968" y="1417"/>
                    <a:pt x="26601" y="1885"/>
                    <a:pt x="26149" y="2252"/>
                  </a:cubicBezTo>
                  <a:cubicBezTo>
                    <a:pt x="25757" y="2572"/>
                    <a:pt x="25327" y="2803"/>
                    <a:pt x="24826" y="2803"/>
                  </a:cubicBezTo>
                  <a:cubicBezTo>
                    <a:pt x="24751" y="2803"/>
                    <a:pt x="24674" y="2798"/>
                    <a:pt x="24596" y="2787"/>
                  </a:cubicBezTo>
                  <a:cubicBezTo>
                    <a:pt x="24111" y="2703"/>
                    <a:pt x="23660" y="2469"/>
                    <a:pt x="23326" y="2102"/>
                  </a:cubicBezTo>
                  <a:cubicBezTo>
                    <a:pt x="22891" y="1684"/>
                    <a:pt x="22540" y="1200"/>
                    <a:pt x="22273" y="648"/>
                  </a:cubicBezTo>
                  <a:cubicBezTo>
                    <a:pt x="22189" y="481"/>
                    <a:pt x="22106" y="314"/>
                    <a:pt x="21872" y="297"/>
                  </a:cubicBezTo>
                  <a:cubicBezTo>
                    <a:pt x="21621" y="297"/>
                    <a:pt x="21555" y="498"/>
                    <a:pt x="21471" y="682"/>
                  </a:cubicBezTo>
                  <a:cubicBezTo>
                    <a:pt x="21454" y="698"/>
                    <a:pt x="21454" y="732"/>
                    <a:pt x="21438" y="748"/>
                  </a:cubicBezTo>
                  <a:cubicBezTo>
                    <a:pt x="20886" y="1968"/>
                    <a:pt x="19800" y="2854"/>
                    <a:pt x="18497" y="3171"/>
                  </a:cubicBezTo>
                  <a:cubicBezTo>
                    <a:pt x="18250" y="3248"/>
                    <a:pt x="17997" y="3285"/>
                    <a:pt x="17745" y="3285"/>
                  </a:cubicBezTo>
                  <a:cubicBezTo>
                    <a:pt x="17280" y="3285"/>
                    <a:pt x="16820" y="3159"/>
                    <a:pt x="16408" y="2921"/>
                  </a:cubicBezTo>
                  <a:cubicBezTo>
                    <a:pt x="16091" y="2737"/>
                    <a:pt x="15790" y="2520"/>
                    <a:pt x="15539" y="2269"/>
                  </a:cubicBezTo>
                  <a:cubicBezTo>
                    <a:pt x="15138" y="1885"/>
                    <a:pt x="14804" y="1450"/>
                    <a:pt x="14520" y="966"/>
                  </a:cubicBezTo>
                  <a:cubicBezTo>
                    <a:pt x="14470" y="865"/>
                    <a:pt x="14387" y="765"/>
                    <a:pt x="14303" y="665"/>
                  </a:cubicBezTo>
                  <a:cubicBezTo>
                    <a:pt x="14241" y="587"/>
                    <a:pt x="14150" y="549"/>
                    <a:pt x="14059" y="549"/>
                  </a:cubicBezTo>
                  <a:cubicBezTo>
                    <a:pt x="13954" y="549"/>
                    <a:pt x="13848" y="600"/>
                    <a:pt x="13785" y="698"/>
                  </a:cubicBezTo>
                  <a:cubicBezTo>
                    <a:pt x="13735" y="765"/>
                    <a:pt x="13702" y="832"/>
                    <a:pt x="13668" y="899"/>
                  </a:cubicBezTo>
                  <a:cubicBezTo>
                    <a:pt x="13234" y="1684"/>
                    <a:pt x="12565" y="2336"/>
                    <a:pt x="11747" y="2737"/>
                  </a:cubicBezTo>
                  <a:cubicBezTo>
                    <a:pt x="11293" y="2973"/>
                    <a:pt x="10834" y="3089"/>
                    <a:pt x="10389" y="3089"/>
                  </a:cubicBezTo>
                  <a:cubicBezTo>
                    <a:pt x="9636" y="3089"/>
                    <a:pt x="8919" y="2759"/>
                    <a:pt x="8321" y="2119"/>
                  </a:cubicBezTo>
                  <a:cubicBezTo>
                    <a:pt x="7954" y="1701"/>
                    <a:pt x="7603" y="1233"/>
                    <a:pt x="7302" y="748"/>
                  </a:cubicBezTo>
                  <a:cubicBezTo>
                    <a:pt x="7120" y="466"/>
                    <a:pt x="6974" y="324"/>
                    <a:pt x="6831" y="324"/>
                  </a:cubicBezTo>
                  <a:cubicBezTo>
                    <a:pt x="6686" y="324"/>
                    <a:pt x="6543" y="471"/>
                    <a:pt x="6366" y="765"/>
                  </a:cubicBezTo>
                  <a:cubicBezTo>
                    <a:pt x="5772" y="1709"/>
                    <a:pt x="4748" y="2242"/>
                    <a:pt x="3680" y="2242"/>
                  </a:cubicBezTo>
                  <a:cubicBezTo>
                    <a:pt x="3367" y="2242"/>
                    <a:pt x="3051" y="2196"/>
                    <a:pt x="2741" y="2102"/>
                  </a:cubicBezTo>
                  <a:cubicBezTo>
                    <a:pt x="1872" y="1818"/>
                    <a:pt x="1153" y="1200"/>
                    <a:pt x="736" y="398"/>
                  </a:cubicBezTo>
                  <a:cubicBezTo>
                    <a:pt x="686" y="314"/>
                    <a:pt x="635" y="214"/>
                    <a:pt x="585" y="130"/>
                  </a:cubicBezTo>
                  <a:cubicBezTo>
                    <a:pt x="539" y="49"/>
                    <a:pt x="444" y="0"/>
                    <a:pt x="3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8"/>
            <p:cNvSpPr/>
            <p:nvPr/>
          </p:nvSpPr>
          <p:spPr>
            <a:xfrm>
              <a:off x="6494422" y="4219467"/>
              <a:ext cx="182607" cy="240516"/>
            </a:xfrm>
            <a:custGeom>
              <a:avLst/>
              <a:gdLst/>
              <a:ahLst/>
              <a:cxnLst/>
              <a:rect l="l" t="t" r="r" b="b"/>
              <a:pathLst>
                <a:path w="5698" h="7505" extrusionOk="0">
                  <a:moveTo>
                    <a:pt x="1521" y="1"/>
                  </a:moveTo>
                  <a:cubicBezTo>
                    <a:pt x="1420" y="18"/>
                    <a:pt x="1320" y="118"/>
                    <a:pt x="1303" y="235"/>
                  </a:cubicBezTo>
                  <a:cubicBezTo>
                    <a:pt x="1287" y="368"/>
                    <a:pt x="1287" y="519"/>
                    <a:pt x="1303" y="652"/>
                  </a:cubicBezTo>
                  <a:cubicBezTo>
                    <a:pt x="1303" y="1003"/>
                    <a:pt x="1270" y="1354"/>
                    <a:pt x="1170" y="1672"/>
                  </a:cubicBezTo>
                  <a:cubicBezTo>
                    <a:pt x="1069" y="2089"/>
                    <a:pt x="802" y="2457"/>
                    <a:pt x="435" y="2674"/>
                  </a:cubicBezTo>
                  <a:cubicBezTo>
                    <a:pt x="384" y="2708"/>
                    <a:pt x="318" y="2741"/>
                    <a:pt x="267" y="2774"/>
                  </a:cubicBezTo>
                  <a:cubicBezTo>
                    <a:pt x="0" y="2975"/>
                    <a:pt x="17" y="3209"/>
                    <a:pt x="318" y="3359"/>
                  </a:cubicBezTo>
                  <a:cubicBezTo>
                    <a:pt x="384" y="3393"/>
                    <a:pt x="451" y="3409"/>
                    <a:pt x="518" y="3443"/>
                  </a:cubicBezTo>
                  <a:cubicBezTo>
                    <a:pt x="1287" y="3760"/>
                    <a:pt x="1537" y="4729"/>
                    <a:pt x="1036" y="5398"/>
                  </a:cubicBezTo>
                  <a:cubicBezTo>
                    <a:pt x="986" y="5465"/>
                    <a:pt x="919" y="5531"/>
                    <a:pt x="869" y="5598"/>
                  </a:cubicBezTo>
                  <a:cubicBezTo>
                    <a:pt x="735" y="5815"/>
                    <a:pt x="836" y="5982"/>
                    <a:pt x="1086" y="6016"/>
                  </a:cubicBezTo>
                  <a:lnTo>
                    <a:pt x="1170" y="6016"/>
                  </a:lnTo>
                  <a:cubicBezTo>
                    <a:pt x="1254" y="6008"/>
                    <a:pt x="1337" y="6004"/>
                    <a:pt x="1418" y="6004"/>
                  </a:cubicBezTo>
                  <a:cubicBezTo>
                    <a:pt x="2390" y="6004"/>
                    <a:pt x="3090" y="6548"/>
                    <a:pt x="3676" y="7319"/>
                  </a:cubicBezTo>
                  <a:cubicBezTo>
                    <a:pt x="3738" y="7412"/>
                    <a:pt x="3814" y="7505"/>
                    <a:pt x="3944" y="7505"/>
                  </a:cubicBezTo>
                  <a:cubicBezTo>
                    <a:pt x="3955" y="7505"/>
                    <a:pt x="3966" y="7504"/>
                    <a:pt x="3977" y="7503"/>
                  </a:cubicBezTo>
                  <a:cubicBezTo>
                    <a:pt x="4144" y="7470"/>
                    <a:pt x="4211" y="7319"/>
                    <a:pt x="4244" y="7169"/>
                  </a:cubicBezTo>
                  <a:cubicBezTo>
                    <a:pt x="4378" y="6617"/>
                    <a:pt x="4695" y="6116"/>
                    <a:pt x="5146" y="5749"/>
                  </a:cubicBezTo>
                  <a:cubicBezTo>
                    <a:pt x="5263" y="5648"/>
                    <a:pt x="5397" y="5565"/>
                    <a:pt x="5514" y="5481"/>
                  </a:cubicBezTo>
                  <a:cubicBezTo>
                    <a:pt x="5614" y="5398"/>
                    <a:pt x="5698" y="5314"/>
                    <a:pt x="5664" y="5164"/>
                  </a:cubicBezTo>
                  <a:cubicBezTo>
                    <a:pt x="5631" y="5047"/>
                    <a:pt x="5531" y="4947"/>
                    <a:pt x="5397" y="4930"/>
                  </a:cubicBezTo>
                  <a:cubicBezTo>
                    <a:pt x="5313" y="4913"/>
                    <a:pt x="5230" y="4896"/>
                    <a:pt x="5146" y="4880"/>
                  </a:cubicBezTo>
                  <a:cubicBezTo>
                    <a:pt x="4478" y="4713"/>
                    <a:pt x="4010" y="4094"/>
                    <a:pt x="4027" y="3409"/>
                  </a:cubicBezTo>
                  <a:cubicBezTo>
                    <a:pt x="4044" y="3175"/>
                    <a:pt x="4127" y="2942"/>
                    <a:pt x="4261" y="2741"/>
                  </a:cubicBezTo>
                  <a:cubicBezTo>
                    <a:pt x="4311" y="2657"/>
                    <a:pt x="4361" y="2557"/>
                    <a:pt x="4411" y="2457"/>
                  </a:cubicBezTo>
                  <a:cubicBezTo>
                    <a:pt x="4478" y="2240"/>
                    <a:pt x="4378" y="2106"/>
                    <a:pt x="4161" y="2089"/>
                  </a:cubicBezTo>
                  <a:lnTo>
                    <a:pt x="4094" y="2089"/>
                  </a:lnTo>
                  <a:cubicBezTo>
                    <a:pt x="4005" y="2104"/>
                    <a:pt x="3919" y="2111"/>
                    <a:pt x="3837" y="2111"/>
                  </a:cubicBezTo>
                  <a:cubicBezTo>
                    <a:pt x="3274" y="2111"/>
                    <a:pt x="2869" y="1779"/>
                    <a:pt x="2490" y="1371"/>
                  </a:cubicBezTo>
                  <a:cubicBezTo>
                    <a:pt x="2256" y="1104"/>
                    <a:pt x="2055" y="786"/>
                    <a:pt x="1922" y="452"/>
                  </a:cubicBezTo>
                  <a:cubicBezTo>
                    <a:pt x="1871" y="352"/>
                    <a:pt x="1821" y="251"/>
                    <a:pt x="1771" y="151"/>
                  </a:cubicBezTo>
                  <a:cubicBezTo>
                    <a:pt x="1738" y="51"/>
                    <a:pt x="1638" y="1"/>
                    <a:pt x="1521" y="1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8"/>
            <p:cNvSpPr/>
            <p:nvPr/>
          </p:nvSpPr>
          <p:spPr>
            <a:xfrm>
              <a:off x="6729490" y="4388838"/>
              <a:ext cx="225454" cy="164308"/>
            </a:xfrm>
            <a:custGeom>
              <a:avLst/>
              <a:gdLst/>
              <a:ahLst/>
              <a:cxnLst/>
              <a:rect l="l" t="t" r="r" b="b"/>
              <a:pathLst>
                <a:path w="7035" h="5127" extrusionOk="0">
                  <a:moveTo>
                    <a:pt x="3985" y="0"/>
                  </a:moveTo>
                  <a:cubicBezTo>
                    <a:pt x="3858" y="0"/>
                    <a:pt x="3751" y="106"/>
                    <a:pt x="3676" y="313"/>
                  </a:cubicBezTo>
                  <a:cubicBezTo>
                    <a:pt x="3626" y="430"/>
                    <a:pt x="3593" y="564"/>
                    <a:pt x="3542" y="697"/>
                  </a:cubicBezTo>
                  <a:cubicBezTo>
                    <a:pt x="3492" y="848"/>
                    <a:pt x="3442" y="982"/>
                    <a:pt x="3375" y="1115"/>
                  </a:cubicBezTo>
                  <a:cubicBezTo>
                    <a:pt x="3232" y="1388"/>
                    <a:pt x="2938" y="1560"/>
                    <a:pt x="2633" y="1560"/>
                  </a:cubicBezTo>
                  <a:cubicBezTo>
                    <a:pt x="2546" y="1560"/>
                    <a:pt x="2458" y="1546"/>
                    <a:pt x="2373" y="1516"/>
                  </a:cubicBezTo>
                  <a:cubicBezTo>
                    <a:pt x="2105" y="1449"/>
                    <a:pt x="1872" y="1299"/>
                    <a:pt x="1671" y="1098"/>
                  </a:cubicBezTo>
                  <a:cubicBezTo>
                    <a:pt x="1638" y="1048"/>
                    <a:pt x="1604" y="998"/>
                    <a:pt x="1554" y="965"/>
                  </a:cubicBezTo>
                  <a:cubicBezTo>
                    <a:pt x="1470" y="867"/>
                    <a:pt x="1386" y="769"/>
                    <a:pt x="1254" y="769"/>
                  </a:cubicBezTo>
                  <a:cubicBezTo>
                    <a:pt x="1228" y="769"/>
                    <a:pt x="1200" y="773"/>
                    <a:pt x="1170" y="781"/>
                  </a:cubicBezTo>
                  <a:cubicBezTo>
                    <a:pt x="1003" y="848"/>
                    <a:pt x="969" y="982"/>
                    <a:pt x="953" y="1149"/>
                  </a:cubicBezTo>
                  <a:cubicBezTo>
                    <a:pt x="919" y="1433"/>
                    <a:pt x="886" y="1733"/>
                    <a:pt x="836" y="2034"/>
                  </a:cubicBezTo>
                  <a:cubicBezTo>
                    <a:pt x="769" y="2586"/>
                    <a:pt x="518" y="3104"/>
                    <a:pt x="134" y="3488"/>
                  </a:cubicBezTo>
                  <a:cubicBezTo>
                    <a:pt x="0" y="3588"/>
                    <a:pt x="0" y="3655"/>
                    <a:pt x="0" y="3738"/>
                  </a:cubicBezTo>
                  <a:cubicBezTo>
                    <a:pt x="0" y="3922"/>
                    <a:pt x="134" y="4056"/>
                    <a:pt x="318" y="4056"/>
                  </a:cubicBezTo>
                  <a:cubicBezTo>
                    <a:pt x="348" y="4055"/>
                    <a:pt x="378" y="4054"/>
                    <a:pt x="407" y="4054"/>
                  </a:cubicBezTo>
                  <a:cubicBezTo>
                    <a:pt x="1164" y="4054"/>
                    <a:pt x="1725" y="4460"/>
                    <a:pt x="2256" y="4958"/>
                  </a:cubicBezTo>
                  <a:cubicBezTo>
                    <a:pt x="2382" y="5071"/>
                    <a:pt x="2491" y="5127"/>
                    <a:pt x="2586" y="5127"/>
                  </a:cubicBezTo>
                  <a:cubicBezTo>
                    <a:pt x="2717" y="5127"/>
                    <a:pt x="2820" y="5021"/>
                    <a:pt x="2907" y="4808"/>
                  </a:cubicBezTo>
                  <a:cubicBezTo>
                    <a:pt x="2991" y="4641"/>
                    <a:pt x="3041" y="4457"/>
                    <a:pt x="3141" y="4290"/>
                  </a:cubicBezTo>
                  <a:cubicBezTo>
                    <a:pt x="3275" y="3974"/>
                    <a:pt x="3584" y="3791"/>
                    <a:pt x="3910" y="3791"/>
                  </a:cubicBezTo>
                  <a:cubicBezTo>
                    <a:pt x="4033" y="3791"/>
                    <a:pt x="4159" y="3817"/>
                    <a:pt x="4278" y="3872"/>
                  </a:cubicBezTo>
                  <a:cubicBezTo>
                    <a:pt x="4495" y="3939"/>
                    <a:pt x="4712" y="4073"/>
                    <a:pt x="4879" y="4223"/>
                  </a:cubicBezTo>
                  <a:cubicBezTo>
                    <a:pt x="4963" y="4290"/>
                    <a:pt x="5029" y="4357"/>
                    <a:pt x="5113" y="4407"/>
                  </a:cubicBezTo>
                  <a:cubicBezTo>
                    <a:pt x="5171" y="4465"/>
                    <a:pt x="5241" y="4490"/>
                    <a:pt x="5309" y="4490"/>
                  </a:cubicBezTo>
                  <a:cubicBezTo>
                    <a:pt x="5439" y="4490"/>
                    <a:pt x="5565" y="4398"/>
                    <a:pt x="5598" y="4256"/>
                  </a:cubicBezTo>
                  <a:cubicBezTo>
                    <a:pt x="5614" y="4206"/>
                    <a:pt x="5631" y="4139"/>
                    <a:pt x="5631" y="4073"/>
                  </a:cubicBezTo>
                  <a:cubicBezTo>
                    <a:pt x="5798" y="3237"/>
                    <a:pt x="6116" y="2502"/>
                    <a:pt x="6851" y="2017"/>
                  </a:cubicBezTo>
                  <a:cubicBezTo>
                    <a:pt x="6968" y="1951"/>
                    <a:pt x="7035" y="1834"/>
                    <a:pt x="7001" y="1700"/>
                  </a:cubicBezTo>
                  <a:cubicBezTo>
                    <a:pt x="6968" y="1550"/>
                    <a:pt x="6834" y="1516"/>
                    <a:pt x="6717" y="1499"/>
                  </a:cubicBezTo>
                  <a:cubicBezTo>
                    <a:pt x="6533" y="1466"/>
                    <a:pt x="6349" y="1449"/>
                    <a:pt x="6149" y="1433"/>
                  </a:cubicBezTo>
                  <a:cubicBezTo>
                    <a:pt x="5497" y="1332"/>
                    <a:pt x="4896" y="982"/>
                    <a:pt x="4495" y="430"/>
                  </a:cubicBezTo>
                  <a:cubicBezTo>
                    <a:pt x="4428" y="363"/>
                    <a:pt x="4378" y="280"/>
                    <a:pt x="4311" y="196"/>
                  </a:cubicBezTo>
                  <a:cubicBezTo>
                    <a:pt x="4194" y="65"/>
                    <a:pt x="4083" y="0"/>
                    <a:pt x="3985" y="0"/>
                  </a:cubicBezTo>
                  <a:close/>
                </a:path>
              </a:pathLst>
            </a:custGeom>
            <a:solidFill>
              <a:srgbClr val="727C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8"/>
            <p:cNvSpPr/>
            <p:nvPr/>
          </p:nvSpPr>
          <p:spPr>
            <a:xfrm>
              <a:off x="6589186" y="4456490"/>
              <a:ext cx="126940" cy="129408"/>
            </a:xfrm>
            <a:custGeom>
              <a:avLst/>
              <a:gdLst/>
              <a:ahLst/>
              <a:cxnLst/>
              <a:rect l="l" t="t" r="r" b="b"/>
              <a:pathLst>
                <a:path w="3961" h="4038" extrusionOk="0">
                  <a:moveTo>
                    <a:pt x="1957" y="1"/>
                  </a:moveTo>
                  <a:cubicBezTo>
                    <a:pt x="1802" y="1"/>
                    <a:pt x="1645" y="19"/>
                    <a:pt x="1488" y="57"/>
                  </a:cubicBezTo>
                  <a:cubicBezTo>
                    <a:pt x="970" y="157"/>
                    <a:pt x="552" y="541"/>
                    <a:pt x="435" y="1059"/>
                  </a:cubicBezTo>
                  <a:cubicBezTo>
                    <a:pt x="402" y="1160"/>
                    <a:pt x="368" y="1260"/>
                    <a:pt x="301" y="1343"/>
                  </a:cubicBezTo>
                  <a:cubicBezTo>
                    <a:pt x="1" y="1878"/>
                    <a:pt x="34" y="2546"/>
                    <a:pt x="385" y="3048"/>
                  </a:cubicBezTo>
                  <a:cubicBezTo>
                    <a:pt x="736" y="3616"/>
                    <a:pt x="1354" y="3983"/>
                    <a:pt x="2022" y="4033"/>
                  </a:cubicBezTo>
                  <a:cubicBezTo>
                    <a:pt x="2057" y="4036"/>
                    <a:pt x="2091" y="4038"/>
                    <a:pt x="2125" y="4038"/>
                  </a:cubicBezTo>
                  <a:cubicBezTo>
                    <a:pt x="2292" y="4038"/>
                    <a:pt x="2458" y="4005"/>
                    <a:pt x="2624" y="3950"/>
                  </a:cubicBezTo>
                  <a:cubicBezTo>
                    <a:pt x="3409" y="3616"/>
                    <a:pt x="3927" y="2847"/>
                    <a:pt x="3960" y="1995"/>
                  </a:cubicBezTo>
                  <a:cubicBezTo>
                    <a:pt x="3960" y="870"/>
                    <a:pt x="3028" y="1"/>
                    <a:pt x="1957" y="1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8"/>
            <p:cNvSpPr/>
            <p:nvPr/>
          </p:nvSpPr>
          <p:spPr>
            <a:xfrm>
              <a:off x="6457471" y="4435852"/>
              <a:ext cx="128543" cy="128254"/>
            </a:xfrm>
            <a:custGeom>
              <a:avLst/>
              <a:gdLst/>
              <a:ahLst/>
              <a:cxnLst/>
              <a:rect l="l" t="t" r="r" b="b"/>
              <a:pathLst>
                <a:path w="4011" h="4002" extrusionOk="0">
                  <a:moveTo>
                    <a:pt x="1869" y="0"/>
                  </a:moveTo>
                  <a:cubicBezTo>
                    <a:pt x="1030" y="0"/>
                    <a:pt x="209" y="574"/>
                    <a:pt x="50" y="1536"/>
                  </a:cubicBezTo>
                  <a:cubicBezTo>
                    <a:pt x="17" y="1669"/>
                    <a:pt x="17" y="1802"/>
                    <a:pt x="0" y="1886"/>
                  </a:cubicBezTo>
                  <a:lnTo>
                    <a:pt x="0" y="1886"/>
                  </a:lnTo>
                  <a:cubicBezTo>
                    <a:pt x="0" y="1881"/>
                    <a:pt x="0" y="1876"/>
                    <a:pt x="0" y="1870"/>
                  </a:cubicBezTo>
                  <a:lnTo>
                    <a:pt x="0" y="1887"/>
                  </a:lnTo>
                  <a:cubicBezTo>
                    <a:pt x="0" y="1887"/>
                    <a:pt x="0" y="1886"/>
                    <a:pt x="0" y="1886"/>
                  </a:cubicBezTo>
                  <a:lnTo>
                    <a:pt x="0" y="1886"/>
                  </a:lnTo>
                  <a:cubicBezTo>
                    <a:pt x="24" y="3083"/>
                    <a:pt x="968" y="4002"/>
                    <a:pt x="2044" y="4002"/>
                  </a:cubicBezTo>
                  <a:cubicBezTo>
                    <a:pt x="2147" y="4002"/>
                    <a:pt x="2251" y="3993"/>
                    <a:pt x="2356" y="3976"/>
                  </a:cubicBezTo>
                  <a:cubicBezTo>
                    <a:pt x="3359" y="3809"/>
                    <a:pt x="4010" y="2856"/>
                    <a:pt x="3827" y="1870"/>
                  </a:cubicBezTo>
                  <a:cubicBezTo>
                    <a:pt x="3743" y="1403"/>
                    <a:pt x="3542" y="985"/>
                    <a:pt x="3225" y="617"/>
                  </a:cubicBezTo>
                  <a:cubicBezTo>
                    <a:pt x="2851" y="194"/>
                    <a:pt x="2357" y="0"/>
                    <a:pt x="1869" y="0"/>
                  </a:cubicBezTo>
                  <a:close/>
                </a:path>
              </a:pathLst>
            </a:custGeom>
            <a:solidFill>
              <a:srgbClr val="E54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48"/>
          <p:cNvSpPr txBox="1">
            <a:spLocks noGrp="1"/>
          </p:cNvSpPr>
          <p:nvPr>
            <p:ph type="title"/>
          </p:nvPr>
        </p:nvSpPr>
        <p:spPr>
          <a:xfrm>
            <a:off x="773256" y="1387900"/>
            <a:ext cx="77040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800" dirty="0" smtClean="0"/>
              <a:t>Ko končaš, pa hitro v hišo na toplo.</a:t>
            </a:r>
            <a:br>
              <a:rPr lang="sl-SI" sz="2800" dirty="0" smtClean="0"/>
            </a:br>
            <a:r>
              <a:rPr lang="sl-SI" sz="2800" dirty="0" smtClean="0"/>
              <a:t>Preobleci </a:t>
            </a:r>
            <a:r>
              <a:rPr lang="sl-SI" sz="2800" dirty="0" smtClean="0"/>
              <a:t>se v suha oblačila </a:t>
            </a:r>
            <a:br>
              <a:rPr lang="sl-SI" sz="2800" dirty="0" smtClean="0"/>
            </a:br>
            <a:r>
              <a:rPr lang="sl-SI" sz="2800" dirty="0" smtClean="0"/>
              <a:t>in popij skodelico toplega čaja.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65"/>
          <p:cNvGrpSpPr/>
          <p:nvPr/>
        </p:nvGrpSpPr>
        <p:grpSpPr>
          <a:xfrm>
            <a:off x="1053060" y="775855"/>
            <a:ext cx="4814340" cy="3429000"/>
            <a:chOff x="713624" y="346427"/>
            <a:chExt cx="5755928" cy="3819353"/>
          </a:xfrm>
        </p:grpSpPr>
        <p:sp>
          <p:nvSpPr>
            <p:cNvPr id="1480" name="Google Shape;1480;p65"/>
            <p:cNvSpPr/>
            <p:nvPr/>
          </p:nvSpPr>
          <p:spPr>
            <a:xfrm>
              <a:off x="713624" y="346427"/>
              <a:ext cx="2832705" cy="3819353"/>
            </a:xfrm>
            <a:custGeom>
              <a:avLst/>
              <a:gdLst/>
              <a:ahLst/>
              <a:cxnLst/>
              <a:rect l="l" t="t" r="r" b="b"/>
              <a:pathLst>
                <a:path w="83932" h="113166" extrusionOk="0">
                  <a:moveTo>
                    <a:pt x="71491" y="0"/>
                  </a:moveTo>
                  <a:cubicBezTo>
                    <a:pt x="69917" y="0"/>
                    <a:pt x="68341" y="86"/>
                    <a:pt x="66771" y="256"/>
                  </a:cubicBezTo>
                  <a:cubicBezTo>
                    <a:pt x="48498" y="2224"/>
                    <a:pt x="32893" y="9860"/>
                    <a:pt x="19971" y="22862"/>
                  </a:cubicBezTo>
                  <a:cubicBezTo>
                    <a:pt x="16383" y="26418"/>
                    <a:pt x="13288" y="30418"/>
                    <a:pt x="10732" y="34768"/>
                  </a:cubicBezTo>
                  <a:cubicBezTo>
                    <a:pt x="8509" y="38594"/>
                    <a:pt x="6795" y="42706"/>
                    <a:pt x="5668" y="46976"/>
                  </a:cubicBezTo>
                  <a:cubicBezTo>
                    <a:pt x="0" y="68502"/>
                    <a:pt x="7366" y="94569"/>
                    <a:pt x="29401" y="108745"/>
                  </a:cubicBezTo>
                  <a:cubicBezTo>
                    <a:pt x="31274" y="109968"/>
                    <a:pt x="33227" y="111079"/>
                    <a:pt x="35227" y="112095"/>
                  </a:cubicBezTo>
                  <a:cubicBezTo>
                    <a:pt x="39831" y="112571"/>
                    <a:pt x="44355" y="112889"/>
                    <a:pt x="48721" y="113111"/>
                  </a:cubicBezTo>
                  <a:cubicBezTo>
                    <a:pt x="49460" y="113147"/>
                    <a:pt x="50189" y="113165"/>
                    <a:pt x="50905" y="113165"/>
                  </a:cubicBezTo>
                  <a:cubicBezTo>
                    <a:pt x="62370" y="113165"/>
                    <a:pt x="70923" y="108598"/>
                    <a:pt x="77677" y="102427"/>
                  </a:cubicBezTo>
                  <a:cubicBezTo>
                    <a:pt x="76867" y="101681"/>
                    <a:pt x="76073" y="100887"/>
                    <a:pt x="75295" y="100094"/>
                  </a:cubicBezTo>
                  <a:cubicBezTo>
                    <a:pt x="74057" y="98808"/>
                    <a:pt x="72882" y="97458"/>
                    <a:pt x="71962" y="95918"/>
                  </a:cubicBezTo>
                  <a:cubicBezTo>
                    <a:pt x="71216" y="94648"/>
                    <a:pt x="71231" y="94553"/>
                    <a:pt x="72359" y="93553"/>
                  </a:cubicBezTo>
                  <a:cubicBezTo>
                    <a:pt x="73248" y="92743"/>
                    <a:pt x="73819" y="91791"/>
                    <a:pt x="73883" y="90553"/>
                  </a:cubicBezTo>
                  <a:cubicBezTo>
                    <a:pt x="73994" y="88552"/>
                    <a:pt x="72898" y="87187"/>
                    <a:pt x="70850" y="86806"/>
                  </a:cubicBezTo>
                  <a:cubicBezTo>
                    <a:pt x="70342" y="86727"/>
                    <a:pt x="69834" y="86711"/>
                    <a:pt x="69279" y="86663"/>
                  </a:cubicBezTo>
                  <a:cubicBezTo>
                    <a:pt x="69485" y="86044"/>
                    <a:pt x="69692" y="85504"/>
                    <a:pt x="69819" y="84949"/>
                  </a:cubicBezTo>
                  <a:cubicBezTo>
                    <a:pt x="70231" y="83171"/>
                    <a:pt x="69422" y="81837"/>
                    <a:pt x="67675" y="81361"/>
                  </a:cubicBezTo>
                  <a:cubicBezTo>
                    <a:pt x="67270" y="81244"/>
                    <a:pt x="66868" y="81199"/>
                    <a:pt x="66468" y="81199"/>
                  </a:cubicBezTo>
                  <a:cubicBezTo>
                    <a:pt x="65616" y="81199"/>
                    <a:pt x="64777" y="81405"/>
                    <a:pt x="63945" y="81567"/>
                  </a:cubicBezTo>
                  <a:cubicBezTo>
                    <a:pt x="63510" y="81647"/>
                    <a:pt x="63213" y="81704"/>
                    <a:pt x="62999" y="81704"/>
                  </a:cubicBezTo>
                  <a:cubicBezTo>
                    <a:pt x="62534" y="81704"/>
                    <a:pt x="62459" y="81437"/>
                    <a:pt x="62199" y="80567"/>
                  </a:cubicBezTo>
                  <a:cubicBezTo>
                    <a:pt x="61437" y="78059"/>
                    <a:pt x="60690" y="75551"/>
                    <a:pt x="59928" y="73027"/>
                  </a:cubicBezTo>
                  <a:cubicBezTo>
                    <a:pt x="59786" y="72535"/>
                    <a:pt x="59595" y="72027"/>
                    <a:pt x="59722" y="71487"/>
                  </a:cubicBezTo>
                  <a:cubicBezTo>
                    <a:pt x="59904" y="71343"/>
                    <a:pt x="60097" y="71300"/>
                    <a:pt x="60292" y="71300"/>
                  </a:cubicBezTo>
                  <a:cubicBezTo>
                    <a:pt x="60506" y="71300"/>
                    <a:pt x="60721" y="71351"/>
                    <a:pt x="60929" y="71376"/>
                  </a:cubicBezTo>
                  <a:cubicBezTo>
                    <a:pt x="61866" y="71481"/>
                    <a:pt x="62792" y="71533"/>
                    <a:pt x="63706" y="71533"/>
                  </a:cubicBezTo>
                  <a:cubicBezTo>
                    <a:pt x="68282" y="71533"/>
                    <a:pt x="72561" y="70228"/>
                    <a:pt x="76597" y="67820"/>
                  </a:cubicBezTo>
                  <a:cubicBezTo>
                    <a:pt x="77232" y="67455"/>
                    <a:pt x="77835" y="67026"/>
                    <a:pt x="78232" y="66391"/>
                  </a:cubicBezTo>
                  <a:cubicBezTo>
                    <a:pt x="78693" y="65677"/>
                    <a:pt x="78534" y="65073"/>
                    <a:pt x="77772" y="64708"/>
                  </a:cubicBezTo>
                  <a:cubicBezTo>
                    <a:pt x="77137" y="64407"/>
                    <a:pt x="76454" y="64391"/>
                    <a:pt x="75772" y="64343"/>
                  </a:cubicBezTo>
                  <a:cubicBezTo>
                    <a:pt x="73089" y="64153"/>
                    <a:pt x="70438" y="63819"/>
                    <a:pt x="67850" y="63073"/>
                  </a:cubicBezTo>
                  <a:cubicBezTo>
                    <a:pt x="63929" y="61962"/>
                    <a:pt x="60500" y="60025"/>
                    <a:pt x="57738" y="56993"/>
                  </a:cubicBezTo>
                  <a:cubicBezTo>
                    <a:pt x="53896" y="52770"/>
                    <a:pt x="52721" y="47770"/>
                    <a:pt x="53515" y="42229"/>
                  </a:cubicBezTo>
                  <a:cubicBezTo>
                    <a:pt x="53563" y="41928"/>
                    <a:pt x="53610" y="41626"/>
                    <a:pt x="53674" y="41324"/>
                  </a:cubicBezTo>
                  <a:cubicBezTo>
                    <a:pt x="54706" y="35117"/>
                    <a:pt x="57134" y="29482"/>
                    <a:pt x="60786" y="24322"/>
                  </a:cubicBezTo>
                  <a:cubicBezTo>
                    <a:pt x="66437" y="16337"/>
                    <a:pt x="73422" y="9749"/>
                    <a:pt x="81328" y="4066"/>
                  </a:cubicBezTo>
                  <a:cubicBezTo>
                    <a:pt x="81931" y="3653"/>
                    <a:pt x="82566" y="3288"/>
                    <a:pt x="83249" y="3002"/>
                  </a:cubicBezTo>
                  <a:cubicBezTo>
                    <a:pt x="83900" y="2685"/>
                    <a:pt x="83931" y="2288"/>
                    <a:pt x="83392" y="1843"/>
                  </a:cubicBezTo>
                  <a:cubicBezTo>
                    <a:pt x="83027" y="1526"/>
                    <a:pt x="82550" y="1446"/>
                    <a:pt x="82090" y="1319"/>
                  </a:cubicBezTo>
                  <a:cubicBezTo>
                    <a:pt x="78620" y="438"/>
                    <a:pt x="75059" y="0"/>
                    <a:pt x="71491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5"/>
            <p:cNvSpPr/>
            <p:nvPr/>
          </p:nvSpPr>
          <p:spPr>
            <a:xfrm>
              <a:off x="1488896" y="1656197"/>
              <a:ext cx="723870" cy="382826"/>
            </a:xfrm>
            <a:custGeom>
              <a:avLst/>
              <a:gdLst/>
              <a:ahLst/>
              <a:cxnLst/>
              <a:rect l="l" t="t" r="r" b="b"/>
              <a:pathLst>
                <a:path w="21448" h="11343" extrusionOk="0">
                  <a:moveTo>
                    <a:pt x="1552" y="0"/>
                  </a:moveTo>
                  <a:cubicBezTo>
                    <a:pt x="1315" y="0"/>
                    <a:pt x="1077" y="66"/>
                    <a:pt x="858" y="199"/>
                  </a:cubicBezTo>
                  <a:cubicBezTo>
                    <a:pt x="286" y="500"/>
                    <a:pt x="0" y="1183"/>
                    <a:pt x="175" y="1818"/>
                  </a:cubicBezTo>
                  <a:cubicBezTo>
                    <a:pt x="239" y="2008"/>
                    <a:pt x="302" y="2215"/>
                    <a:pt x="397" y="2405"/>
                  </a:cubicBezTo>
                  <a:cubicBezTo>
                    <a:pt x="1747" y="5326"/>
                    <a:pt x="3826" y="7850"/>
                    <a:pt x="6462" y="9724"/>
                  </a:cubicBezTo>
                  <a:cubicBezTo>
                    <a:pt x="8049" y="10835"/>
                    <a:pt x="9859" y="11327"/>
                    <a:pt x="12097" y="11343"/>
                  </a:cubicBezTo>
                  <a:cubicBezTo>
                    <a:pt x="14320" y="11121"/>
                    <a:pt x="16622" y="10343"/>
                    <a:pt x="18447" y="8501"/>
                  </a:cubicBezTo>
                  <a:cubicBezTo>
                    <a:pt x="19447" y="7485"/>
                    <a:pt x="20225" y="6295"/>
                    <a:pt x="20971" y="5088"/>
                  </a:cubicBezTo>
                  <a:cubicBezTo>
                    <a:pt x="21130" y="4818"/>
                    <a:pt x="21257" y="4517"/>
                    <a:pt x="21321" y="4215"/>
                  </a:cubicBezTo>
                  <a:cubicBezTo>
                    <a:pt x="21448" y="3596"/>
                    <a:pt x="21241" y="3072"/>
                    <a:pt x="20654" y="2755"/>
                  </a:cubicBezTo>
                  <a:cubicBezTo>
                    <a:pt x="20450" y="2650"/>
                    <a:pt x="20255" y="2602"/>
                    <a:pt x="20071" y="2602"/>
                  </a:cubicBezTo>
                  <a:cubicBezTo>
                    <a:pt x="19696" y="2602"/>
                    <a:pt x="19369" y="2800"/>
                    <a:pt x="19114" y="3120"/>
                  </a:cubicBezTo>
                  <a:cubicBezTo>
                    <a:pt x="18463" y="3945"/>
                    <a:pt x="17923" y="4850"/>
                    <a:pt x="17257" y="5676"/>
                  </a:cubicBezTo>
                  <a:cubicBezTo>
                    <a:pt x="15814" y="7482"/>
                    <a:pt x="13999" y="8341"/>
                    <a:pt x="11865" y="8341"/>
                  </a:cubicBezTo>
                  <a:cubicBezTo>
                    <a:pt x="11392" y="8341"/>
                    <a:pt x="10903" y="8299"/>
                    <a:pt x="10399" y="8216"/>
                  </a:cubicBezTo>
                  <a:cubicBezTo>
                    <a:pt x="9176" y="8009"/>
                    <a:pt x="8160" y="7374"/>
                    <a:pt x="7224" y="6580"/>
                  </a:cubicBezTo>
                  <a:cubicBezTo>
                    <a:pt x="5700" y="5295"/>
                    <a:pt x="4430" y="3707"/>
                    <a:pt x="3493" y="1945"/>
                  </a:cubicBezTo>
                  <a:cubicBezTo>
                    <a:pt x="3271" y="1469"/>
                    <a:pt x="3001" y="1024"/>
                    <a:pt x="2683" y="596"/>
                  </a:cubicBezTo>
                  <a:cubicBezTo>
                    <a:pt x="2380" y="201"/>
                    <a:pt x="1968" y="0"/>
                    <a:pt x="1552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5"/>
            <p:cNvSpPr/>
            <p:nvPr/>
          </p:nvSpPr>
          <p:spPr>
            <a:xfrm>
              <a:off x="3503973" y="1806351"/>
              <a:ext cx="460789" cy="428692"/>
            </a:xfrm>
            <a:custGeom>
              <a:avLst/>
              <a:gdLst/>
              <a:ahLst/>
              <a:cxnLst/>
              <a:rect l="l" t="t" r="r" b="b"/>
              <a:pathLst>
                <a:path w="13653" h="12702" extrusionOk="0">
                  <a:moveTo>
                    <a:pt x="4707" y="0"/>
                  </a:moveTo>
                  <a:cubicBezTo>
                    <a:pt x="4520" y="0"/>
                    <a:pt x="4380" y="162"/>
                    <a:pt x="4350" y="465"/>
                  </a:cubicBezTo>
                  <a:cubicBezTo>
                    <a:pt x="4318" y="782"/>
                    <a:pt x="4334" y="1100"/>
                    <a:pt x="4366" y="1417"/>
                  </a:cubicBezTo>
                  <a:cubicBezTo>
                    <a:pt x="4398" y="1925"/>
                    <a:pt x="4461" y="2417"/>
                    <a:pt x="4509" y="2846"/>
                  </a:cubicBezTo>
                  <a:cubicBezTo>
                    <a:pt x="4509" y="3036"/>
                    <a:pt x="4509" y="3147"/>
                    <a:pt x="4509" y="3259"/>
                  </a:cubicBezTo>
                  <a:cubicBezTo>
                    <a:pt x="4541" y="4338"/>
                    <a:pt x="4541" y="4338"/>
                    <a:pt x="3493" y="4703"/>
                  </a:cubicBezTo>
                  <a:cubicBezTo>
                    <a:pt x="2509" y="5068"/>
                    <a:pt x="1508" y="5418"/>
                    <a:pt x="524" y="5783"/>
                  </a:cubicBezTo>
                  <a:cubicBezTo>
                    <a:pt x="270" y="5862"/>
                    <a:pt x="0" y="5973"/>
                    <a:pt x="16" y="6306"/>
                  </a:cubicBezTo>
                  <a:cubicBezTo>
                    <a:pt x="48" y="6624"/>
                    <a:pt x="334" y="6703"/>
                    <a:pt x="572" y="6799"/>
                  </a:cubicBezTo>
                  <a:cubicBezTo>
                    <a:pt x="683" y="6846"/>
                    <a:pt x="794" y="6862"/>
                    <a:pt x="921" y="6894"/>
                  </a:cubicBezTo>
                  <a:cubicBezTo>
                    <a:pt x="1889" y="7068"/>
                    <a:pt x="2874" y="7259"/>
                    <a:pt x="3858" y="7418"/>
                  </a:cubicBezTo>
                  <a:cubicBezTo>
                    <a:pt x="4731" y="7545"/>
                    <a:pt x="4731" y="7529"/>
                    <a:pt x="4795" y="8450"/>
                  </a:cubicBezTo>
                  <a:cubicBezTo>
                    <a:pt x="4874" y="9640"/>
                    <a:pt x="4953" y="10847"/>
                    <a:pt x="5049" y="12053"/>
                  </a:cubicBezTo>
                  <a:cubicBezTo>
                    <a:pt x="5080" y="12291"/>
                    <a:pt x="5064" y="12609"/>
                    <a:pt x="5398" y="12688"/>
                  </a:cubicBezTo>
                  <a:cubicBezTo>
                    <a:pt x="5437" y="12697"/>
                    <a:pt x="5473" y="12702"/>
                    <a:pt x="5506" y="12702"/>
                  </a:cubicBezTo>
                  <a:cubicBezTo>
                    <a:pt x="5757" y="12702"/>
                    <a:pt x="5857" y="12456"/>
                    <a:pt x="5969" y="12260"/>
                  </a:cubicBezTo>
                  <a:cubicBezTo>
                    <a:pt x="6128" y="11974"/>
                    <a:pt x="6255" y="11672"/>
                    <a:pt x="6382" y="11386"/>
                  </a:cubicBezTo>
                  <a:cubicBezTo>
                    <a:pt x="6842" y="10370"/>
                    <a:pt x="7303" y="9354"/>
                    <a:pt x="7747" y="8323"/>
                  </a:cubicBezTo>
                  <a:cubicBezTo>
                    <a:pt x="7859" y="8074"/>
                    <a:pt x="7981" y="7922"/>
                    <a:pt x="8205" y="7922"/>
                  </a:cubicBezTo>
                  <a:cubicBezTo>
                    <a:pt x="8266" y="7922"/>
                    <a:pt x="8335" y="7934"/>
                    <a:pt x="8414" y="7957"/>
                  </a:cubicBezTo>
                  <a:cubicBezTo>
                    <a:pt x="9589" y="8307"/>
                    <a:pt x="10843" y="8386"/>
                    <a:pt x="12002" y="8799"/>
                  </a:cubicBezTo>
                  <a:cubicBezTo>
                    <a:pt x="12176" y="8846"/>
                    <a:pt x="12335" y="8894"/>
                    <a:pt x="12510" y="8926"/>
                  </a:cubicBezTo>
                  <a:cubicBezTo>
                    <a:pt x="12652" y="8961"/>
                    <a:pt x="12797" y="8997"/>
                    <a:pt x="12935" y="8997"/>
                  </a:cubicBezTo>
                  <a:cubicBezTo>
                    <a:pt x="13106" y="8997"/>
                    <a:pt x="13267" y="8943"/>
                    <a:pt x="13399" y="8767"/>
                  </a:cubicBezTo>
                  <a:cubicBezTo>
                    <a:pt x="13653" y="8434"/>
                    <a:pt x="13462" y="8148"/>
                    <a:pt x="13272" y="7878"/>
                  </a:cubicBezTo>
                  <a:cubicBezTo>
                    <a:pt x="13224" y="7815"/>
                    <a:pt x="13177" y="7735"/>
                    <a:pt x="13113" y="7672"/>
                  </a:cubicBezTo>
                  <a:cubicBezTo>
                    <a:pt x="12542" y="6926"/>
                    <a:pt x="12002" y="6148"/>
                    <a:pt x="11383" y="5449"/>
                  </a:cubicBezTo>
                  <a:cubicBezTo>
                    <a:pt x="11033" y="5100"/>
                    <a:pt x="10891" y="4576"/>
                    <a:pt x="11002" y="4100"/>
                  </a:cubicBezTo>
                  <a:cubicBezTo>
                    <a:pt x="11129" y="3338"/>
                    <a:pt x="11208" y="2576"/>
                    <a:pt x="11192" y="1814"/>
                  </a:cubicBezTo>
                  <a:cubicBezTo>
                    <a:pt x="11192" y="1481"/>
                    <a:pt x="11272" y="1068"/>
                    <a:pt x="10891" y="877"/>
                  </a:cubicBezTo>
                  <a:cubicBezTo>
                    <a:pt x="10805" y="835"/>
                    <a:pt x="10727" y="816"/>
                    <a:pt x="10655" y="816"/>
                  </a:cubicBezTo>
                  <a:cubicBezTo>
                    <a:pt x="10379" y="816"/>
                    <a:pt x="10190" y="1085"/>
                    <a:pt x="10002" y="1274"/>
                  </a:cubicBezTo>
                  <a:cubicBezTo>
                    <a:pt x="9478" y="1782"/>
                    <a:pt x="8954" y="2306"/>
                    <a:pt x="8446" y="2846"/>
                  </a:cubicBezTo>
                  <a:cubicBezTo>
                    <a:pt x="8162" y="3146"/>
                    <a:pt x="8039" y="3330"/>
                    <a:pt x="7903" y="3330"/>
                  </a:cubicBezTo>
                  <a:cubicBezTo>
                    <a:pt x="7772" y="3330"/>
                    <a:pt x="7629" y="3162"/>
                    <a:pt x="7319" y="2766"/>
                  </a:cubicBezTo>
                  <a:cubicBezTo>
                    <a:pt x="6890" y="2243"/>
                    <a:pt x="6477" y="1703"/>
                    <a:pt x="6033" y="1195"/>
                  </a:cubicBezTo>
                  <a:cubicBezTo>
                    <a:pt x="5747" y="830"/>
                    <a:pt x="5414" y="496"/>
                    <a:pt x="5064" y="163"/>
                  </a:cubicBezTo>
                  <a:cubicBezTo>
                    <a:pt x="4937" y="53"/>
                    <a:pt x="4814" y="0"/>
                    <a:pt x="4707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5"/>
            <p:cNvSpPr/>
            <p:nvPr/>
          </p:nvSpPr>
          <p:spPr>
            <a:xfrm>
              <a:off x="4289943" y="2141016"/>
              <a:ext cx="433485" cy="418331"/>
            </a:xfrm>
            <a:custGeom>
              <a:avLst/>
              <a:gdLst/>
              <a:ahLst/>
              <a:cxnLst/>
              <a:rect l="l" t="t" r="r" b="b"/>
              <a:pathLst>
                <a:path w="12844" h="12395" extrusionOk="0">
                  <a:moveTo>
                    <a:pt x="9219" y="1"/>
                  </a:moveTo>
                  <a:cubicBezTo>
                    <a:pt x="9119" y="1"/>
                    <a:pt x="9002" y="40"/>
                    <a:pt x="8875" y="121"/>
                  </a:cubicBezTo>
                  <a:cubicBezTo>
                    <a:pt x="8621" y="312"/>
                    <a:pt x="8367" y="518"/>
                    <a:pt x="8145" y="756"/>
                  </a:cubicBezTo>
                  <a:cubicBezTo>
                    <a:pt x="7796" y="1105"/>
                    <a:pt x="7446" y="1470"/>
                    <a:pt x="7145" y="1772"/>
                  </a:cubicBezTo>
                  <a:cubicBezTo>
                    <a:pt x="7002" y="1899"/>
                    <a:pt x="6907" y="1963"/>
                    <a:pt x="6827" y="2042"/>
                  </a:cubicBezTo>
                  <a:cubicBezTo>
                    <a:pt x="6397" y="2422"/>
                    <a:pt x="6195" y="2599"/>
                    <a:pt x="5958" y="2599"/>
                  </a:cubicBezTo>
                  <a:cubicBezTo>
                    <a:pt x="5749" y="2599"/>
                    <a:pt x="5511" y="2461"/>
                    <a:pt x="5065" y="2201"/>
                  </a:cubicBezTo>
                  <a:cubicBezTo>
                    <a:pt x="4160" y="1661"/>
                    <a:pt x="3255" y="1121"/>
                    <a:pt x="2350" y="597"/>
                  </a:cubicBezTo>
                  <a:cubicBezTo>
                    <a:pt x="2205" y="510"/>
                    <a:pt x="2055" y="429"/>
                    <a:pt x="1905" y="429"/>
                  </a:cubicBezTo>
                  <a:cubicBezTo>
                    <a:pt x="1809" y="429"/>
                    <a:pt x="1713" y="463"/>
                    <a:pt x="1620" y="550"/>
                  </a:cubicBezTo>
                  <a:cubicBezTo>
                    <a:pt x="1382" y="772"/>
                    <a:pt x="1509" y="1042"/>
                    <a:pt x="1588" y="1296"/>
                  </a:cubicBezTo>
                  <a:cubicBezTo>
                    <a:pt x="1636" y="1407"/>
                    <a:pt x="1684" y="1502"/>
                    <a:pt x="1747" y="1613"/>
                  </a:cubicBezTo>
                  <a:cubicBezTo>
                    <a:pt x="2239" y="2471"/>
                    <a:pt x="2716" y="3344"/>
                    <a:pt x="3224" y="4201"/>
                  </a:cubicBezTo>
                  <a:cubicBezTo>
                    <a:pt x="3684" y="4963"/>
                    <a:pt x="3684" y="4947"/>
                    <a:pt x="3033" y="5582"/>
                  </a:cubicBezTo>
                  <a:cubicBezTo>
                    <a:pt x="2160" y="6423"/>
                    <a:pt x="1287" y="7249"/>
                    <a:pt x="430" y="8090"/>
                  </a:cubicBezTo>
                  <a:cubicBezTo>
                    <a:pt x="255" y="8265"/>
                    <a:pt x="1" y="8471"/>
                    <a:pt x="160" y="8773"/>
                  </a:cubicBezTo>
                  <a:cubicBezTo>
                    <a:pt x="247" y="8938"/>
                    <a:pt x="372" y="8984"/>
                    <a:pt x="509" y="8984"/>
                  </a:cubicBezTo>
                  <a:cubicBezTo>
                    <a:pt x="622" y="8984"/>
                    <a:pt x="743" y="8953"/>
                    <a:pt x="858" y="8932"/>
                  </a:cubicBezTo>
                  <a:cubicBezTo>
                    <a:pt x="1176" y="8852"/>
                    <a:pt x="1493" y="8773"/>
                    <a:pt x="1795" y="8694"/>
                  </a:cubicBezTo>
                  <a:cubicBezTo>
                    <a:pt x="2874" y="8392"/>
                    <a:pt x="3954" y="8090"/>
                    <a:pt x="5017" y="7773"/>
                  </a:cubicBezTo>
                  <a:cubicBezTo>
                    <a:pt x="5125" y="7742"/>
                    <a:pt x="5222" y="7723"/>
                    <a:pt x="5308" y="7723"/>
                  </a:cubicBezTo>
                  <a:cubicBezTo>
                    <a:pt x="5488" y="7723"/>
                    <a:pt x="5624" y="7807"/>
                    <a:pt x="5732" y="8043"/>
                  </a:cubicBezTo>
                  <a:cubicBezTo>
                    <a:pt x="6208" y="9186"/>
                    <a:pt x="6954" y="10186"/>
                    <a:pt x="7383" y="11345"/>
                  </a:cubicBezTo>
                  <a:cubicBezTo>
                    <a:pt x="7446" y="11519"/>
                    <a:pt x="7526" y="11678"/>
                    <a:pt x="7605" y="11821"/>
                  </a:cubicBezTo>
                  <a:cubicBezTo>
                    <a:pt x="7741" y="12108"/>
                    <a:pt x="7877" y="12395"/>
                    <a:pt x="8245" y="12395"/>
                  </a:cubicBezTo>
                  <a:cubicBezTo>
                    <a:pt x="8264" y="12395"/>
                    <a:pt x="8283" y="12394"/>
                    <a:pt x="8304" y="12392"/>
                  </a:cubicBezTo>
                  <a:cubicBezTo>
                    <a:pt x="8716" y="12377"/>
                    <a:pt x="8796" y="12059"/>
                    <a:pt x="8891" y="11742"/>
                  </a:cubicBezTo>
                  <a:cubicBezTo>
                    <a:pt x="8923" y="11662"/>
                    <a:pt x="8939" y="11567"/>
                    <a:pt x="8954" y="11488"/>
                  </a:cubicBezTo>
                  <a:cubicBezTo>
                    <a:pt x="9161" y="10567"/>
                    <a:pt x="9415" y="9662"/>
                    <a:pt x="9558" y="8725"/>
                  </a:cubicBezTo>
                  <a:cubicBezTo>
                    <a:pt x="9605" y="8233"/>
                    <a:pt x="9907" y="7789"/>
                    <a:pt x="10351" y="7566"/>
                  </a:cubicBezTo>
                  <a:cubicBezTo>
                    <a:pt x="11018" y="7185"/>
                    <a:pt x="11637" y="6757"/>
                    <a:pt x="12225" y="6265"/>
                  </a:cubicBezTo>
                  <a:cubicBezTo>
                    <a:pt x="12479" y="6027"/>
                    <a:pt x="12844" y="5836"/>
                    <a:pt x="12749" y="5423"/>
                  </a:cubicBezTo>
                  <a:cubicBezTo>
                    <a:pt x="12637" y="4979"/>
                    <a:pt x="12209" y="5026"/>
                    <a:pt x="11875" y="4995"/>
                  </a:cubicBezTo>
                  <a:cubicBezTo>
                    <a:pt x="11145" y="4915"/>
                    <a:pt x="10415" y="4852"/>
                    <a:pt x="9685" y="4804"/>
                  </a:cubicBezTo>
                  <a:cubicBezTo>
                    <a:pt x="8875" y="4757"/>
                    <a:pt x="8796" y="4899"/>
                    <a:pt x="9002" y="3883"/>
                  </a:cubicBezTo>
                  <a:cubicBezTo>
                    <a:pt x="9145" y="3217"/>
                    <a:pt x="9288" y="2566"/>
                    <a:pt x="9399" y="1899"/>
                  </a:cubicBezTo>
                  <a:cubicBezTo>
                    <a:pt x="9478" y="1439"/>
                    <a:pt x="9542" y="962"/>
                    <a:pt x="9558" y="502"/>
                  </a:cubicBezTo>
                  <a:cubicBezTo>
                    <a:pt x="9568" y="178"/>
                    <a:pt x="9432" y="1"/>
                    <a:pt x="9219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5"/>
            <p:cNvSpPr/>
            <p:nvPr/>
          </p:nvSpPr>
          <p:spPr>
            <a:xfrm>
              <a:off x="5281687" y="1853094"/>
              <a:ext cx="460789" cy="429097"/>
            </a:xfrm>
            <a:custGeom>
              <a:avLst/>
              <a:gdLst/>
              <a:ahLst/>
              <a:cxnLst/>
              <a:rect l="l" t="t" r="r" b="b"/>
              <a:pathLst>
                <a:path w="13653" h="12714" extrusionOk="0">
                  <a:moveTo>
                    <a:pt x="8949" y="0"/>
                  </a:moveTo>
                  <a:cubicBezTo>
                    <a:pt x="8838" y="0"/>
                    <a:pt x="8709" y="57"/>
                    <a:pt x="8573" y="175"/>
                  </a:cubicBezTo>
                  <a:cubicBezTo>
                    <a:pt x="8240" y="492"/>
                    <a:pt x="7906" y="842"/>
                    <a:pt x="7621" y="1191"/>
                  </a:cubicBezTo>
                  <a:cubicBezTo>
                    <a:pt x="7176" y="1715"/>
                    <a:pt x="6763" y="2239"/>
                    <a:pt x="6335" y="2778"/>
                  </a:cubicBezTo>
                  <a:cubicBezTo>
                    <a:pt x="6028" y="3169"/>
                    <a:pt x="5884" y="3335"/>
                    <a:pt x="5753" y="3335"/>
                  </a:cubicBezTo>
                  <a:cubicBezTo>
                    <a:pt x="5613" y="3335"/>
                    <a:pt x="5487" y="3146"/>
                    <a:pt x="5192" y="2842"/>
                  </a:cubicBezTo>
                  <a:cubicBezTo>
                    <a:pt x="4684" y="2318"/>
                    <a:pt x="4176" y="1794"/>
                    <a:pt x="3652" y="1286"/>
                  </a:cubicBezTo>
                  <a:cubicBezTo>
                    <a:pt x="3460" y="1094"/>
                    <a:pt x="3268" y="820"/>
                    <a:pt x="2985" y="820"/>
                  </a:cubicBezTo>
                  <a:cubicBezTo>
                    <a:pt x="2917" y="820"/>
                    <a:pt x="2843" y="836"/>
                    <a:pt x="2763" y="873"/>
                  </a:cubicBezTo>
                  <a:cubicBezTo>
                    <a:pt x="2382" y="1064"/>
                    <a:pt x="2461" y="1477"/>
                    <a:pt x="2445" y="1826"/>
                  </a:cubicBezTo>
                  <a:cubicBezTo>
                    <a:pt x="2445" y="2588"/>
                    <a:pt x="2509" y="3350"/>
                    <a:pt x="2652" y="4096"/>
                  </a:cubicBezTo>
                  <a:cubicBezTo>
                    <a:pt x="2763" y="4588"/>
                    <a:pt x="2620" y="5096"/>
                    <a:pt x="2271" y="5461"/>
                  </a:cubicBezTo>
                  <a:cubicBezTo>
                    <a:pt x="1652" y="6160"/>
                    <a:pt x="1112" y="6938"/>
                    <a:pt x="524" y="7668"/>
                  </a:cubicBezTo>
                  <a:cubicBezTo>
                    <a:pt x="477" y="7747"/>
                    <a:pt x="413" y="7811"/>
                    <a:pt x="366" y="7890"/>
                  </a:cubicBezTo>
                  <a:cubicBezTo>
                    <a:pt x="191" y="8160"/>
                    <a:pt x="1" y="8430"/>
                    <a:pt x="255" y="8763"/>
                  </a:cubicBezTo>
                  <a:cubicBezTo>
                    <a:pt x="386" y="8948"/>
                    <a:pt x="542" y="9001"/>
                    <a:pt x="709" y="9001"/>
                  </a:cubicBezTo>
                  <a:cubicBezTo>
                    <a:pt x="844" y="9001"/>
                    <a:pt x="986" y="8966"/>
                    <a:pt x="1128" y="8938"/>
                  </a:cubicBezTo>
                  <a:cubicBezTo>
                    <a:pt x="1302" y="8906"/>
                    <a:pt x="1477" y="8858"/>
                    <a:pt x="1652" y="8795"/>
                  </a:cubicBezTo>
                  <a:cubicBezTo>
                    <a:pt x="2810" y="8398"/>
                    <a:pt x="4065" y="8303"/>
                    <a:pt x="5239" y="7954"/>
                  </a:cubicBezTo>
                  <a:cubicBezTo>
                    <a:pt x="5310" y="7935"/>
                    <a:pt x="5374" y="7926"/>
                    <a:pt x="5430" y="7926"/>
                  </a:cubicBezTo>
                  <a:cubicBezTo>
                    <a:pt x="5666" y="7926"/>
                    <a:pt x="5791" y="8079"/>
                    <a:pt x="5906" y="8335"/>
                  </a:cubicBezTo>
                  <a:cubicBezTo>
                    <a:pt x="6335" y="9351"/>
                    <a:pt x="6811" y="10367"/>
                    <a:pt x="7255" y="11383"/>
                  </a:cubicBezTo>
                  <a:cubicBezTo>
                    <a:pt x="7398" y="11684"/>
                    <a:pt x="7525" y="11970"/>
                    <a:pt x="7684" y="12256"/>
                  </a:cubicBezTo>
                  <a:cubicBezTo>
                    <a:pt x="7782" y="12466"/>
                    <a:pt x="7893" y="12714"/>
                    <a:pt x="8147" y="12714"/>
                  </a:cubicBezTo>
                  <a:cubicBezTo>
                    <a:pt x="8181" y="12714"/>
                    <a:pt x="8217" y="12709"/>
                    <a:pt x="8256" y="12700"/>
                  </a:cubicBezTo>
                  <a:cubicBezTo>
                    <a:pt x="8573" y="12621"/>
                    <a:pt x="8573" y="12303"/>
                    <a:pt x="8589" y="12049"/>
                  </a:cubicBezTo>
                  <a:cubicBezTo>
                    <a:pt x="8700" y="10843"/>
                    <a:pt x="8779" y="9652"/>
                    <a:pt x="8859" y="8446"/>
                  </a:cubicBezTo>
                  <a:cubicBezTo>
                    <a:pt x="8922" y="7541"/>
                    <a:pt x="8922" y="7557"/>
                    <a:pt x="9795" y="7414"/>
                  </a:cubicBezTo>
                  <a:cubicBezTo>
                    <a:pt x="10780" y="7255"/>
                    <a:pt x="11764" y="7065"/>
                    <a:pt x="12732" y="6890"/>
                  </a:cubicBezTo>
                  <a:cubicBezTo>
                    <a:pt x="12859" y="6874"/>
                    <a:pt x="12970" y="6842"/>
                    <a:pt x="13082" y="6811"/>
                  </a:cubicBezTo>
                  <a:cubicBezTo>
                    <a:pt x="13320" y="6699"/>
                    <a:pt x="13605" y="6636"/>
                    <a:pt x="13621" y="6303"/>
                  </a:cubicBezTo>
                  <a:cubicBezTo>
                    <a:pt x="13653" y="5969"/>
                    <a:pt x="13383" y="5874"/>
                    <a:pt x="13129" y="5779"/>
                  </a:cubicBezTo>
                  <a:cubicBezTo>
                    <a:pt x="12145" y="5429"/>
                    <a:pt x="11145" y="5064"/>
                    <a:pt x="10145" y="4715"/>
                  </a:cubicBezTo>
                  <a:cubicBezTo>
                    <a:pt x="9113" y="4350"/>
                    <a:pt x="9113" y="4350"/>
                    <a:pt x="9145" y="3271"/>
                  </a:cubicBezTo>
                  <a:cubicBezTo>
                    <a:pt x="9145" y="3144"/>
                    <a:pt x="9145" y="3032"/>
                    <a:pt x="9145" y="2842"/>
                  </a:cubicBezTo>
                  <a:cubicBezTo>
                    <a:pt x="9192" y="2413"/>
                    <a:pt x="9240" y="1921"/>
                    <a:pt x="9287" y="1429"/>
                  </a:cubicBezTo>
                  <a:cubicBezTo>
                    <a:pt x="9319" y="1112"/>
                    <a:pt x="9335" y="778"/>
                    <a:pt x="9303" y="461"/>
                  </a:cubicBezTo>
                  <a:cubicBezTo>
                    <a:pt x="9273" y="162"/>
                    <a:pt x="9137" y="0"/>
                    <a:pt x="8949" y="0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5"/>
            <p:cNvSpPr/>
            <p:nvPr/>
          </p:nvSpPr>
          <p:spPr>
            <a:xfrm>
              <a:off x="6034447" y="2251108"/>
              <a:ext cx="435105" cy="460553"/>
            </a:xfrm>
            <a:custGeom>
              <a:avLst/>
              <a:gdLst/>
              <a:ahLst/>
              <a:cxnLst/>
              <a:rect l="l" t="t" r="r" b="b"/>
              <a:pathLst>
                <a:path w="12892" h="13646" extrusionOk="0">
                  <a:moveTo>
                    <a:pt x="6902" y="1"/>
                  </a:moveTo>
                  <a:cubicBezTo>
                    <a:pt x="6651" y="1"/>
                    <a:pt x="6477" y="197"/>
                    <a:pt x="6303" y="383"/>
                  </a:cubicBezTo>
                  <a:cubicBezTo>
                    <a:pt x="6240" y="447"/>
                    <a:pt x="6192" y="510"/>
                    <a:pt x="6129" y="590"/>
                  </a:cubicBezTo>
                  <a:cubicBezTo>
                    <a:pt x="5557" y="1320"/>
                    <a:pt x="4938" y="2034"/>
                    <a:pt x="4398" y="2812"/>
                  </a:cubicBezTo>
                  <a:cubicBezTo>
                    <a:pt x="4144" y="3241"/>
                    <a:pt x="3684" y="3495"/>
                    <a:pt x="3192" y="3511"/>
                  </a:cubicBezTo>
                  <a:cubicBezTo>
                    <a:pt x="2430" y="3558"/>
                    <a:pt x="1668" y="3685"/>
                    <a:pt x="922" y="3876"/>
                  </a:cubicBezTo>
                  <a:cubicBezTo>
                    <a:pt x="604" y="3971"/>
                    <a:pt x="176" y="3987"/>
                    <a:pt x="96" y="4400"/>
                  </a:cubicBezTo>
                  <a:cubicBezTo>
                    <a:pt x="1" y="4860"/>
                    <a:pt x="398" y="4987"/>
                    <a:pt x="699" y="5162"/>
                  </a:cubicBezTo>
                  <a:cubicBezTo>
                    <a:pt x="1319" y="5559"/>
                    <a:pt x="1954" y="5924"/>
                    <a:pt x="2589" y="6289"/>
                  </a:cubicBezTo>
                  <a:cubicBezTo>
                    <a:pt x="3303" y="6686"/>
                    <a:pt x="3430" y="6590"/>
                    <a:pt x="2795" y="7416"/>
                  </a:cubicBezTo>
                  <a:cubicBezTo>
                    <a:pt x="2382" y="7956"/>
                    <a:pt x="1969" y="8480"/>
                    <a:pt x="1588" y="9035"/>
                  </a:cubicBezTo>
                  <a:cubicBezTo>
                    <a:pt x="1303" y="9416"/>
                    <a:pt x="1049" y="9813"/>
                    <a:pt x="826" y="10226"/>
                  </a:cubicBezTo>
                  <a:cubicBezTo>
                    <a:pt x="625" y="10600"/>
                    <a:pt x="776" y="10870"/>
                    <a:pt x="1160" y="10870"/>
                  </a:cubicBezTo>
                  <a:cubicBezTo>
                    <a:pt x="1200" y="10870"/>
                    <a:pt x="1242" y="10867"/>
                    <a:pt x="1287" y="10861"/>
                  </a:cubicBezTo>
                  <a:cubicBezTo>
                    <a:pt x="1604" y="10797"/>
                    <a:pt x="1906" y="10718"/>
                    <a:pt x="2208" y="10607"/>
                  </a:cubicBezTo>
                  <a:cubicBezTo>
                    <a:pt x="2684" y="10448"/>
                    <a:pt x="3160" y="10258"/>
                    <a:pt x="3557" y="10115"/>
                  </a:cubicBezTo>
                  <a:cubicBezTo>
                    <a:pt x="3732" y="10067"/>
                    <a:pt x="3859" y="10051"/>
                    <a:pt x="3970" y="10019"/>
                  </a:cubicBezTo>
                  <a:cubicBezTo>
                    <a:pt x="4345" y="9910"/>
                    <a:pt x="4584" y="9840"/>
                    <a:pt x="4765" y="9840"/>
                  </a:cubicBezTo>
                  <a:cubicBezTo>
                    <a:pt x="5081" y="9840"/>
                    <a:pt x="5221" y="10053"/>
                    <a:pt x="5605" y="10639"/>
                  </a:cubicBezTo>
                  <a:cubicBezTo>
                    <a:pt x="6192" y="11512"/>
                    <a:pt x="6780" y="12385"/>
                    <a:pt x="7367" y="13274"/>
                  </a:cubicBezTo>
                  <a:cubicBezTo>
                    <a:pt x="7500" y="13460"/>
                    <a:pt x="7633" y="13646"/>
                    <a:pt x="7858" y="13646"/>
                  </a:cubicBezTo>
                  <a:cubicBezTo>
                    <a:pt x="7902" y="13646"/>
                    <a:pt x="7950" y="13639"/>
                    <a:pt x="8002" y="13623"/>
                  </a:cubicBezTo>
                  <a:cubicBezTo>
                    <a:pt x="8319" y="13512"/>
                    <a:pt x="8319" y="13226"/>
                    <a:pt x="8351" y="12956"/>
                  </a:cubicBezTo>
                  <a:cubicBezTo>
                    <a:pt x="8367" y="12845"/>
                    <a:pt x="8367" y="12734"/>
                    <a:pt x="8351" y="12607"/>
                  </a:cubicBezTo>
                  <a:cubicBezTo>
                    <a:pt x="8288" y="11623"/>
                    <a:pt x="8240" y="10623"/>
                    <a:pt x="8145" y="9623"/>
                  </a:cubicBezTo>
                  <a:cubicBezTo>
                    <a:pt x="8065" y="8749"/>
                    <a:pt x="8050" y="8749"/>
                    <a:pt x="8923" y="8464"/>
                  </a:cubicBezTo>
                  <a:cubicBezTo>
                    <a:pt x="10066" y="8099"/>
                    <a:pt x="11209" y="7718"/>
                    <a:pt x="12352" y="7337"/>
                  </a:cubicBezTo>
                  <a:cubicBezTo>
                    <a:pt x="12590" y="7257"/>
                    <a:pt x="12891" y="7178"/>
                    <a:pt x="12891" y="6844"/>
                  </a:cubicBezTo>
                  <a:cubicBezTo>
                    <a:pt x="12876" y="6511"/>
                    <a:pt x="12574" y="6463"/>
                    <a:pt x="12320" y="6400"/>
                  </a:cubicBezTo>
                  <a:cubicBezTo>
                    <a:pt x="12002" y="6321"/>
                    <a:pt x="11685" y="6257"/>
                    <a:pt x="11367" y="6209"/>
                  </a:cubicBezTo>
                  <a:cubicBezTo>
                    <a:pt x="10272" y="6003"/>
                    <a:pt x="9177" y="5813"/>
                    <a:pt x="8081" y="5638"/>
                  </a:cubicBezTo>
                  <a:cubicBezTo>
                    <a:pt x="7732" y="5574"/>
                    <a:pt x="7542" y="5463"/>
                    <a:pt x="7557" y="5082"/>
                  </a:cubicBezTo>
                  <a:cubicBezTo>
                    <a:pt x="7605" y="3844"/>
                    <a:pt x="7383" y="2622"/>
                    <a:pt x="7494" y="1383"/>
                  </a:cubicBezTo>
                  <a:cubicBezTo>
                    <a:pt x="7510" y="1209"/>
                    <a:pt x="7510" y="1034"/>
                    <a:pt x="7510" y="860"/>
                  </a:cubicBezTo>
                  <a:cubicBezTo>
                    <a:pt x="7494" y="542"/>
                    <a:pt x="7494" y="193"/>
                    <a:pt x="7129" y="50"/>
                  </a:cubicBezTo>
                  <a:cubicBezTo>
                    <a:pt x="7046" y="16"/>
                    <a:pt x="6971" y="1"/>
                    <a:pt x="6902" y="1"/>
                  </a:cubicBezTo>
                  <a:close/>
                </a:path>
              </a:pathLst>
            </a:custGeom>
            <a:solidFill>
              <a:srgbClr val="FFC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Oblak 2"/>
          <p:cNvSpPr/>
          <p:nvPr/>
        </p:nvSpPr>
        <p:spPr>
          <a:xfrm>
            <a:off x="5152919" y="0"/>
            <a:ext cx="3873317" cy="2471447"/>
          </a:xfrm>
          <a:prstGeom prst="cloudCallout">
            <a:avLst>
              <a:gd name="adj1" fmla="val -87221"/>
              <a:gd name="adj2" fmla="val 50817"/>
            </a:avLst>
          </a:prstGeom>
          <a:ln>
            <a:solidFill>
              <a:srgbClr val="C0C5C8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solidFill>
                  <a:srgbClr val="C00000"/>
                </a:solidFill>
              </a:rPr>
              <a:t>Ne pozabi narediti </a:t>
            </a:r>
            <a:br>
              <a:rPr lang="sl-SI" sz="2400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rgbClr val="C00000"/>
                </a:solidFill>
              </a:rPr>
              <a:t>fotografije tebe </a:t>
            </a:r>
            <a:endParaRPr lang="sl-SI" sz="2400" dirty="0" smtClean="0">
              <a:solidFill>
                <a:srgbClr val="C00000"/>
              </a:solidFill>
            </a:endParaRPr>
          </a:p>
          <a:p>
            <a:pPr algn="ctr"/>
            <a:r>
              <a:rPr lang="sl-SI" sz="2400" dirty="0" smtClean="0">
                <a:solidFill>
                  <a:srgbClr val="C00000"/>
                </a:solidFill>
              </a:rPr>
              <a:t>in snežaka in mi jo poslati.</a:t>
            </a:r>
            <a:endParaRPr lang="sl-SI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50"/>
          <p:cNvSpPr txBox="1">
            <a:spLocks noGrp="1"/>
          </p:cNvSpPr>
          <p:nvPr>
            <p:ph type="title"/>
          </p:nvPr>
        </p:nvSpPr>
        <p:spPr>
          <a:xfrm>
            <a:off x="1926490" y="1752845"/>
            <a:ext cx="5076000" cy="900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>
                <a:solidFill>
                  <a:schemeClr val="accent1"/>
                </a:solidFill>
              </a:rPr>
              <a:t>Uživaj v snežnih radostih.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1"/>
          <p:cNvSpPr txBox="1">
            <a:spLocks noGrp="1"/>
          </p:cNvSpPr>
          <p:nvPr>
            <p:ph type="title"/>
          </p:nvPr>
        </p:nvSpPr>
        <p:spPr>
          <a:xfrm>
            <a:off x="1794389" y="580915"/>
            <a:ext cx="5049326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Reši uganke o zimi</a:t>
            </a:r>
            <a:endParaRPr sz="3400" dirty="0"/>
          </a:p>
        </p:txBody>
      </p:sp>
      <p:sp>
        <p:nvSpPr>
          <p:cNvPr id="663" name="Google Shape;663;p51"/>
          <p:cNvSpPr txBox="1">
            <a:spLocks noGrp="1"/>
          </p:cNvSpPr>
          <p:nvPr>
            <p:ph type="subTitle" idx="1"/>
          </p:nvPr>
        </p:nvSpPr>
        <p:spPr>
          <a:xfrm>
            <a:off x="1031995" y="1376405"/>
            <a:ext cx="2157600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sl-SI" sz="1400" b="0" dirty="0"/>
              <a:t>Lonec in korenček in velik kup snega pa lahko napraviš sneženega … </a:t>
            </a:r>
            <a:endParaRPr sz="1400" dirty="0"/>
          </a:p>
        </p:txBody>
      </p:sp>
      <p:sp>
        <p:nvSpPr>
          <p:cNvPr id="664" name="Google Shape;664;p51"/>
          <p:cNvSpPr txBox="1">
            <a:spLocks noGrp="1"/>
          </p:cNvSpPr>
          <p:nvPr>
            <p:ph type="subTitle" idx="7"/>
          </p:nvPr>
        </p:nvSpPr>
        <p:spPr>
          <a:xfrm>
            <a:off x="2177728" y="2213632"/>
            <a:ext cx="688607" cy="2790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 dirty="0" smtClean="0"/>
              <a:t>(ažom</a:t>
            </a:r>
            <a:r>
              <a:rPr lang="sl-SI" sz="1050" dirty="0"/>
              <a:t>)</a:t>
            </a:r>
            <a:endParaRPr sz="1050" dirty="0"/>
          </a:p>
        </p:txBody>
      </p:sp>
      <p:sp>
        <p:nvSpPr>
          <p:cNvPr id="665" name="Google Shape;665;p51"/>
          <p:cNvSpPr txBox="1">
            <a:spLocks noGrp="1"/>
          </p:cNvSpPr>
          <p:nvPr>
            <p:ph type="subTitle" idx="2"/>
          </p:nvPr>
        </p:nvSpPr>
        <p:spPr>
          <a:xfrm>
            <a:off x="455454" y="3044872"/>
            <a:ext cx="2157600" cy="7471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sl-SI" sz="1400" b="0" dirty="0"/>
              <a:t>Trd je kot kamen, kamen ni! Če je na gorkem, se stopi.</a:t>
            </a:r>
            <a:endParaRPr sz="1400" dirty="0"/>
          </a:p>
        </p:txBody>
      </p:sp>
      <p:sp>
        <p:nvSpPr>
          <p:cNvPr id="666" name="Google Shape;666;p51"/>
          <p:cNvSpPr txBox="1">
            <a:spLocks noGrp="1"/>
          </p:cNvSpPr>
          <p:nvPr>
            <p:ph type="subTitle" idx="3"/>
          </p:nvPr>
        </p:nvSpPr>
        <p:spPr>
          <a:xfrm>
            <a:off x="2027150" y="3699283"/>
            <a:ext cx="498622" cy="3021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 dirty="0" smtClean="0"/>
              <a:t>(del)</a:t>
            </a:r>
            <a:endParaRPr sz="1050" dirty="0"/>
          </a:p>
        </p:txBody>
      </p:sp>
      <p:sp>
        <p:nvSpPr>
          <p:cNvPr id="667" name="Google Shape;667;p51"/>
          <p:cNvSpPr txBox="1">
            <a:spLocks noGrp="1"/>
          </p:cNvSpPr>
          <p:nvPr>
            <p:ph type="subTitle" idx="4"/>
          </p:nvPr>
        </p:nvSpPr>
        <p:spPr>
          <a:xfrm>
            <a:off x="5411939" y="1117937"/>
            <a:ext cx="3454970" cy="121086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/>
            <a:r>
              <a:rPr lang="sl-SI" sz="1400" b="0" dirty="0"/>
              <a:t>Zemljici trudni odejo bo stkala, prezeblim grmičem bo čepice dala. Gola drevesa bo v halje odela, zaspanim medvedom uspavanke </a:t>
            </a:r>
            <a:r>
              <a:rPr lang="sl-SI" sz="1400" b="0" dirty="0" smtClean="0"/>
              <a:t>pela.</a:t>
            </a:r>
            <a:endParaRPr sz="1400" dirty="0"/>
          </a:p>
        </p:txBody>
      </p:sp>
      <p:sp>
        <p:nvSpPr>
          <p:cNvPr id="668" name="Google Shape;668;p51"/>
          <p:cNvSpPr txBox="1">
            <a:spLocks noGrp="1"/>
          </p:cNvSpPr>
          <p:nvPr>
            <p:ph type="subTitle" idx="8"/>
          </p:nvPr>
        </p:nvSpPr>
        <p:spPr>
          <a:xfrm>
            <a:off x="8031859" y="2240447"/>
            <a:ext cx="613165" cy="294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00" dirty="0" smtClean="0"/>
              <a:t>(amiz)</a:t>
            </a:r>
            <a:endParaRPr sz="1000" dirty="0"/>
          </a:p>
        </p:txBody>
      </p:sp>
      <p:sp>
        <p:nvSpPr>
          <p:cNvPr id="669" name="Google Shape;669;p51"/>
          <p:cNvSpPr txBox="1">
            <a:spLocks noGrp="1"/>
          </p:cNvSpPr>
          <p:nvPr>
            <p:ph type="subTitle" idx="5"/>
          </p:nvPr>
        </p:nvSpPr>
        <p:spPr>
          <a:xfrm>
            <a:off x="6336173" y="2834692"/>
            <a:ext cx="2530736" cy="95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/>
            <a:r>
              <a:rPr lang="sl-SI" sz="1400" b="0" dirty="0"/>
              <a:t>Zares! Poznam vozilo brez koles, ki pelje, če je sneg, toda le, kjer je breg. </a:t>
            </a:r>
            <a:endParaRPr sz="1400" dirty="0"/>
          </a:p>
        </p:txBody>
      </p:sp>
      <p:sp>
        <p:nvSpPr>
          <p:cNvPr id="670" name="Google Shape;670;p51"/>
          <p:cNvSpPr txBox="1">
            <a:spLocks noGrp="1"/>
          </p:cNvSpPr>
          <p:nvPr>
            <p:ph type="subTitle" idx="6"/>
          </p:nvPr>
        </p:nvSpPr>
        <p:spPr>
          <a:xfrm>
            <a:off x="8031859" y="3746948"/>
            <a:ext cx="574383" cy="286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1050" dirty="0" smtClean="0"/>
              <a:t>(inas)</a:t>
            </a:r>
            <a:endParaRPr sz="105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594" y="2212406"/>
            <a:ext cx="2226085" cy="2828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2"/>
          <p:cNvSpPr txBox="1">
            <a:spLocks noGrp="1"/>
          </p:cNvSpPr>
          <p:nvPr>
            <p:ph type="subTitle" idx="1"/>
          </p:nvPr>
        </p:nvSpPr>
        <p:spPr>
          <a:xfrm>
            <a:off x="879763" y="1995054"/>
            <a:ext cx="8264237" cy="6788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600" dirty="0" smtClean="0"/>
              <a:t>Tvoja naloga bo – narediti snežaka.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l-SI" sz="2400" dirty="0" smtClean="0"/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 smtClean="0"/>
              <a:t>Ta pravega, sneženega, ledenega, mrzlega, </a:t>
            </a: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l-SI" sz="2400" dirty="0" smtClean="0"/>
              <a:t>snežno belega, nagajivega, domišljavega, zvedavega …</a:t>
            </a:r>
            <a:endParaRPr sz="2400" dirty="0"/>
          </a:p>
        </p:txBody>
      </p:sp>
      <p:sp>
        <p:nvSpPr>
          <p:cNvPr id="308" name="Google Shape;308;p42"/>
          <p:cNvSpPr txBox="1">
            <a:spLocks noGrp="1"/>
          </p:cNvSpPr>
          <p:nvPr>
            <p:ph type="title"/>
          </p:nvPr>
        </p:nvSpPr>
        <p:spPr>
          <a:xfrm>
            <a:off x="775854" y="395455"/>
            <a:ext cx="7656673" cy="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 smtClean="0"/>
              <a:t>Danes se boš napotil ven, na sneg…</a:t>
            </a:r>
            <a:endParaRPr dirty="0"/>
          </a:p>
        </p:txBody>
      </p:sp>
      <p:pic>
        <p:nvPicPr>
          <p:cNvPr id="2052" name="Picture 4" descr="Зимняя сказка — Школа №4 г. Киро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109" y="3207327"/>
            <a:ext cx="3844637" cy="193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236582" y="415309"/>
            <a:ext cx="2521964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600" dirty="0" smtClean="0"/>
              <a:t>Ideja št. 1</a:t>
            </a:r>
            <a:endParaRPr sz="36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6" name="Picture 4" descr="Zapri snežaka iz snega. Kako slepi snežaka iz snega: navodila, fotografije  in ide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83" y="1135589"/>
            <a:ext cx="4959935" cy="3318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070328" y="498436"/>
            <a:ext cx="2570455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2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4" descr="Благовещенцы слепили снеговика Олафа и нашли место для селфи белого ходо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45" y="658636"/>
            <a:ext cx="3671045" cy="40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9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201946" y="477654"/>
            <a:ext cx="26328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3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8" name="Picture 2" descr="Снежный мечтатель: жители Южного округа прислали фото снеговика | Южные  горизон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2" y="543719"/>
            <a:ext cx="3253122" cy="41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8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278145" y="449946"/>
            <a:ext cx="2598164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4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Tam na bregu mož stoji, v roki metlo on drži - sneženi mo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37" y="647171"/>
            <a:ext cx="3767026" cy="409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326636" y="449945"/>
            <a:ext cx="25566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5 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66" name="Picture 2" descr="Kako sem zaradi snežaka postal rasist, homofob in terorist - demokracija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2" y="959216"/>
            <a:ext cx="4568910" cy="36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2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>
            <a:spLocks noGrp="1"/>
          </p:cNvSpPr>
          <p:nvPr>
            <p:ph type="title"/>
          </p:nvPr>
        </p:nvSpPr>
        <p:spPr>
          <a:xfrm>
            <a:off x="5320212" y="434673"/>
            <a:ext cx="2632800" cy="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sz="3400" dirty="0" smtClean="0"/>
              <a:t>Ideja št. 6</a:t>
            </a:r>
            <a:endParaRPr sz="3400" dirty="0"/>
          </a:p>
        </p:txBody>
      </p:sp>
      <p:sp>
        <p:nvSpPr>
          <p:cNvPr id="709" name="Google Shape;709;p53"/>
          <p:cNvSpPr/>
          <p:nvPr/>
        </p:nvSpPr>
        <p:spPr>
          <a:xfrm>
            <a:off x="7953012" y="4044529"/>
            <a:ext cx="331937" cy="310319"/>
          </a:xfrm>
          <a:custGeom>
            <a:avLst/>
            <a:gdLst/>
            <a:ahLst/>
            <a:cxnLst/>
            <a:rect l="l" t="t" r="r" b="b"/>
            <a:pathLst>
              <a:path w="12130" h="11340" extrusionOk="0">
                <a:moveTo>
                  <a:pt x="5219" y="1"/>
                </a:moveTo>
                <a:cubicBezTo>
                  <a:pt x="5206" y="1"/>
                  <a:pt x="5193" y="2"/>
                  <a:pt x="5180" y="3"/>
                </a:cubicBezTo>
                <a:cubicBezTo>
                  <a:pt x="5032" y="20"/>
                  <a:pt x="4934" y="134"/>
                  <a:pt x="4918" y="265"/>
                </a:cubicBezTo>
                <a:cubicBezTo>
                  <a:pt x="4918" y="315"/>
                  <a:pt x="4918" y="364"/>
                  <a:pt x="4934" y="397"/>
                </a:cubicBezTo>
                <a:cubicBezTo>
                  <a:pt x="4950" y="610"/>
                  <a:pt x="4983" y="823"/>
                  <a:pt x="5016" y="1036"/>
                </a:cubicBezTo>
                <a:cubicBezTo>
                  <a:pt x="5049" y="1249"/>
                  <a:pt x="5065" y="1446"/>
                  <a:pt x="5065" y="1659"/>
                </a:cubicBezTo>
                <a:cubicBezTo>
                  <a:pt x="4999" y="1642"/>
                  <a:pt x="4950" y="1610"/>
                  <a:pt x="4918" y="1577"/>
                </a:cubicBezTo>
                <a:cubicBezTo>
                  <a:pt x="4606" y="1315"/>
                  <a:pt x="4327" y="1003"/>
                  <a:pt x="4098" y="659"/>
                </a:cubicBezTo>
                <a:cubicBezTo>
                  <a:pt x="4065" y="610"/>
                  <a:pt x="4032" y="561"/>
                  <a:pt x="3983" y="528"/>
                </a:cubicBezTo>
                <a:cubicBezTo>
                  <a:pt x="3932" y="476"/>
                  <a:pt x="3867" y="452"/>
                  <a:pt x="3800" y="452"/>
                </a:cubicBezTo>
                <a:cubicBezTo>
                  <a:pt x="3740" y="452"/>
                  <a:pt x="3677" y="472"/>
                  <a:pt x="3623" y="511"/>
                </a:cubicBezTo>
                <a:cubicBezTo>
                  <a:pt x="3524" y="593"/>
                  <a:pt x="3491" y="724"/>
                  <a:pt x="3541" y="839"/>
                </a:cubicBezTo>
                <a:cubicBezTo>
                  <a:pt x="3557" y="872"/>
                  <a:pt x="3573" y="905"/>
                  <a:pt x="3590" y="938"/>
                </a:cubicBezTo>
                <a:cubicBezTo>
                  <a:pt x="3836" y="1380"/>
                  <a:pt x="4164" y="1773"/>
                  <a:pt x="4541" y="2118"/>
                </a:cubicBezTo>
                <a:cubicBezTo>
                  <a:pt x="4672" y="2232"/>
                  <a:pt x="4819" y="2331"/>
                  <a:pt x="4983" y="2380"/>
                </a:cubicBezTo>
                <a:cubicBezTo>
                  <a:pt x="5131" y="2429"/>
                  <a:pt x="5147" y="2478"/>
                  <a:pt x="5163" y="2609"/>
                </a:cubicBezTo>
                <a:cubicBezTo>
                  <a:pt x="5213" y="3216"/>
                  <a:pt x="5262" y="3822"/>
                  <a:pt x="5344" y="4445"/>
                </a:cubicBezTo>
                <a:cubicBezTo>
                  <a:pt x="5376" y="4609"/>
                  <a:pt x="5393" y="4789"/>
                  <a:pt x="5376" y="4970"/>
                </a:cubicBezTo>
                <a:cubicBezTo>
                  <a:pt x="5370" y="4972"/>
                  <a:pt x="5363" y="4973"/>
                  <a:pt x="5356" y="4973"/>
                </a:cubicBezTo>
                <a:cubicBezTo>
                  <a:pt x="5314" y="4973"/>
                  <a:pt x="5271" y="4935"/>
                  <a:pt x="5229" y="4921"/>
                </a:cubicBezTo>
                <a:cubicBezTo>
                  <a:pt x="5065" y="4822"/>
                  <a:pt x="4918" y="4724"/>
                  <a:pt x="4754" y="4609"/>
                </a:cubicBezTo>
                <a:cubicBezTo>
                  <a:pt x="4196" y="4249"/>
                  <a:pt x="3639" y="3888"/>
                  <a:pt x="3082" y="3527"/>
                </a:cubicBezTo>
                <a:cubicBezTo>
                  <a:pt x="3016" y="3495"/>
                  <a:pt x="2967" y="3413"/>
                  <a:pt x="2983" y="3331"/>
                </a:cubicBezTo>
                <a:cubicBezTo>
                  <a:pt x="3098" y="2626"/>
                  <a:pt x="2967" y="1888"/>
                  <a:pt x="2623" y="1265"/>
                </a:cubicBezTo>
                <a:cubicBezTo>
                  <a:pt x="2590" y="1216"/>
                  <a:pt x="2557" y="1167"/>
                  <a:pt x="2508" y="1134"/>
                </a:cubicBezTo>
                <a:cubicBezTo>
                  <a:pt x="2457" y="1083"/>
                  <a:pt x="2386" y="1057"/>
                  <a:pt x="2317" y="1057"/>
                </a:cubicBezTo>
                <a:cubicBezTo>
                  <a:pt x="2275" y="1057"/>
                  <a:pt x="2233" y="1067"/>
                  <a:pt x="2197" y="1085"/>
                </a:cubicBezTo>
                <a:cubicBezTo>
                  <a:pt x="2082" y="1134"/>
                  <a:pt x="2033" y="1265"/>
                  <a:pt x="2049" y="1380"/>
                </a:cubicBezTo>
                <a:cubicBezTo>
                  <a:pt x="2049" y="1446"/>
                  <a:pt x="2082" y="1511"/>
                  <a:pt x="2115" y="1560"/>
                </a:cubicBezTo>
                <a:cubicBezTo>
                  <a:pt x="2344" y="2003"/>
                  <a:pt x="2442" y="2511"/>
                  <a:pt x="2377" y="3003"/>
                </a:cubicBezTo>
                <a:cubicBezTo>
                  <a:pt x="2344" y="3003"/>
                  <a:pt x="2311" y="3003"/>
                  <a:pt x="2295" y="2986"/>
                </a:cubicBezTo>
                <a:cubicBezTo>
                  <a:pt x="1983" y="2773"/>
                  <a:pt x="1672" y="2577"/>
                  <a:pt x="1377" y="2347"/>
                </a:cubicBezTo>
                <a:cubicBezTo>
                  <a:pt x="1344" y="2298"/>
                  <a:pt x="1295" y="2265"/>
                  <a:pt x="1262" y="2249"/>
                </a:cubicBezTo>
                <a:cubicBezTo>
                  <a:pt x="1204" y="2205"/>
                  <a:pt x="1140" y="2184"/>
                  <a:pt x="1077" y="2184"/>
                </a:cubicBezTo>
                <a:cubicBezTo>
                  <a:pt x="999" y="2184"/>
                  <a:pt x="924" y="2218"/>
                  <a:pt x="869" y="2282"/>
                </a:cubicBezTo>
                <a:cubicBezTo>
                  <a:pt x="771" y="2413"/>
                  <a:pt x="787" y="2577"/>
                  <a:pt x="885" y="2691"/>
                </a:cubicBezTo>
                <a:cubicBezTo>
                  <a:pt x="918" y="2724"/>
                  <a:pt x="951" y="2757"/>
                  <a:pt x="1000" y="2790"/>
                </a:cubicBezTo>
                <a:cubicBezTo>
                  <a:pt x="1213" y="2970"/>
                  <a:pt x="1443" y="3150"/>
                  <a:pt x="1672" y="3331"/>
                </a:cubicBezTo>
                <a:cubicBezTo>
                  <a:pt x="1803" y="3429"/>
                  <a:pt x="1934" y="3527"/>
                  <a:pt x="2082" y="3642"/>
                </a:cubicBezTo>
                <a:cubicBezTo>
                  <a:pt x="1951" y="3740"/>
                  <a:pt x="1803" y="3806"/>
                  <a:pt x="1656" y="3855"/>
                </a:cubicBezTo>
                <a:cubicBezTo>
                  <a:pt x="1377" y="3921"/>
                  <a:pt x="1115" y="3970"/>
                  <a:pt x="836" y="4003"/>
                </a:cubicBezTo>
                <a:cubicBezTo>
                  <a:pt x="639" y="4019"/>
                  <a:pt x="508" y="4117"/>
                  <a:pt x="508" y="4330"/>
                </a:cubicBezTo>
                <a:cubicBezTo>
                  <a:pt x="525" y="4527"/>
                  <a:pt x="672" y="4626"/>
                  <a:pt x="885" y="4642"/>
                </a:cubicBezTo>
                <a:cubicBezTo>
                  <a:pt x="920" y="4646"/>
                  <a:pt x="956" y="4648"/>
                  <a:pt x="991" y="4648"/>
                </a:cubicBezTo>
                <a:cubicBezTo>
                  <a:pt x="1088" y="4648"/>
                  <a:pt x="1187" y="4633"/>
                  <a:pt x="1295" y="4609"/>
                </a:cubicBezTo>
                <a:cubicBezTo>
                  <a:pt x="1738" y="4576"/>
                  <a:pt x="2164" y="4396"/>
                  <a:pt x="2524" y="4134"/>
                </a:cubicBezTo>
                <a:cubicBezTo>
                  <a:pt x="2590" y="4085"/>
                  <a:pt x="2619" y="4060"/>
                  <a:pt x="2649" y="4060"/>
                </a:cubicBezTo>
                <a:cubicBezTo>
                  <a:pt x="2680" y="4060"/>
                  <a:pt x="2713" y="4085"/>
                  <a:pt x="2787" y="4134"/>
                </a:cubicBezTo>
                <a:cubicBezTo>
                  <a:pt x="3491" y="4609"/>
                  <a:pt x="4229" y="5101"/>
                  <a:pt x="4967" y="5560"/>
                </a:cubicBezTo>
                <a:cubicBezTo>
                  <a:pt x="5016" y="5593"/>
                  <a:pt x="5098" y="5609"/>
                  <a:pt x="5098" y="5675"/>
                </a:cubicBezTo>
                <a:cubicBezTo>
                  <a:pt x="5114" y="5691"/>
                  <a:pt x="5065" y="5707"/>
                  <a:pt x="5032" y="5707"/>
                </a:cubicBezTo>
                <a:cubicBezTo>
                  <a:pt x="4196" y="5970"/>
                  <a:pt x="3344" y="6199"/>
                  <a:pt x="2492" y="6379"/>
                </a:cubicBezTo>
                <a:cubicBezTo>
                  <a:pt x="2475" y="6382"/>
                  <a:pt x="2459" y="6383"/>
                  <a:pt x="2444" y="6383"/>
                </a:cubicBezTo>
                <a:cubicBezTo>
                  <a:pt x="2367" y="6383"/>
                  <a:pt x="2306" y="6349"/>
                  <a:pt x="2279" y="6281"/>
                </a:cubicBezTo>
                <a:cubicBezTo>
                  <a:pt x="2082" y="5986"/>
                  <a:pt x="1787" y="5757"/>
                  <a:pt x="1443" y="5675"/>
                </a:cubicBezTo>
                <a:cubicBezTo>
                  <a:pt x="1131" y="5593"/>
                  <a:pt x="836" y="5560"/>
                  <a:pt x="525" y="5560"/>
                </a:cubicBezTo>
                <a:cubicBezTo>
                  <a:pt x="459" y="5560"/>
                  <a:pt x="410" y="5560"/>
                  <a:pt x="344" y="5576"/>
                </a:cubicBezTo>
                <a:cubicBezTo>
                  <a:pt x="213" y="5609"/>
                  <a:pt x="131" y="5724"/>
                  <a:pt x="148" y="5855"/>
                </a:cubicBezTo>
                <a:cubicBezTo>
                  <a:pt x="148" y="5970"/>
                  <a:pt x="230" y="6084"/>
                  <a:pt x="344" y="6117"/>
                </a:cubicBezTo>
                <a:cubicBezTo>
                  <a:pt x="394" y="6134"/>
                  <a:pt x="443" y="6150"/>
                  <a:pt x="492" y="6150"/>
                </a:cubicBezTo>
                <a:cubicBezTo>
                  <a:pt x="754" y="6166"/>
                  <a:pt x="1000" y="6215"/>
                  <a:pt x="1246" y="6281"/>
                </a:cubicBezTo>
                <a:cubicBezTo>
                  <a:pt x="1377" y="6330"/>
                  <a:pt x="1508" y="6396"/>
                  <a:pt x="1590" y="6511"/>
                </a:cubicBezTo>
                <a:cubicBezTo>
                  <a:pt x="1557" y="6543"/>
                  <a:pt x="1525" y="6560"/>
                  <a:pt x="1492" y="6560"/>
                </a:cubicBezTo>
                <a:cubicBezTo>
                  <a:pt x="1164" y="6609"/>
                  <a:pt x="836" y="6658"/>
                  <a:pt x="508" y="6724"/>
                </a:cubicBezTo>
                <a:cubicBezTo>
                  <a:pt x="410" y="6724"/>
                  <a:pt x="328" y="6740"/>
                  <a:pt x="230" y="6773"/>
                </a:cubicBezTo>
                <a:cubicBezTo>
                  <a:pt x="82" y="6806"/>
                  <a:pt x="0" y="6953"/>
                  <a:pt x="17" y="7101"/>
                </a:cubicBezTo>
                <a:cubicBezTo>
                  <a:pt x="33" y="7232"/>
                  <a:pt x="164" y="7346"/>
                  <a:pt x="312" y="7346"/>
                </a:cubicBezTo>
                <a:lnTo>
                  <a:pt x="361" y="7346"/>
                </a:lnTo>
                <a:cubicBezTo>
                  <a:pt x="803" y="7297"/>
                  <a:pt x="1262" y="7248"/>
                  <a:pt x="1705" y="7215"/>
                </a:cubicBezTo>
                <a:cubicBezTo>
                  <a:pt x="1743" y="7212"/>
                  <a:pt x="1773" y="7209"/>
                  <a:pt x="1796" y="7209"/>
                </a:cubicBezTo>
                <a:cubicBezTo>
                  <a:pt x="1875" y="7209"/>
                  <a:pt x="1881" y="7241"/>
                  <a:pt x="1869" y="7379"/>
                </a:cubicBezTo>
                <a:cubicBezTo>
                  <a:pt x="1803" y="7789"/>
                  <a:pt x="1623" y="8166"/>
                  <a:pt x="1361" y="8494"/>
                </a:cubicBezTo>
                <a:cubicBezTo>
                  <a:pt x="1246" y="8609"/>
                  <a:pt x="1148" y="8740"/>
                  <a:pt x="1049" y="8871"/>
                </a:cubicBezTo>
                <a:cubicBezTo>
                  <a:pt x="934" y="9068"/>
                  <a:pt x="1049" y="9330"/>
                  <a:pt x="1279" y="9363"/>
                </a:cubicBezTo>
                <a:cubicBezTo>
                  <a:pt x="1316" y="9375"/>
                  <a:pt x="1355" y="9381"/>
                  <a:pt x="1393" y="9381"/>
                </a:cubicBezTo>
                <a:cubicBezTo>
                  <a:pt x="1505" y="9381"/>
                  <a:pt x="1611" y="9329"/>
                  <a:pt x="1672" y="9231"/>
                </a:cubicBezTo>
                <a:cubicBezTo>
                  <a:pt x="1787" y="9100"/>
                  <a:pt x="1902" y="8953"/>
                  <a:pt x="2000" y="8805"/>
                </a:cubicBezTo>
                <a:cubicBezTo>
                  <a:pt x="2328" y="8330"/>
                  <a:pt x="2524" y="7789"/>
                  <a:pt x="2541" y="7215"/>
                </a:cubicBezTo>
                <a:cubicBezTo>
                  <a:pt x="2541" y="7068"/>
                  <a:pt x="2557" y="7068"/>
                  <a:pt x="2705" y="7019"/>
                </a:cubicBezTo>
                <a:cubicBezTo>
                  <a:pt x="3508" y="6855"/>
                  <a:pt x="4311" y="6625"/>
                  <a:pt x="5098" y="6396"/>
                </a:cubicBezTo>
                <a:cubicBezTo>
                  <a:pt x="5131" y="6385"/>
                  <a:pt x="5180" y="6358"/>
                  <a:pt x="5213" y="6358"/>
                </a:cubicBezTo>
                <a:cubicBezTo>
                  <a:pt x="5228" y="6358"/>
                  <a:pt x="5240" y="6364"/>
                  <a:pt x="5245" y="6379"/>
                </a:cubicBezTo>
                <a:cubicBezTo>
                  <a:pt x="5262" y="6445"/>
                  <a:pt x="5180" y="6511"/>
                  <a:pt x="5131" y="6576"/>
                </a:cubicBezTo>
                <a:cubicBezTo>
                  <a:pt x="4377" y="7756"/>
                  <a:pt x="3541" y="8904"/>
                  <a:pt x="2770" y="10084"/>
                </a:cubicBezTo>
                <a:cubicBezTo>
                  <a:pt x="2721" y="10149"/>
                  <a:pt x="2672" y="10231"/>
                  <a:pt x="2656" y="10313"/>
                </a:cubicBezTo>
                <a:cubicBezTo>
                  <a:pt x="2606" y="10461"/>
                  <a:pt x="2672" y="10625"/>
                  <a:pt x="2819" y="10707"/>
                </a:cubicBezTo>
                <a:cubicBezTo>
                  <a:pt x="2879" y="10740"/>
                  <a:pt x="2946" y="10757"/>
                  <a:pt x="3013" y="10757"/>
                </a:cubicBezTo>
                <a:cubicBezTo>
                  <a:pt x="3112" y="10757"/>
                  <a:pt x="3210" y="10719"/>
                  <a:pt x="3278" y="10641"/>
                </a:cubicBezTo>
                <a:cubicBezTo>
                  <a:pt x="3328" y="10608"/>
                  <a:pt x="3360" y="10559"/>
                  <a:pt x="3377" y="10526"/>
                </a:cubicBezTo>
                <a:cubicBezTo>
                  <a:pt x="4131" y="9461"/>
                  <a:pt x="4803" y="8346"/>
                  <a:pt x="5491" y="7248"/>
                </a:cubicBezTo>
                <a:cubicBezTo>
                  <a:pt x="5524" y="7183"/>
                  <a:pt x="5557" y="7117"/>
                  <a:pt x="5622" y="7084"/>
                </a:cubicBezTo>
                <a:cubicBezTo>
                  <a:pt x="5639" y="7084"/>
                  <a:pt x="5639" y="7117"/>
                  <a:pt x="5639" y="7133"/>
                </a:cubicBezTo>
                <a:cubicBezTo>
                  <a:pt x="5737" y="7773"/>
                  <a:pt x="5852" y="8412"/>
                  <a:pt x="5999" y="9051"/>
                </a:cubicBezTo>
                <a:cubicBezTo>
                  <a:pt x="6016" y="9117"/>
                  <a:pt x="5983" y="9182"/>
                  <a:pt x="5917" y="9215"/>
                </a:cubicBezTo>
                <a:cubicBezTo>
                  <a:pt x="5721" y="9363"/>
                  <a:pt x="5557" y="9527"/>
                  <a:pt x="5426" y="9740"/>
                </a:cubicBezTo>
                <a:cubicBezTo>
                  <a:pt x="5213" y="10067"/>
                  <a:pt x="5049" y="10428"/>
                  <a:pt x="4950" y="10821"/>
                </a:cubicBezTo>
                <a:cubicBezTo>
                  <a:pt x="4934" y="10871"/>
                  <a:pt x="4918" y="10936"/>
                  <a:pt x="4918" y="11018"/>
                </a:cubicBezTo>
                <a:cubicBezTo>
                  <a:pt x="4901" y="11149"/>
                  <a:pt x="4983" y="11280"/>
                  <a:pt x="5114" y="11330"/>
                </a:cubicBezTo>
                <a:cubicBezTo>
                  <a:pt x="5138" y="11336"/>
                  <a:pt x="5162" y="11340"/>
                  <a:pt x="5186" y="11340"/>
                </a:cubicBezTo>
                <a:cubicBezTo>
                  <a:pt x="5280" y="11340"/>
                  <a:pt x="5373" y="11290"/>
                  <a:pt x="5426" y="11198"/>
                </a:cubicBezTo>
                <a:cubicBezTo>
                  <a:pt x="5442" y="11149"/>
                  <a:pt x="5458" y="11100"/>
                  <a:pt x="5491" y="11051"/>
                </a:cubicBezTo>
                <a:cubicBezTo>
                  <a:pt x="5622" y="10690"/>
                  <a:pt x="5803" y="10346"/>
                  <a:pt x="6032" y="10035"/>
                </a:cubicBezTo>
                <a:cubicBezTo>
                  <a:pt x="6065" y="9969"/>
                  <a:pt x="6130" y="9920"/>
                  <a:pt x="6196" y="9887"/>
                </a:cubicBezTo>
                <a:cubicBezTo>
                  <a:pt x="6245" y="10117"/>
                  <a:pt x="6311" y="10330"/>
                  <a:pt x="6360" y="10559"/>
                </a:cubicBezTo>
                <a:cubicBezTo>
                  <a:pt x="6376" y="10690"/>
                  <a:pt x="6409" y="10821"/>
                  <a:pt x="6458" y="10936"/>
                </a:cubicBezTo>
                <a:cubicBezTo>
                  <a:pt x="6514" y="11048"/>
                  <a:pt x="6617" y="11124"/>
                  <a:pt x="6728" y="11124"/>
                </a:cubicBezTo>
                <a:cubicBezTo>
                  <a:pt x="6747" y="11124"/>
                  <a:pt x="6767" y="11121"/>
                  <a:pt x="6786" y="11116"/>
                </a:cubicBezTo>
                <a:cubicBezTo>
                  <a:pt x="6934" y="11084"/>
                  <a:pt x="7048" y="10969"/>
                  <a:pt x="7048" y="10805"/>
                </a:cubicBezTo>
                <a:cubicBezTo>
                  <a:pt x="7048" y="10756"/>
                  <a:pt x="7032" y="10690"/>
                  <a:pt x="7032" y="10625"/>
                </a:cubicBezTo>
                <a:cubicBezTo>
                  <a:pt x="6983" y="10379"/>
                  <a:pt x="6917" y="10149"/>
                  <a:pt x="6868" y="9904"/>
                </a:cubicBezTo>
                <a:cubicBezTo>
                  <a:pt x="6835" y="9822"/>
                  <a:pt x="6835" y="9723"/>
                  <a:pt x="6835" y="9641"/>
                </a:cubicBezTo>
                <a:lnTo>
                  <a:pt x="6835" y="9641"/>
                </a:lnTo>
                <a:cubicBezTo>
                  <a:pt x="7098" y="9690"/>
                  <a:pt x="7343" y="9789"/>
                  <a:pt x="7557" y="9936"/>
                </a:cubicBezTo>
                <a:cubicBezTo>
                  <a:pt x="7786" y="10084"/>
                  <a:pt x="8015" y="10248"/>
                  <a:pt x="8212" y="10444"/>
                </a:cubicBezTo>
                <a:cubicBezTo>
                  <a:pt x="8294" y="10510"/>
                  <a:pt x="8392" y="10576"/>
                  <a:pt x="8491" y="10592"/>
                </a:cubicBezTo>
                <a:cubicBezTo>
                  <a:pt x="8515" y="10597"/>
                  <a:pt x="8539" y="10599"/>
                  <a:pt x="8562" y="10599"/>
                </a:cubicBezTo>
                <a:cubicBezTo>
                  <a:pt x="8696" y="10599"/>
                  <a:pt x="8812" y="10521"/>
                  <a:pt x="8868" y="10395"/>
                </a:cubicBezTo>
                <a:cubicBezTo>
                  <a:pt x="8933" y="10264"/>
                  <a:pt x="8884" y="10100"/>
                  <a:pt x="8753" y="10018"/>
                </a:cubicBezTo>
                <a:cubicBezTo>
                  <a:pt x="8622" y="9904"/>
                  <a:pt x="8507" y="9822"/>
                  <a:pt x="8360" y="9690"/>
                </a:cubicBezTo>
                <a:cubicBezTo>
                  <a:pt x="8196" y="9559"/>
                  <a:pt x="8015" y="9428"/>
                  <a:pt x="7819" y="9313"/>
                </a:cubicBezTo>
                <a:cubicBezTo>
                  <a:pt x="7524" y="9133"/>
                  <a:pt x="7180" y="9018"/>
                  <a:pt x="6835" y="8969"/>
                </a:cubicBezTo>
                <a:cubicBezTo>
                  <a:pt x="6671" y="8953"/>
                  <a:pt x="6655" y="8953"/>
                  <a:pt x="6622" y="8789"/>
                </a:cubicBezTo>
                <a:cubicBezTo>
                  <a:pt x="6491" y="8133"/>
                  <a:pt x="6376" y="7461"/>
                  <a:pt x="6278" y="6806"/>
                </a:cubicBezTo>
                <a:cubicBezTo>
                  <a:pt x="6262" y="6658"/>
                  <a:pt x="6245" y="6511"/>
                  <a:pt x="6245" y="6363"/>
                </a:cubicBezTo>
                <a:cubicBezTo>
                  <a:pt x="6311" y="6363"/>
                  <a:pt x="6360" y="6396"/>
                  <a:pt x="6409" y="6429"/>
                </a:cubicBezTo>
                <a:cubicBezTo>
                  <a:pt x="7196" y="6871"/>
                  <a:pt x="7983" y="7281"/>
                  <a:pt x="8769" y="7723"/>
                </a:cubicBezTo>
                <a:cubicBezTo>
                  <a:pt x="8966" y="7822"/>
                  <a:pt x="9179" y="7953"/>
                  <a:pt x="9376" y="8068"/>
                </a:cubicBezTo>
                <a:cubicBezTo>
                  <a:pt x="9474" y="8117"/>
                  <a:pt x="9474" y="8166"/>
                  <a:pt x="9442" y="8248"/>
                </a:cubicBezTo>
                <a:cubicBezTo>
                  <a:pt x="9392" y="8346"/>
                  <a:pt x="9360" y="8428"/>
                  <a:pt x="9327" y="8527"/>
                </a:cubicBezTo>
                <a:cubicBezTo>
                  <a:pt x="9228" y="9002"/>
                  <a:pt x="9278" y="9494"/>
                  <a:pt x="9491" y="9936"/>
                </a:cubicBezTo>
                <a:cubicBezTo>
                  <a:pt x="9507" y="9985"/>
                  <a:pt x="9540" y="10051"/>
                  <a:pt x="9589" y="10084"/>
                </a:cubicBezTo>
                <a:cubicBezTo>
                  <a:pt x="9650" y="10154"/>
                  <a:pt x="9729" y="10188"/>
                  <a:pt x="9811" y="10188"/>
                </a:cubicBezTo>
                <a:cubicBezTo>
                  <a:pt x="9863" y="10188"/>
                  <a:pt x="9916" y="10175"/>
                  <a:pt x="9966" y="10149"/>
                </a:cubicBezTo>
                <a:cubicBezTo>
                  <a:pt x="10081" y="10084"/>
                  <a:pt x="10163" y="9953"/>
                  <a:pt x="10130" y="9822"/>
                </a:cubicBezTo>
                <a:cubicBezTo>
                  <a:pt x="10130" y="9772"/>
                  <a:pt x="10114" y="9723"/>
                  <a:pt x="10097" y="9690"/>
                </a:cubicBezTo>
                <a:cubicBezTo>
                  <a:pt x="9999" y="9477"/>
                  <a:pt x="9950" y="9248"/>
                  <a:pt x="9933" y="9018"/>
                </a:cubicBezTo>
                <a:cubicBezTo>
                  <a:pt x="9917" y="8854"/>
                  <a:pt x="9950" y="8707"/>
                  <a:pt x="10015" y="8559"/>
                </a:cubicBezTo>
                <a:cubicBezTo>
                  <a:pt x="10036" y="8508"/>
                  <a:pt x="10063" y="8483"/>
                  <a:pt x="10100" y="8483"/>
                </a:cubicBezTo>
                <a:cubicBezTo>
                  <a:pt x="10122" y="8483"/>
                  <a:pt x="10148" y="8492"/>
                  <a:pt x="10179" y="8510"/>
                </a:cubicBezTo>
                <a:cubicBezTo>
                  <a:pt x="10327" y="8592"/>
                  <a:pt x="10491" y="8691"/>
                  <a:pt x="10654" y="8773"/>
                </a:cubicBezTo>
                <a:cubicBezTo>
                  <a:pt x="10835" y="8871"/>
                  <a:pt x="11064" y="9002"/>
                  <a:pt x="11212" y="9117"/>
                </a:cubicBezTo>
                <a:cubicBezTo>
                  <a:pt x="11264" y="9162"/>
                  <a:pt x="11331" y="9183"/>
                  <a:pt x="11398" y="9183"/>
                </a:cubicBezTo>
                <a:cubicBezTo>
                  <a:pt x="11478" y="9183"/>
                  <a:pt x="11559" y="9154"/>
                  <a:pt x="11622" y="9100"/>
                </a:cubicBezTo>
                <a:cubicBezTo>
                  <a:pt x="11736" y="8986"/>
                  <a:pt x="11753" y="8805"/>
                  <a:pt x="11654" y="8674"/>
                </a:cubicBezTo>
                <a:cubicBezTo>
                  <a:pt x="11605" y="8592"/>
                  <a:pt x="11523" y="8510"/>
                  <a:pt x="11425" y="8461"/>
                </a:cubicBezTo>
                <a:cubicBezTo>
                  <a:pt x="11245" y="8363"/>
                  <a:pt x="11048" y="8248"/>
                  <a:pt x="10851" y="8133"/>
                </a:cubicBezTo>
                <a:cubicBezTo>
                  <a:pt x="10769" y="8084"/>
                  <a:pt x="10671" y="8035"/>
                  <a:pt x="10573" y="7986"/>
                </a:cubicBezTo>
                <a:cubicBezTo>
                  <a:pt x="10736" y="7871"/>
                  <a:pt x="10917" y="7789"/>
                  <a:pt x="11097" y="7740"/>
                </a:cubicBezTo>
                <a:cubicBezTo>
                  <a:pt x="11163" y="7723"/>
                  <a:pt x="11228" y="7723"/>
                  <a:pt x="11277" y="7707"/>
                </a:cubicBezTo>
                <a:cubicBezTo>
                  <a:pt x="11441" y="7642"/>
                  <a:pt x="11540" y="7560"/>
                  <a:pt x="11507" y="7379"/>
                </a:cubicBezTo>
                <a:cubicBezTo>
                  <a:pt x="11490" y="7215"/>
                  <a:pt x="11359" y="7133"/>
                  <a:pt x="11195" y="7133"/>
                </a:cubicBezTo>
                <a:cubicBezTo>
                  <a:pt x="11146" y="7133"/>
                  <a:pt x="11097" y="7150"/>
                  <a:pt x="11048" y="7150"/>
                </a:cubicBezTo>
                <a:cubicBezTo>
                  <a:pt x="10704" y="7215"/>
                  <a:pt x="10376" y="7346"/>
                  <a:pt x="10081" y="7527"/>
                </a:cubicBezTo>
                <a:cubicBezTo>
                  <a:pt x="10038" y="7570"/>
                  <a:pt x="9981" y="7590"/>
                  <a:pt x="9922" y="7590"/>
                </a:cubicBezTo>
                <a:cubicBezTo>
                  <a:pt x="9870" y="7590"/>
                  <a:pt x="9816" y="7574"/>
                  <a:pt x="9769" y="7543"/>
                </a:cubicBezTo>
                <a:cubicBezTo>
                  <a:pt x="9032" y="7101"/>
                  <a:pt x="8278" y="6691"/>
                  <a:pt x="7524" y="6281"/>
                </a:cubicBezTo>
                <a:cubicBezTo>
                  <a:pt x="7294" y="6150"/>
                  <a:pt x="7081" y="6019"/>
                  <a:pt x="6852" y="5888"/>
                </a:cubicBezTo>
                <a:cubicBezTo>
                  <a:pt x="6852" y="5871"/>
                  <a:pt x="6868" y="5838"/>
                  <a:pt x="6901" y="5838"/>
                </a:cubicBezTo>
                <a:cubicBezTo>
                  <a:pt x="7884" y="5511"/>
                  <a:pt x="8868" y="5216"/>
                  <a:pt x="9884" y="4970"/>
                </a:cubicBezTo>
                <a:cubicBezTo>
                  <a:pt x="9895" y="4967"/>
                  <a:pt x="9907" y="4966"/>
                  <a:pt x="9919" y="4966"/>
                </a:cubicBezTo>
                <a:cubicBezTo>
                  <a:pt x="9976" y="4966"/>
                  <a:pt x="10034" y="4997"/>
                  <a:pt x="10048" y="5052"/>
                </a:cubicBezTo>
                <a:cubicBezTo>
                  <a:pt x="10146" y="5199"/>
                  <a:pt x="10261" y="5347"/>
                  <a:pt x="10392" y="5445"/>
                </a:cubicBezTo>
                <a:cubicBezTo>
                  <a:pt x="10687" y="5675"/>
                  <a:pt x="11031" y="5838"/>
                  <a:pt x="11408" y="5937"/>
                </a:cubicBezTo>
                <a:cubicBezTo>
                  <a:pt x="11458" y="5953"/>
                  <a:pt x="11507" y="5970"/>
                  <a:pt x="11556" y="5970"/>
                </a:cubicBezTo>
                <a:cubicBezTo>
                  <a:pt x="11704" y="5970"/>
                  <a:pt x="11835" y="5855"/>
                  <a:pt x="11867" y="5707"/>
                </a:cubicBezTo>
                <a:cubicBezTo>
                  <a:pt x="11900" y="5576"/>
                  <a:pt x="11835" y="5429"/>
                  <a:pt x="11704" y="5363"/>
                </a:cubicBezTo>
                <a:cubicBezTo>
                  <a:pt x="11654" y="5330"/>
                  <a:pt x="11605" y="5314"/>
                  <a:pt x="11540" y="5298"/>
                </a:cubicBezTo>
                <a:cubicBezTo>
                  <a:pt x="11310" y="5232"/>
                  <a:pt x="11081" y="5134"/>
                  <a:pt x="10884" y="4986"/>
                </a:cubicBezTo>
                <a:cubicBezTo>
                  <a:pt x="10802" y="4937"/>
                  <a:pt x="10704" y="4888"/>
                  <a:pt x="10704" y="4806"/>
                </a:cubicBezTo>
                <a:cubicBezTo>
                  <a:pt x="10687" y="4757"/>
                  <a:pt x="10769" y="4757"/>
                  <a:pt x="10802" y="4740"/>
                </a:cubicBezTo>
                <a:cubicBezTo>
                  <a:pt x="11113" y="4658"/>
                  <a:pt x="11425" y="4593"/>
                  <a:pt x="11753" y="4511"/>
                </a:cubicBezTo>
                <a:cubicBezTo>
                  <a:pt x="11802" y="4494"/>
                  <a:pt x="11867" y="4478"/>
                  <a:pt x="11917" y="4445"/>
                </a:cubicBezTo>
                <a:cubicBezTo>
                  <a:pt x="12064" y="4380"/>
                  <a:pt x="12130" y="4232"/>
                  <a:pt x="12097" y="4068"/>
                </a:cubicBezTo>
                <a:cubicBezTo>
                  <a:pt x="12051" y="3931"/>
                  <a:pt x="11921" y="3837"/>
                  <a:pt x="11785" y="3837"/>
                </a:cubicBezTo>
                <a:cubicBezTo>
                  <a:pt x="11774" y="3837"/>
                  <a:pt x="11763" y="3838"/>
                  <a:pt x="11753" y="3839"/>
                </a:cubicBezTo>
                <a:cubicBezTo>
                  <a:pt x="11704" y="3839"/>
                  <a:pt x="11671" y="3855"/>
                  <a:pt x="11638" y="3855"/>
                </a:cubicBezTo>
                <a:cubicBezTo>
                  <a:pt x="11327" y="3937"/>
                  <a:pt x="11015" y="4019"/>
                  <a:pt x="10704" y="4101"/>
                </a:cubicBezTo>
                <a:cubicBezTo>
                  <a:pt x="10679" y="4101"/>
                  <a:pt x="10654" y="4105"/>
                  <a:pt x="10632" y="4105"/>
                </a:cubicBezTo>
                <a:cubicBezTo>
                  <a:pt x="10609" y="4105"/>
                  <a:pt x="10589" y="4101"/>
                  <a:pt x="10573" y="4085"/>
                </a:cubicBezTo>
                <a:cubicBezTo>
                  <a:pt x="10622" y="3872"/>
                  <a:pt x="10720" y="3675"/>
                  <a:pt x="10851" y="3495"/>
                </a:cubicBezTo>
                <a:cubicBezTo>
                  <a:pt x="10917" y="3396"/>
                  <a:pt x="11015" y="3298"/>
                  <a:pt x="11081" y="3199"/>
                </a:cubicBezTo>
                <a:cubicBezTo>
                  <a:pt x="11163" y="3085"/>
                  <a:pt x="11163" y="2937"/>
                  <a:pt x="11064" y="2839"/>
                </a:cubicBezTo>
                <a:cubicBezTo>
                  <a:pt x="11005" y="2780"/>
                  <a:pt x="10929" y="2750"/>
                  <a:pt x="10852" y="2750"/>
                </a:cubicBezTo>
                <a:cubicBezTo>
                  <a:pt x="10801" y="2750"/>
                  <a:pt x="10750" y="2763"/>
                  <a:pt x="10704" y="2790"/>
                </a:cubicBezTo>
                <a:cubicBezTo>
                  <a:pt x="10671" y="2806"/>
                  <a:pt x="10638" y="2822"/>
                  <a:pt x="10622" y="2839"/>
                </a:cubicBezTo>
                <a:cubicBezTo>
                  <a:pt x="10261" y="3199"/>
                  <a:pt x="10015" y="3658"/>
                  <a:pt x="9900" y="4150"/>
                </a:cubicBezTo>
                <a:cubicBezTo>
                  <a:pt x="9868" y="4265"/>
                  <a:pt x="9851" y="4314"/>
                  <a:pt x="9737" y="4330"/>
                </a:cubicBezTo>
                <a:cubicBezTo>
                  <a:pt x="8835" y="4560"/>
                  <a:pt x="7934" y="4806"/>
                  <a:pt x="7048" y="5101"/>
                </a:cubicBezTo>
                <a:cubicBezTo>
                  <a:pt x="7029" y="5110"/>
                  <a:pt x="7000" y="5120"/>
                  <a:pt x="6975" y="5120"/>
                </a:cubicBezTo>
                <a:cubicBezTo>
                  <a:pt x="6956" y="5120"/>
                  <a:pt x="6941" y="5115"/>
                  <a:pt x="6934" y="5101"/>
                </a:cubicBezTo>
                <a:cubicBezTo>
                  <a:pt x="6917" y="5084"/>
                  <a:pt x="6934" y="5084"/>
                  <a:pt x="6934" y="5084"/>
                </a:cubicBezTo>
                <a:cubicBezTo>
                  <a:pt x="7343" y="4429"/>
                  <a:pt x="7770" y="3790"/>
                  <a:pt x="8179" y="3150"/>
                </a:cubicBezTo>
                <a:cubicBezTo>
                  <a:pt x="8210" y="3100"/>
                  <a:pt x="8240" y="3081"/>
                  <a:pt x="8277" y="3081"/>
                </a:cubicBezTo>
                <a:cubicBezTo>
                  <a:pt x="8301" y="3081"/>
                  <a:pt x="8328" y="3088"/>
                  <a:pt x="8360" y="3101"/>
                </a:cubicBezTo>
                <a:cubicBezTo>
                  <a:pt x="8507" y="3160"/>
                  <a:pt x="8667" y="3190"/>
                  <a:pt x="8827" y="3190"/>
                </a:cubicBezTo>
                <a:cubicBezTo>
                  <a:pt x="8934" y="3190"/>
                  <a:pt x="9042" y="3177"/>
                  <a:pt x="9146" y="3150"/>
                </a:cubicBezTo>
                <a:cubicBezTo>
                  <a:pt x="9491" y="3052"/>
                  <a:pt x="9835" y="2921"/>
                  <a:pt x="10146" y="2724"/>
                </a:cubicBezTo>
                <a:cubicBezTo>
                  <a:pt x="10310" y="2626"/>
                  <a:pt x="10458" y="2495"/>
                  <a:pt x="10605" y="2347"/>
                </a:cubicBezTo>
                <a:cubicBezTo>
                  <a:pt x="10720" y="2232"/>
                  <a:pt x="10736" y="2036"/>
                  <a:pt x="10622" y="1921"/>
                </a:cubicBezTo>
                <a:cubicBezTo>
                  <a:pt x="10563" y="1843"/>
                  <a:pt x="10475" y="1805"/>
                  <a:pt x="10386" y="1805"/>
                </a:cubicBezTo>
                <a:cubicBezTo>
                  <a:pt x="10326" y="1805"/>
                  <a:pt x="10265" y="1822"/>
                  <a:pt x="10212" y="1855"/>
                </a:cubicBezTo>
                <a:cubicBezTo>
                  <a:pt x="10146" y="1905"/>
                  <a:pt x="10081" y="1954"/>
                  <a:pt x="10015" y="2003"/>
                </a:cubicBezTo>
                <a:cubicBezTo>
                  <a:pt x="9720" y="2232"/>
                  <a:pt x="9392" y="2396"/>
                  <a:pt x="9032" y="2511"/>
                </a:cubicBezTo>
                <a:cubicBezTo>
                  <a:pt x="8974" y="2523"/>
                  <a:pt x="8908" y="2534"/>
                  <a:pt x="8845" y="2534"/>
                </a:cubicBezTo>
                <a:cubicBezTo>
                  <a:pt x="8819" y="2534"/>
                  <a:pt x="8793" y="2532"/>
                  <a:pt x="8769" y="2527"/>
                </a:cubicBezTo>
                <a:cubicBezTo>
                  <a:pt x="8638" y="2511"/>
                  <a:pt x="8606" y="2478"/>
                  <a:pt x="8688" y="2364"/>
                </a:cubicBezTo>
                <a:cubicBezTo>
                  <a:pt x="8868" y="2052"/>
                  <a:pt x="9065" y="1724"/>
                  <a:pt x="9278" y="1429"/>
                </a:cubicBezTo>
                <a:cubicBezTo>
                  <a:pt x="9310" y="1380"/>
                  <a:pt x="9343" y="1331"/>
                  <a:pt x="9360" y="1282"/>
                </a:cubicBezTo>
                <a:cubicBezTo>
                  <a:pt x="9425" y="1167"/>
                  <a:pt x="9392" y="1019"/>
                  <a:pt x="9294" y="938"/>
                </a:cubicBezTo>
                <a:cubicBezTo>
                  <a:pt x="9245" y="897"/>
                  <a:pt x="9183" y="876"/>
                  <a:pt x="9122" y="876"/>
                </a:cubicBezTo>
                <a:cubicBezTo>
                  <a:pt x="9060" y="876"/>
                  <a:pt x="8999" y="897"/>
                  <a:pt x="8950" y="938"/>
                </a:cubicBezTo>
                <a:cubicBezTo>
                  <a:pt x="8884" y="970"/>
                  <a:pt x="8835" y="1036"/>
                  <a:pt x="8786" y="1085"/>
                </a:cubicBezTo>
                <a:cubicBezTo>
                  <a:pt x="8638" y="1282"/>
                  <a:pt x="8507" y="1495"/>
                  <a:pt x="8360" y="1692"/>
                </a:cubicBezTo>
                <a:cubicBezTo>
                  <a:pt x="8330" y="1721"/>
                  <a:pt x="8314" y="1792"/>
                  <a:pt x="8274" y="1792"/>
                </a:cubicBezTo>
                <a:cubicBezTo>
                  <a:pt x="8270" y="1792"/>
                  <a:pt x="8266" y="1791"/>
                  <a:pt x="8261" y="1790"/>
                </a:cubicBezTo>
                <a:cubicBezTo>
                  <a:pt x="8212" y="1773"/>
                  <a:pt x="8212" y="1708"/>
                  <a:pt x="8212" y="1642"/>
                </a:cubicBezTo>
                <a:cubicBezTo>
                  <a:pt x="8179" y="1413"/>
                  <a:pt x="8163" y="1151"/>
                  <a:pt x="8179" y="905"/>
                </a:cubicBezTo>
                <a:cubicBezTo>
                  <a:pt x="8196" y="839"/>
                  <a:pt x="8196" y="774"/>
                  <a:pt x="8179" y="692"/>
                </a:cubicBezTo>
                <a:cubicBezTo>
                  <a:pt x="8163" y="544"/>
                  <a:pt x="8048" y="446"/>
                  <a:pt x="7901" y="429"/>
                </a:cubicBezTo>
                <a:cubicBezTo>
                  <a:pt x="7753" y="429"/>
                  <a:pt x="7638" y="544"/>
                  <a:pt x="7622" y="692"/>
                </a:cubicBezTo>
                <a:cubicBezTo>
                  <a:pt x="7606" y="774"/>
                  <a:pt x="7589" y="856"/>
                  <a:pt x="7589" y="938"/>
                </a:cubicBezTo>
                <a:cubicBezTo>
                  <a:pt x="7540" y="1462"/>
                  <a:pt x="7589" y="1970"/>
                  <a:pt x="7753" y="2462"/>
                </a:cubicBezTo>
                <a:cubicBezTo>
                  <a:pt x="7770" y="2544"/>
                  <a:pt x="7753" y="2626"/>
                  <a:pt x="7704" y="2691"/>
                </a:cubicBezTo>
                <a:cubicBezTo>
                  <a:pt x="7212" y="3445"/>
                  <a:pt x="6721" y="4216"/>
                  <a:pt x="6212" y="4970"/>
                </a:cubicBezTo>
                <a:cubicBezTo>
                  <a:pt x="6198" y="5000"/>
                  <a:pt x="6169" y="5070"/>
                  <a:pt x="6127" y="5070"/>
                </a:cubicBezTo>
                <a:cubicBezTo>
                  <a:pt x="6123" y="5070"/>
                  <a:pt x="6118" y="5070"/>
                  <a:pt x="6114" y="5068"/>
                </a:cubicBezTo>
                <a:cubicBezTo>
                  <a:pt x="6065" y="5068"/>
                  <a:pt x="6065" y="5003"/>
                  <a:pt x="6065" y="4953"/>
                </a:cubicBezTo>
                <a:cubicBezTo>
                  <a:pt x="6049" y="4806"/>
                  <a:pt x="6032" y="4658"/>
                  <a:pt x="6016" y="4511"/>
                </a:cubicBezTo>
                <a:cubicBezTo>
                  <a:pt x="5934" y="3839"/>
                  <a:pt x="5868" y="3167"/>
                  <a:pt x="5803" y="2478"/>
                </a:cubicBezTo>
                <a:cubicBezTo>
                  <a:pt x="5786" y="2396"/>
                  <a:pt x="5835" y="2298"/>
                  <a:pt x="5917" y="2265"/>
                </a:cubicBezTo>
                <a:cubicBezTo>
                  <a:pt x="6081" y="2167"/>
                  <a:pt x="6229" y="2036"/>
                  <a:pt x="6360" y="1905"/>
                </a:cubicBezTo>
                <a:cubicBezTo>
                  <a:pt x="6688" y="1495"/>
                  <a:pt x="6966" y="1036"/>
                  <a:pt x="7180" y="544"/>
                </a:cubicBezTo>
                <a:cubicBezTo>
                  <a:pt x="7180" y="528"/>
                  <a:pt x="7196" y="511"/>
                  <a:pt x="7196" y="479"/>
                </a:cubicBezTo>
                <a:cubicBezTo>
                  <a:pt x="7245" y="331"/>
                  <a:pt x="7180" y="167"/>
                  <a:pt x="7032" y="102"/>
                </a:cubicBezTo>
                <a:cubicBezTo>
                  <a:pt x="6987" y="77"/>
                  <a:pt x="6939" y="65"/>
                  <a:pt x="6892" y="65"/>
                </a:cubicBezTo>
                <a:cubicBezTo>
                  <a:pt x="6784" y="65"/>
                  <a:pt x="6679" y="125"/>
                  <a:pt x="6622" y="216"/>
                </a:cubicBezTo>
                <a:cubicBezTo>
                  <a:pt x="6589" y="282"/>
                  <a:pt x="6557" y="331"/>
                  <a:pt x="6524" y="397"/>
                </a:cubicBezTo>
                <a:cubicBezTo>
                  <a:pt x="6376" y="757"/>
                  <a:pt x="6163" y="1085"/>
                  <a:pt x="5934" y="1396"/>
                </a:cubicBezTo>
                <a:cubicBezTo>
                  <a:pt x="5885" y="1462"/>
                  <a:pt x="5803" y="1544"/>
                  <a:pt x="5737" y="1560"/>
                </a:cubicBezTo>
                <a:cubicBezTo>
                  <a:pt x="5721" y="1560"/>
                  <a:pt x="5721" y="1495"/>
                  <a:pt x="5704" y="1478"/>
                </a:cubicBezTo>
                <a:cubicBezTo>
                  <a:pt x="5655" y="1085"/>
                  <a:pt x="5573" y="708"/>
                  <a:pt x="5508" y="315"/>
                </a:cubicBezTo>
                <a:cubicBezTo>
                  <a:pt x="5508" y="265"/>
                  <a:pt x="5491" y="216"/>
                  <a:pt x="5475" y="184"/>
                </a:cubicBezTo>
                <a:cubicBezTo>
                  <a:pt x="5431" y="66"/>
                  <a:pt x="5333" y="1"/>
                  <a:pt x="5219" y="1"/>
                </a:cubicBezTo>
                <a:close/>
              </a:path>
            </a:pathLst>
          </a:custGeom>
          <a:solidFill>
            <a:srgbClr val="EB50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3"/>
          <p:cNvSpPr/>
          <p:nvPr/>
        </p:nvSpPr>
        <p:spPr>
          <a:xfrm>
            <a:off x="8130186" y="1135589"/>
            <a:ext cx="309526" cy="337383"/>
          </a:xfrm>
          <a:custGeom>
            <a:avLst/>
            <a:gdLst/>
            <a:ahLst/>
            <a:cxnLst/>
            <a:rect l="l" t="t" r="r" b="b"/>
            <a:pathLst>
              <a:path w="11311" h="12329" extrusionOk="0">
                <a:moveTo>
                  <a:pt x="6536" y="0"/>
                </a:moveTo>
                <a:cubicBezTo>
                  <a:pt x="6402" y="0"/>
                  <a:pt x="6275" y="81"/>
                  <a:pt x="6230" y="216"/>
                </a:cubicBezTo>
                <a:cubicBezTo>
                  <a:pt x="6197" y="281"/>
                  <a:pt x="6197" y="330"/>
                  <a:pt x="6180" y="396"/>
                </a:cubicBezTo>
                <a:cubicBezTo>
                  <a:pt x="6131" y="724"/>
                  <a:pt x="6082" y="1035"/>
                  <a:pt x="6033" y="1363"/>
                </a:cubicBezTo>
                <a:cubicBezTo>
                  <a:pt x="6033" y="1393"/>
                  <a:pt x="6033" y="1463"/>
                  <a:pt x="5996" y="1463"/>
                </a:cubicBezTo>
                <a:cubicBezTo>
                  <a:pt x="5992" y="1463"/>
                  <a:pt x="5988" y="1463"/>
                  <a:pt x="5984" y="1461"/>
                </a:cubicBezTo>
                <a:cubicBezTo>
                  <a:pt x="5902" y="1461"/>
                  <a:pt x="5836" y="1379"/>
                  <a:pt x="5787" y="1314"/>
                </a:cubicBezTo>
                <a:cubicBezTo>
                  <a:pt x="5639" y="1117"/>
                  <a:pt x="5508" y="904"/>
                  <a:pt x="5410" y="675"/>
                </a:cubicBezTo>
                <a:cubicBezTo>
                  <a:pt x="5394" y="625"/>
                  <a:pt x="5361" y="560"/>
                  <a:pt x="5328" y="511"/>
                </a:cubicBezTo>
                <a:cubicBezTo>
                  <a:pt x="5276" y="419"/>
                  <a:pt x="5172" y="370"/>
                  <a:pt x="5057" y="370"/>
                </a:cubicBezTo>
                <a:cubicBezTo>
                  <a:pt x="5028" y="370"/>
                  <a:pt x="4997" y="373"/>
                  <a:pt x="4967" y="380"/>
                </a:cubicBezTo>
                <a:cubicBezTo>
                  <a:pt x="4820" y="429"/>
                  <a:pt x="4738" y="576"/>
                  <a:pt x="4754" y="724"/>
                </a:cubicBezTo>
                <a:cubicBezTo>
                  <a:pt x="4754" y="773"/>
                  <a:pt x="4771" y="822"/>
                  <a:pt x="4787" y="871"/>
                </a:cubicBezTo>
                <a:cubicBezTo>
                  <a:pt x="4935" y="1232"/>
                  <a:pt x="5131" y="1560"/>
                  <a:pt x="5377" y="1838"/>
                </a:cubicBezTo>
                <a:cubicBezTo>
                  <a:pt x="5508" y="1969"/>
                  <a:pt x="5639" y="2068"/>
                  <a:pt x="5803" y="2133"/>
                </a:cubicBezTo>
                <a:cubicBezTo>
                  <a:pt x="5885" y="2150"/>
                  <a:pt x="5918" y="2232"/>
                  <a:pt x="5902" y="2297"/>
                </a:cubicBezTo>
                <a:cubicBezTo>
                  <a:pt x="5754" y="3330"/>
                  <a:pt x="5557" y="4346"/>
                  <a:pt x="5328" y="5362"/>
                </a:cubicBezTo>
                <a:cubicBezTo>
                  <a:pt x="5328" y="5379"/>
                  <a:pt x="5312" y="5395"/>
                  <a:pt x="5295" y="5412"/>
                </a:cubicBezTo>
                <a:cubicBezTo>
                  <a:pt x="5131" y="5199"/>
                  <a:pt x="4984" y="4985"/>
                  <a:pt x="4836" y="4772"/>
                </a:cubicBezTo>
                <a:cubicBezTo>
                  <a:pt x="4361" y="4068"/>
                  <a:pt x="3853" y="3363"/>
                  <a:pt x="3361" y="2658"/>
                </a:cubicBezTo>
                <a:cubicBezTo>
                  <a:pt x="3279" y="2576"/>
                  <a:pt x="3263" y="2445"/>
                  <a:pt x="3328" y="2346"/>
                </a:cubicBezTo>
                <a:cubicBezTo>
                  <a:pt x="3492" y="2035"/>
                  <a:pt x="3591" y="1691"/>
                  <a:pt x="3623" y="1347"/>
                </a:cubicBezTo>
                <a:cubicBezTo>
                  <a:pt x="3623" y="1297"/>
                  <a:pt x="3623" y="1248"/>
                  <a:pt x="3623" y="1215"/>
                </a:cubicBezTo>
                <a:cubicBezTo>
                  <a:pt x="3591" y="1052"/>
                  <a:pt x="3509" y="920"/>
                  <a:pt x="3345" y="904"/>
                </a:cubicBezTo>
                <a:cubicBezTo>
                  <a:pt x="3164" y="904"/>
                  <a:pt x="3082" y="1019"/>
                  <a:pt x="3050" y="1166"/>
                </a:cubicBezTo>
                <a:cubicBezTo>
                  <a:pt x="3033" y="1232"/>
                  <a:pt x="3033" y="1297"/>
                  <a:pt x="3017" y="1363"/>
                </a:cubicBezTo>
                <a:cubicBezTo>
                  <a:pt x="2984" y="1560"/>
                  <a:pt x="2935" y="1740"/>
                  <a:pt x="2837" y="1904"/>
                </a:cubicBezTo>
                <a:cubicBezTo>
                  <a:pt x="2771" y="1822"/>
                  <a:pt x="2705" y="1724"/>
                  <a:pt x="2656" y="1642"/>
                </a:cubicBezTo>
                <a:cubicBezTo>
                  <a:pt x="2525" y="1461"/>
                  <a:pt x="2394" y="1281"/>
                  <a:pt x="2263" y="1101"/>
                </a:cubicBezTo>
                <a:cubicBezTo>
                  <a:pt x="2214" y="1019"/>
                  <a:pt x="2132" y="937"/>
                  <a:pt x="2033" y="888"/>
                </a:cubicBezTo>
                <a:cubicBezTo>
                  <a:pt x="1988" y="865"/>
                  <a:pt x="1938" y="854"/>
                  <a:pt x="1886" y="854"/>
                </a:cubicBezTo>
                <a:cubicBezTo>
                  <a:pt x="1788" y="854"/>
                  <a:pt x="1688" y="894"/>
                  <a:pt x="1624" y="970"/>
                </a:cubicBezTo>
                <a:cubicBezTo>
                  <a:pt x="1525" y="1101"/>
                  <a:pt x="1542" y="1265"/>
                  <a:pt x="1656" y="1379"/>
                </a:cubicBezTo>
                <a:cubicBezTo>
                  <a:pt x="1771" y="1527"/>
                  <a:pt x="1935" y="1740"/>
                  <a:pt x="2033" y="1904"/>
                </a:cubicBezTo>
                <a:cubicBezTo>
                  <a:pt x="2148" y="2051"/>
                  <a:pt x="2246" y="2199"/>
                  <a:pt x="2361" y="2363"/>
                </a:cubicBezTo>
                <a:cubicBezTo>
                  <a:pt x="2394" y="2428"/>
                  <a:pt x="2394" y="2478"/>
                  <a:pt x="2312" y="2510"/>
                </a:cubicBezTo>
                <a:cubicBezTo>
                  <a:pt x="2181" y="2592"/>
                  <a:pt x="2033" y="2641"/>
                  <a:pt x="1869" y="2641"/>
                </a:cubicBezTo>
                <a:cubicBezTo>
                  <a:pt x="1830" y="2644"/>
                  <a:pt x="1791" y="2646"/>
                  <a:pt x="1751" y="2646"/>
                </a:cubicBezTo>
                <a:cubicBezTo>
                  <a:pt x="1561" y="2646"/>
                  <a:pt x="1371" y="2614"/>
                  <a:pt x="1181" y="2560"/>
                </a:cubicBezTo>
                <a:cubicBezTo>
                  <a:pt x="1148" y="2543"/>
                  <a:pt x="1099" y="2527"/>
                  <a:pt x="1050" y="2527"/>
                </a:cubicBezTo>
                <a:cubicBezTo>
                  <a:pt x="1039" y="2525"/>
                  <a:pt x="1028" y="2525"/>
                  <a:pt x="1016" y="2525"/>
                </a:cubicBezTo>
                <a:cubicBezTo>
                  <a:pt x="897" y="2525"/>
                  <a:pt x="783" y="2603"/>
                  <a:pt x="738" y="2723"/>
                </a:cubicBezTo>
                <a:cubicBezTo>
                  <a:pt x="689" y="2855"/>
                  <a:pt x="722" y="3002"/>
                  <a:pt x="837" y="3100"/>
                </a:cubicBezTo>
                <a:cubicBezTo>
                  <a:pt x="886" y="3133"/>
                  <a:pt x="935" y="3166"/>
                  <a:pt x="1001" y="3182"/>
                </a:cubicBezTo>
                <a:cubicBezTo>
                  <a:pt x="1243" y="3260"/>
                  <a:pt x="1494" y="3302"/>
                  <a:pt x="1745" y="3302"/>
                </a:cubicBezTo>
                <a:cubicBezTo>
                  <a:pt x="1969" y="3302"/>
                  <a:pt x="2194" y="3268"/>
                  <a:pt x="2410" y="3199"/>
                </a:cubicBezTo>
                <a:cubicBezTo>
                  <a:pt x="2509" y="3150"/>
                  <a:pt x="2591" y="3117"/>
                  <a:pt x="2673" y="3051"/>
                </a:cubicBezTo>
                <a:cubicBezTo>
                  <a:pt x="2709" y="3033"/>
                  <a:pt x="2737" y="3024"/>
                  <a:pt x="2761" y="3024"/>
                </a:cubicBezTo>
                <a:cubicBezTo>
                  <a:pt x="2800" y="3024"/>
                  <a:pt x="2828" y="3049"/>
                  <a:pt x="2869" y="3100"/>
                </a:cubicBezTo>
                <a:cubicBezTo>
                  <a:pt x="3000" y="3281"/>
                  <a:pt x="3148" y="3477"/>
                  <a:pt x="3279" y="3674"/>
                </a:cubicBezTo>
                <a:cubicBezTo>
                  <a:pt x="3787" y="4412"/>
                  <a:pt x="4279" y="5149"/>
                  <a:pt x="4787" y="5887"/>
                </a:cubicBezTo>
                <a:cubicBezTo>
                  <a:pt x="4836" y="5936"/>
                  <a:pt x="4853" y="5985"/>
                  <a:pt x="4869" y="6051"/>
                </a:cubicBezTo>
                <a:cubicBezTo>
                  <a:pt x="4795" y="6059"/>
                  <a:pt x="4722" y="6063"/>
                  <a:pt x="4648" y="6063"/>
                </a:cubicBezTo>
                <a:cubicBezTo>
                  <a:pt x="4574" y="6063"/>
                  <a:pt x="4500" y="6059"/>
                  <a:pt x="4426" y="6051"/>
                </a:cubicBezTo>
                <a:cubicBezTo>
                  <a:pt x="3771" y="6034"/>
                  <a:pt x="3082" y="5985"/>
                  <a:pt x="2427" y="5920"/>
                </a:cubicBezTo>
                <a:cubicBezTo>
                  <a:pt x="2246" y="5903"/>
                  <a:pt x="2246" y="5887"/>
                  <a:pt x="2214" y="5723"/>
                </a:cubicBezTo>
                <a:cubicBezTo>
                  <a:pt x="2132" y="5379"/>
                  <a:pt x="1984" y="5051"/>
                  <a:pt x="1771" y="4772"/>
                </a:cubicBezTo>
                <a:cubicBezTo>
                  <a:pt x="1640" y="4592"/>
                  <a:pt x="1509" y="4428"/>
                  <a:pt x="1345" y="4281"/>
                </a:cubicBezTo>
                <a:cubicBezTo>
                  <a:pt x="1214" y="4133"/>
                  <a:pt x="1115" y="4051"/>
                  <a:pt x="984" y="3920"/>
                </a:cubicBezTo>
                <a:cubicBezTo>
                  <a:pt x="930" y="3845"/>
                  <a:pt x="834" y="3805"/>
                  <a:pt x="737" y="3805"/>
                </a:cubicBezTo>
                <a:cubicBezTo>
                  <a:pt x="687" y="3805"/>
                  <a:pt x="636" y="3816"/>
                  <a:pt x="591" y="3838"/>
                </a:cubicBezTo>
                <a:cubicBezTo>
                  <a:pt x="460" y="3920"/>
                  <a:pt x="411" y="4084"/>
                  <a:pt x="443" y="4231"/>
                </a:cubicBezTo>
                <a:cubicBezTo>
                  <a:pt x="476" y="4330"/>
                  <a:pt x="542" y="4428"/>
                  <a:pt x="624" y="4494"/>
                </a:cubicBezTo>
                <a:cubicBezTo>
                  <a:pt x="837" y="4674"/>
                  <a:pt x="1017" y="4871"/>
                  <a:pt x="1197" y="5100"/>
                </a:cubicBezTo>
                <a:cubicBezTo>
                  <a:pt x="1345" y="5297"/>
                  <a:pt x="1476" y="5526"/>
                  <a:pt x="1558" y="5772"/>
                </a:cubicBezTo>
                <a:cubicBezTo>
                  <a:pt x="1510" y="5791"/>
                  <a:pt x="1456" y="5799"/>
                  <a:pt x="1404" y="5799"/>
                </a:cubicBezTo>
                <a:cubicBezTo>
                  <a:pt x="1366" y="5799"/>
                  <a:pt x="1330" y="5795"/>
                  <a:pt x="1296" y="5789"/>
                </a:cubicBezTo>
                <a:cubicBezTo>
                  <a:pt x="1033" y="5756"/>
                  <a:pt x="804" y="5723"/>
                  <a:pt x="542" y="5690"/>
                </a:cubicBezTo>
                <a:lnTo>
                  <a:pt x="361" y="5690"/>
                </a:lnTo>
                <a:cubicBezTo>
                  <a:pt x="214" y="5707"/>
                  <a:pt x="99" y="5821"/>
                  <a:pt x="83" y="5969"/>
                </a:cubicBezTo>
                <a:cubicBezTo>
                  <a:pt x="66" y="6116"/>
                  <a:pt x="165" y="6248"/>
                  <a:pt x="296" y="6280"/>
                </a:cubicBezTo>
                <a:cubicBezTo>
                  <a:pt x="427" y="6313"/>
                  <a:pt x="558" y="6346"/>
                  <a:pt x="689" y="6346"/>
                </a:cubicBezTo>
                <a:cubicBezTo>
                  <a:pt x="919" y="6379"/>
                  <a:pt x="1148" y="6411"/>
                  <a:pt x="1361" y="6444"/>
                </a:cubicBezTo>
                <a:cubicBezTo>
                  <a:pt x="1345" y="6526"/>
                  <a:pt x="1296" y="6575"/>
                  <a:pt x="1247" y="6625"/>
                </a:cubicBezTo>
                <a:cubicBezTo>
                  <a:pt x="952" y="6870"/>
                  <a:pt x="624" y="7100"/>
                  <a:pt x="279" y="7264"/>
                </a:cubicBezTo>
                <a:cubicBezTo>
                  <a:pt x="230" y="7297"/>
                  <a:pt x="181" y="7313"/>
                  <a:pt x="148" y="7346"/>
                </a:cubicBezTo>
                <a:cubicBezTo>
                  <a:pt x="34" y="7411"/>
                  <a:pt x="1" y="7559"/>
                  <a:pt x="50" y="7674"/>
                </a:cubicBezTo>
                <a:cubicBezTo>
                  <a:pt x="104" y="7768"/>
                  <a:pt x="203" y="7830"/>
                  <a:pt x="310" y="7830"/>
                </a:cubicBezTo>
                <a:cubicBezTo>
                  <a:pt x="332" y="7830"/>
                  <a:pt x="355" y="7827"/>
                  <a:pt x="378" y="7821"/>
                </a:cubicBezTo>
                <a:cubicBezTo>
                  <a:pt x="443" y="7821"/>
                  <a:pt x="509" y="7805"/>
                  <a:pt x="575" y="7772"/>
                </a:cubicBezTo>
                <a:cubicBezTo>
                  <a:pt x="935" y="7641"/>
                  <a:pt x="1279" y="7444"/>
                  <a:pt x="1591" y="7198"/>
                </a:cubicBezTo>
                <a:cubicBezTo>
                  <a:pt x="1787" y="7051"/>
                  <a:pt x="1951" y="6854"/>
                  <a:pt x="2066" y="6657"/>
                </a:cubicBezTo>
                <a:cubicBezTo>
                  <a:pt x="2099" y="6592"/>
                  <a:pt x="2164" y="6559"/>
                  <a:pt x="2230" y="6559"/>
                </a:cubicBezTo>
                <a:cubicBezTo>
                  <a:pt x="2869" y="6641"/>
                  <a:pt x="3525" y="6690"/>
                  <a:pt x="4164" y="6723"/>
                </a:cubicBezTo>
                <a:cubicBezTo>
                  <a:pt x="4181" y="6723"/>
                  <a:pt x="4213" y="6739"/>
                  <a:pt x="4213" y="6756"/>
                </a:cubicBezTo>
                <a:cubicBezTo>
                  <a:pt x="4197" y="6805"/>
                  <a:pt x="4115" y="6854"/>
                  <a:pt x="4066" y="6887"/>
                </a:cubicBezTo>
                <a:cubicBezTo>
                  <a:pt x="3050" y="7690"/>
                  <a:pt x="2001" y="8460"/>
                  <a:pt x="1017" y="9313"/>
                </a:cubicBezTo>
                <a:cubicBezTo>
                  <a:pt x="968" y="9346"/>
                  <a:pt x="935" y="9378"/>
                  <a:pt x="902" y="9427"/>
                </a:cubicBezTo>
                <a:cubicBezTo>
                  <a:pt x="788" y="9559"/>
                  <a:pt x="788" y="9739"/>
                  <a:pt x="886" y="9886"/>
                </a:cubicBezTo>
                <a:cubicBezTo>
                  <a:pt x="947" y="9984"/>
                  <a:pt x="1063" y="10036"/>
                  <a:pt x="1178" y="10036"/>
                </a:cubicBezTo>
                <a:cubicBezTo>
                  <a:pt x="1218" y="10036"/>
                  <a:pt x="1258" y="10030"/>
                  <a:pt x="1296" y="10018"/>
                </a:cubicBezTo>
                <a:cubicBezTo>
                  <a:pt x="1378" y="9985"/>
                  <a:pt x="1443" y="9936"/>
                  <a:pt x="1509" y="9870"/>
                </a:cubicBezTo>
                <a:cubicBezTo>
                  <a:pt x="2607" y="8985"/>
                  <a:pt x="3672" y="8051"/>
                  <a:pt x="4771" y="7182"/>
                </a:cubicBezTo>
                <a:cubicBezTo>
                  <a:pt x="4820" y="7133"/>
                  <a:pt x="4885" y="7051"/>
                  <a:pt x="4951" y="7051"/>
                </a:cubicBezTo>
                <a:cubicBezTo>
                  <a:pt x="5000" y="7051"/>
                  <a:pt x="4967" y="7149"/>
                  <a:pt x="4951" y="7198"/>
                </a:cubicBezTo>
                <a:cubicBezTo>
                  <a:pt x="4803" y="8001"/>
                  <a:pt x="4656" y="8837"/>
                  <a:pt x="4558" y="9641"/>
                </a:cubicBezTo>
                <a:cubicBezTo>
                  <a:pt x="4541" y="9788"/>
                  <a:pt x="4541" y="9804"/>
                  <a:pt x="4377" y="9821"/>
                </a:cubicBezTo>
                <a:cubicBezTo>
                  <a:pt x="3820" y="9903"/>
                  <a:pt x="3295" y="10132"/>
                  <a:pt x="2869" y="10509"/>
                </a:cubicBezTo>
                <a:cubicBezTo>
                  <a:pt x="2722" y="10624"/>
                  <a:pt x="2574" y="10755"/>
                  <a:pt x="2460" y="10886"/>
                </a:cubicBezTo>
                <a:cubicBezTo>
                  <a:pt x="2345" y="10985"/>
                  <a:pt x="2312" y="11149"/>
                  <a:pt x="2378" y="11280"/>
                </a:cubicBezTo>
                <a:cubicBezTo>
                  <a:pt x="2411" y="11435"/>
                  <a:pt x="2549" y="11530"/>
                  <a:pt x="2690" y="11530"/>
                </a:cubicBezTo>
                <a:cubicBezTo>
                  <a:pt x="2758" y="11530"/>
                  <a:pt x="2827" y="11508"/>
                  <a:pt x="2886" y="11460"/>
                </a:cubicBezTo>
                <a:cubicBezTo>
                  <a:pt x="3000" y="11362"/>
                  <a:pt x="3132" y="11247"/>
                  <a:pt x="3230" y="11132"/>
                </a:cubicBezTo>
                <a:cubicBezTo>
                  <a:pt x="3525" y="10837"/>
                  <a:pt x="3886" y="10624"/>
                  <a:pt x="4295" y="10509"/>
                </a:cubicBezTo>
                <a:cubicBezTo>
                  <a:pt x="4344" y="10500"/>
                  <a:pt x="4380" y="10495"/>
                  <a:pt x="4406" y="10495"/>
                </a:cubicBezTo>
                <a:cubicBezTo>
                  <a:pt x="4476" y="10495"/>
                  <a:pt x="4476" y="10533"/>
                  <a:pt x="4476" y="10640"/>
                </a:cubicBezTo>
                <a:cubicBezTo>
                  <a:pt x="4476" y="11099"/>
                  <a:pt x="4476" y="11558"/>
                  <a:pt x="4476" y="12001"/>
                </a:cubicBezTo>
                <a:cubicBezTo>
                  <a:pt x="4476" y="12017"/>
                  <a:pt x="4476" y="12034"/>
                  <a:pt x="4476" y="12050"/>
                </a:cubicBezTo>
                <a:cubicBezTo>
                  <a:pt x="4492" y="12198"/>
                  <a:pt x="4607" y="12312"/>
                  <a:pt x="4754" y="12329"/>
                </a:cubicBezTo>
                <a:cubicBezTo>
                  <a:pt x="4902" y="12329"/>
                  <a:pt x="5033" y="12214"/>
                  <a:pt x="5049" y="12083"/>
                </a:cubicBezTo>
                <a:cubicBezTo>
                  <a:pt x="5066" y="11984"/>
                  <a:pt x="5082" y="11886"/>
                  <a:pt x="5082" y="11788"/>
                </a:cubicBezTo>
                <a:cubicBezTo>
                  <a:pt x="5099" y="11460"/>
                  <a:pt x="5115" y="11132"/>
                  <a:pt x="5148" y="10804"/>
                </a:cubicBezTo>
                <a:cubicBezTo>
                  <a:pt x="5148" y="10772"/>
                  <a:pt x="5148" y="10739"/>
                  <a:pt x="5180" y="10706"/>
                </a:cubicBezTo>
                <a:cubicBezTo>
                  <a:pt x="5295" y="10772"/>
                  <a:pt x="5394" y="10886"/>
                  <a:pt x="5443" y="11017"/>
                </a:cubicBezTo>
                <a:cubicBezTo>
                  <a:pt x="5525" y="11247"/>
                  <a:pt x="5607" y="11493"/>
                  <a:pt x="5656" y="11755"/>
                </a:cubicBezTo>
                <a:cubicBezTo>
                  <a:pt x="5656" y="11804"/>
                  <a:pt x="5672" y="11853"/>
                  <a:pt x="5689" y="11903"/>
                </a:cubicBezTo>
                <a:cubicBezTo>
                  <a:pt x="5738" y="12017"/>
                  <a:pt x="5853" y="12083"/>
                  <a:pt x="5967" y="12083"/>
                </a:cubicBezTo>
                <a:cubicBezTo>
                  <a:pt x="6098" y="12066"/>
                  <a:pt x="6213" y="11968"/>
                  <a:pt x="6230" y="11853"/>
                </a:cubicBezTo>
                <a:cubicBezTo>
                  <a:pt x="6246" y="11788"/>
                  <a:pt x="6246" y="11722"/>
                  <a:pt x="6230" y="11673"/>
                </a:cubicBezTo>
                <a:cubicBezTo>
                  <a:pt x="6197" y="11362"/>
                  <a:pt x="6131" y="11067"/>
                  <a:pt x="6033" y="10772"/>
                </a:cubicBezTo>
                <a:cubicBezTo>
                  <a:pt x="5902" y="10427"/>
                  <a:pt x="5656" y="10149"/>
                  <a:pt x="5344" y="9985"/>
                </a:cubicBezTo>
                <a:cubicBezTo>
                  <a:pt x="5262" y="9952"/>
                  <a:pt x="5213" y="9903"/>
                  <a:pt x="5230" y="9804"/>
                </a:cubicBezTo>
                <a:cubicBezTo>
                  <a:pt x="5328" y="8919"/>
                  <a:pt x="5459" y="8051"/>
                  <a:pt x="5639" y="7198"/>
                </a:cubicBezTo>
                <a:cubicBezTo>
                  <a:pt x="5639" y="7165"/>
                  <a:pt x="5639" y="7116"/>
                  <a:pt x="5672" y="7116"/>
                </a:cubicBezTo>
                <a:cubicBezTo>
                  <a:pt x="5721" y="7116"/>
                  <a:pt x="5754" y="7198"/>
                  <a:pt x="5803" y="7247"/>
                </a:cubicBezTo>
                <a:cubicBezTo>
                  <a:pt x="6328" y="7936"/>
                  <a:pt x="6885" y="8608"/>
                  <a:pt x="7426" y="9280"/>
                </a:cubicBezTo>
                <a:cubicBezTo>
                  <a:pt x="7541" y="9411"/>
                  <a:pt x="7541" y="9411"/>
                  <a:pt x="7442" y="9542"/>
                </a:cubicBezTo>
                <a:cubicBezTo>
                  <a:pt x="7213" y="9919"/>
                  <a:pt x="7098" y="10362"/>
                  <a:pt x="7098" y="10804"/>
                </a:cubicBezTo>
                <a:cubicBezTo>
                  <a:pt x="7082" y="10952"/>
                  <a:pt x="7082" y="11083"/>
                  <a:pt x="7098" y="11230"/>
                </a:cubicBezTo>
                <a:cubicBezTo>
                  <a:pt x="7129" y="11417"/>
                  <a:pt x="7249" y="11560"/>
                  <a:pt x="7429" y="11560"/>
                </a:cubicBezTo>
                <a:cubicBezTo>
                  <a:pt x="7439" y="11560"/>
                  <a:pt x="7449" y="11559"/>
                  <a:pt x="7459" y="11558"/>
                </a:cubicBezTo>
                <a:cubicBezTo>
                  <a:pt x="7656" y="11542"/>
                  <a:pt x="7754" y="11394"/>
                  <a:pt x="7754" y="11198"/>
                </a:cubicBezTo>
                <a:cubicBezTo>
                  <a:pt x="7754" y="10919"/>
                  <a:pt x="7770" y="10657"/>
                  <a:pt x="7819" y="10378"/>
                </a:cubicBezTo>
                <a:cubicBezTo>
                  <a:pt x="7852" y="10214"/>
                  <a:pt x="7901" y="10067"/>
                  <a:pt x="8000" y="9936"/>
                </a:cubicBezTo>
                <a:cubicBezTo>
                  <a:pt x="8115" y="10050"/>
                  <a:pt x="8229" y="10181"/>
                  <a:pt x="8344" y="10313"/>
                </a:cubicBezTo>
                <a:cubicBezTo>
                  <a:pt x="8541" y="10526"/>
                  <a:pt x="8737" y="10739"/>
                  <a:pt x="8950" y="10919"/>
                </a:cubicBezTo>
                <a:cubicBezTo>
                  <a:pt x="8983" y="10952"/>
                  <a:pt x="9016" y="10985"/>
                  <a:pt x="9049" y="11017"/>
                </a:cubicBezTo>
                <a:cubicBezTo>
                  <a:pt x="9104" y="11065"/>
                  <a:pt x="9174" y="11089"/>
                  <a:pt x="9245" y="11089"/>
                </a:cubicBezTo>
                <a:cubicBezTo>
                  <a:pt x="9322" y="11089"/>
                  <a:pt x="9399" y="11061"/>
                  <a:pt x="9459" y="11001"/>
                </a:cubicBezTo>
                <a:cubicBezTo>
                  <a:pt x="9557" y="10903"/>
                  <a:pt x="9557" y="10722"/>
                  <a:pt x="9459" y="10608"/>
                </a:cubicBezTo>
                <a:cubicBezTo>
                  <a:pt x="9426" y="10575"/>
                  <a:pt x="9393" y="10526"/>
                  <a:pt x="9344" y="10493"/>
                </a:cubicBezTo>
                <a:cubicBezTo>
                  <a:pt x="9098" y="10231"/>
                  <a:pt x="8869" y="9936"/>
                  <a:pt x="8623" y="9657"/>
                </a:cubicBezTo>
                <a:cubicBezTo>
                  <a:pt x="8606" y="9624"/>
                  <a:pt x="8590" y="9608"/>
                  <a:pt x="8590" y="9575"/>
                </a:cubicBezTo>
                <a:cubicBezTo>
                  <a:pt x="8768" y="9533"/>
                  <a:pt x="8949" y="9513"/>
                  <a:pt x="9129" y="9513"/>
                </a:cubicBezTo>
                <a:cubicBezTo>
                  <a:pt x="9444" y="9513"/>
                  <a:pt x="9756" y="9575"/>
                  <a:pt x="10049" y="9690"/>
                </a:cubicBezTo>
                <a:cubicBezTo>
                  <a:pt x="10114" y="9723"/>
                  <a:pt x="10180" y="9739"/>
                  <a:pt x="10245" y="9739"/>
                </a:cubicBezTo>
                <a:cubicBezTo>
                  <a:pt x="10255" y="9740"/>
                  <a:pt x="10265" y="9741"/>
                  <a:pt x="10275" y="9741"/>
                </a:cubicBezTo>
                <a:cubicBezTo>
                  <a:pt x="10379" y="9741"/>
                  <a:pt x="10479" y="9663"/>
                  <a:pt x="10524" y="9559"/>
                </a:cubicBezTo>
                <a:cubicBezTo>
                  <a:pt x="10557" y="9460"/>
                  <a:pt x="10540" y="9329"/>
                  <a:pt x="10442" y="9264"/>
                </a:cubicBezTo>
                <a:cubicBezTo>
                  <a:pt x="10393" y="9214"/>
                  <a:pt x="10344" y="9182"/>
                  <a:pt x="10295" y="9165"/>
                </a:cubicBezTo>
                <a:cubicBezTo>
                  <a:pt x="9893" y="8984"/>
                  <a:pt x="9461" y="8896"/>
                  <a:pt x="9028" y="8896"/>
                </a:cubicBezTo>
                <a:cubicBezTo>
                  <a:pt x="8754" y="8896"/>
                  <a:pt x="8480" y="8931"/>
                  <a:pt x="8213" y="9001"/>
                </a:cubicBezTo>
                <a:cubicBezTo>
                  <a:pt x="8199" y="9004"/>
                  <a:pt x="8185" y="9005"/>
                  <a:pt x="8171" y="9005"/>
                </a:cubicBezTo>
                <a:cubicBezTo>
                  <a:pt x="8104" y="9005"/>
                  <a:pt x="8041" y="8974"/>
                  <a:pt x="8000" y="8919"/>
                </a:cubicBezTo>
                <a:cubicBezTo>
                  <a:pt x="7574" y="8395"/>
                  <a:pt x="7164" y="7887"/>
                  <a:pt x="6754" y="7362"/>
                </a:cubicBezTo>
                <a:cubicBezTo>
                  <a:pt x="6639" y="7215"/>
                  <a:pt x="6525" y="7067"/>
                  <a:pt x="6410" y="6920"/>
                </a:cubicBezTo>
                <a:cubicBezTo>
                  <a:pt x="6377" y="6870"/>
                  <a:pt x="6328" y="6838"/>
                  <a:pt x="6344" y="6772"/>
                </a:cubicBezTo>
                <a:cubicBezTo>
                  <a:pt x="6525" y="6756"/>
                  <a:pt x="6688" y="6756"/>
                  <a:pt x="6869" y="6756"/>
                </a:cubicBezTo>
                <a:cubicBezTo>
                  <a:pt x="7076" y="6761"/>
                  <a:pt x="7282" y="6763"/>
                  <a:pt x="7487" y="6763"/>
                </a:cubicBezTo>
                <a:cubicBezTo>
                  <a:pt x="7896" y="6763"/>
                  <a:pt x="8300" y="6756"/>
                  <a:pt x="8705" y="6756"/>
                </a:cubicBezTo>
                <a:cubicBezTo>
                  <a:pt x="8716" y="6754"/>
                  <a:pt x="8728" y="6753"/>
                  <a:pt x="8739" y="6753"/>
                </a:cubicBezTo>
                <a:cubicBezTo>
                  <a:pt x="8839" y="6753"/>
                  <a:pt x="8921" y="6817"/>
                  <a:pt x="8950" y="6920"/>
                </a:cubicBezTo>
                <a:cubicBezTo>
                  <a:pt x="9032" y="7067"/>
                  <a:pt x="9131" y="7215"/>
                  <a:pt x="9262" y="7346"/>
                </a:cubicBezTo>
                <a:cubicBezTo>
                  <a:pt x="9639" y="7674"/>
                  <a:pt x="10065" y="7952"/>
                  <a:pt x="10540" y="8165"/>
                </a:cubicBezTo>
                <a:cubicBezTo>
                  <a:pt x="10557" y="8182"/>
                  <a:pt x="10590" y="8198"/>
                  <a:pt x="10622" y="8198"/>
                </a:cubicBezTo>
                <a:cubicBezTo>
                  <a:pt x="10650" y="8205"/>
                  <a:pt x="10677" y="8208"/>
                  <a:pt x="10704" y="8208"/>
                </a:cubicBezTo>
                <a:cubicBezTo>
                  <a:pt x="10805" y="8208"/>
                  <a:pt x="10898" y="8161"/>
                  <a:pt x="10950" y="8083"/>
                </a:cubicBezTo>
                <a:cubicBezTo>
                  <a:pt x="11016" y="7969"/>
                  <a:pt x="10999" y="7805"/>
                  <a:pt x="10901" y="7723"/>
                </a:cubicBezTo>
                <a:cubicBezTo>
                  <a:pt x="10852" y="7674"/>
                  <a:pt x="10803" y="7641"/>
                  <a:pt x="10754" y="7624"/>
                </a:cubicBezTo>
                <a:cubicBezTo>
                  <a:pt x="10393" y="7428"/>
                  <a:pt x="10065" y="7198"/>
                  <a:pt x="9770" y="6903"/>
                </a:cubicBezTo>
                <a:cubicBezTo>
                  <a:pt x="9721" y="6870"/>
                  <a:pt x="9688" y="6821"/>
                  <a:pt x="9672" y="6772"/>
                </a:cubicBezTo>
                <a:cubicBezTo>
                  <a:pt x="9797" y="6753"/>
                  <a:pt x="9916" y="6745"/>
                  <a:pt x="10036" y="6745"/>
                </a:cubicBezTo>
                <a:cubicBezTo>
                  <a:pt x="10121" y="6745"/>
                  <a:pt x="10206" y="6749"/>
                  <a:pt x="10295" y="6756"/>
                </a:cubicBezTo>
                <a:cubicBezTo>
                  <a:pt x="10508" y="6756"/>
                  <a:pt x="10721" y="6772"/>
                  <a:pt x="10934" y="6772"/>
                </a:cubicBezTo>
                <a:cubicBezTo>
                  <a:pt x="10950" y="6778"/>
                  <a:pt x="10965" y="6779"/>
                  <a:pt x="10979" y="6779"/>
                </a:cubicBezTo>
                <a:cubicBezTo>
                  <a:pt x="11007" y="6779"/>
                  <a:pt x="11032" y="6772"/>
                  <a:pt x="11065" y="6772"/>
                </a:cubicBezTo>
                <a:cubicBezTo>
                  <a:pt x="11212" y="6739"/>
                  <a:pt x="11311" y="6625"/>
                  <a:pt x="11311" y="6493"/>
                </a:cubicBezTo>
                <a:cubicBezTo>
                  <a:pt x="11311" y="6362"/>
                  <a:pt x="11229" y="6248"/>
                  <a:pt x="11098" y="6215"/>
                </a:cubicBezTo>
                <a:cubicBezTo>
                  <a:pt x="11049" y="6198"/>
                  <a:pt x="11016" y="6198"/>
                  <a:pt x="10967" y="6198"/>
                </a:cubicBezTo>
                <a:cubicBezTo>
                  <a:pt x="10573" y="6166"/>
                  <a:pt x="10180" y="6116"/>
                  <a:pt x="9786" y="6100"/>
                </a:cubicBezTo>
                <a:cubicBezTo>
                  <a:pt x="9770" y="6100"/>
                  <a:pt x="9750" y="6104"/>
                  <a:pt x="9733" y="6104"/>
                </a:cubicBezTo>
                <a:cubicBezTo>
                  <a:pt x="9717" y="6104"/>
                  <a:pt x="9704" y="6100"/>
                  <a:pt x="9704" y="6084"/>
                </a:cubicBezTo>
                <a:cubicBezTo>
                  <a:pt x="9704" y="6018"/>
                  <a:pt x="9786" y="5936"/>
                  <a:pt x="9852" y="5871"/>
                </a:cubicBezTo>
                <a:cubicBezTo>
                  <a:pt x="10131" y="5608"/>
                  <a:pt x="10442" y="5379"/>
                  <a:pt x="10786" y="5182"/>
                </a:cubicBezTo>
                <a:cubicBezTo>
                  <a:pt x="10835" y="5149"/>
                  <a:pt x="10901" y="5117"/>
                  <a:pt x="10950" y="5084"/>
                </a:cubicBezTo>
                <a:cubicBezTo>
                  <a:pt x="11081" y="4985"/>
                  <a:pt x="11114" y="4789"/>
                  <a:pt x="11032" y="4658"/>
                </a:cubicBezTo>
                <a:cubicBezTo>
                  <a:pt x="10972" y="4562"/>
                  <a:pt x="10859" y="4501"/>
                  <a:pt x="10746" y="4501"/>
                </a:cubicBezTo>
                <a:cubicBezTo>
                  <a:pt x="10704" y="4501"/>
                  <a:pt x="10662" y="4509"/>
                  <a:pt x="10622" y="4526"/>
                </a:cubicBezTo>
                <a:cubicBezTo>
                  <a:pt x="10606" y="4526"/>
                  <a:pt x="10590" y="4543"/>
                  <a:pt x="10573" y="4559"/>
                </a:cubicBezTo>
                <a:cubicBezTo>
                  <a:pt x="10114" y="4805"/>
                  <a:pt x="9688" y="5133"/>
                  <a:pt x="9311" y="5510"/>
                </a:cubicBezTo>
                <a:cubicBezTo>
                  <a:pt x="9180" y="5641"/>
                  <a:pt x="9065" y="5805"/>
                  <a:pt x="8983" y="5969"/>
                </a:cubicBezTo>
                <a:cubicBezTo>
                  <a:pt x="8955" y="6055"/>
                  <a:pt x="8889" y="6103"/>
                  <a:pt x="8807" y="6103"/>
                </a:cubicBezTo>
                <a:cubicBezTo>
                  <a:pt x="8795" y="6103"/>
                  <a:pt x="8783" y="6102"/>
                  <a:pt x="8770" y="6100"/>
                </a:cubicBezTo>
                <a:cubicBezTo>
                  <a:pt x="8434" y="6108"/>
                  <a:pt x="8094" y="6112"/>
                  <a:pt x="7754" y="6112"/>
                </a:cubicBezTo>
                <a:cubicBezTo>
                  <a:pt x="7414" y="6112"/>
                  <a:pt x="7074" y="6108"/>
                  <a:pt x="6738" y="6100"/>
                </a:cubicBezTo>
                <a:cubicBezTo>
                  <a:pt x="6590" y="6100"/>
                  <a:pt x="6443" y="6100"/>
                  <a:pt x="6295" y="6084"/>
                </a:cubicBezTo>
                <a:cubicBezTo>
                  <a:pt x="6275" y="6084"/>
                  <a:pt x="6253" y="6086"/>
                  <a:pt x="6232" y="6086"/>
                </a:cubicBezTo>
                <a:cubicBezTo>
                  <a:pt x="6201" y="6086"/>
                  <a:pt x="6174" y="6080"/>
                  <a:pt x="6164" y="6051"/>
                </a:cubicBezTo>
                <a:cubicBezTo>
                  <a:pt x="6164" y="6018"/>
                  <a:pt x="6230" y="5969"/>
                  <a:pt x="6262" y="5936"/>
                </a:cubicBezTo>
                <a:cubicBezTo>
                  <a:pt x="6967" y="5362"/>
                  <a:pt x="7672" y="4805"/>
                  <a:pt x="8393" y="4248"/>
                </a:cubicBezTo>
                <a:cubicBezTo>
                  <a:pt x="8431" y="4198"/>
                  <a:pt x="8487" y="4176"/>
                  <a:pt x="8549" y="4176"/>
                </a:cubicBezTo>
                <a:cubicBezTo>
                  <a:pt x="8568" y="4176"/>
                  <a:pt x="8587" y="4178"/>
                  <a:pt x="8606" y="4182"/>
                </a:cubicBezTo>
                <a:cubicBezTo>
                  <a:pt x="8870" y="4233"/>
                  <a:pt x="9134" y="4262"/>
                  <a:pt x="9398" y="4262"/>
                </a:cubicBezTo>
                <a:cubicBezTo>
                  <a:pt x="9642" y="4262"/>
                  <a:pt x="9886" y="4237"/>
                  <a:pt x="10131" y="4182"/>
                </a:cubicBezTo>
                <a:cubicBezTo>
                  <a:pt x="10229" y="4166"/>
                  <a:pt x="10311" y="4149"/>
                  <a:pt x="10393" y="4133"/>
                </a:cubicBezTo>
                <a:cubicBezTo>
                  <a:pt x="10524" y="4100"/>
                  <a:pt x="10622" y="3969"/>
                  <a:pt x="10606" y="3822"/>
                </a:cubicBezTo>
                <a:cubicBezTo>
                  <a:pt x="10590" y="3674"/>
                  <a:pt x="10475" y="3576"/>
                  <a:pt x="10327" y="3559"/>
                </a:cubicBezTo>
                <a:cubicBezTo>
                  <a:pt x="10245" y="3559"/>
                  <a:pt x="10180" y="3576"/>
                  <a:pt x="10114" y="3592"/>
                </a:cubicBezTo>
                <a:cubicBezTo>
                  <a:pt x="9868" y="3625"/>
                  <a:pt x="9623" y="3641"/>
                  <a:pt x="9377" y="3641"/>
                </a:cubicBezTo>
                <a:cubicBezTo>
                  <a:pt x="9327" y="3641"/>
                  <a:pt x="9246" y="3641"/>
                  <a:pt x="9229" y="3609"/>
                </a:cubicBezTo>
                <a:cubicBezTo>
                  <a:pt x="9213" y="3559"/>
                  <a:pt x="9278" y="3527"/>
                  <a:pt x="9311" y="3494"/>
                </a:cubicBezTo>
                <a:cubicBezTo>
                  <a:pt x="9491" y="3330"/>
                  <a:pt x="9688" y="3166"/>
                  <a:pt x="9868" y="3002"/>
                </a:cubicBezTo>
                <a:cubicBezTo>
                  <a:pt x="9934" y="2953"/>
                  <a:pt x="9983" y="2904"/>
                  <a:pt x="10016" y="2838"/>
                </a:cubicBezTo>
                <a:cubicBezTo>
                  <a:pt x="10081" y="2723"/>
                  <a:pt x="10065" y="2576"/>
                  <a:pt x="9967" y="2494"/>
                </a:cubicBezTo>
                <a:cubicBezTo>
                  <a:pt x="9918" y="2435"/>
                  <a:pt x="9845" y="2405"/>
                  <a:pt x="9770" y="2405"/>
                </a:cubicBezTo>
                <a:cubicBezTo>
                  <a:pt x="9720" y="2405"/>
                  <a:pt x="9668" y="2419"/>
                  <a:pt x="9623" y="2445"/>
                </a:cubicBezTo>
                <a:cubicBezTo>
                  <a:pt x="9573" y="2478"/>
                  <a:pt x="9524" y="2510"/>
                  <a:pt x="9491" y="2560"/>
                </a:cubicBezTo>
                <a:cubicBezTo>
                  <a:pt x="9213" y="2789"/>
                  <a:pt x="8901" y="3018"/>
                  <a:pt x="8623" y="3232"/>
                </a:cubicBezTo>
                <a:cubicBezTo>
                  <a:pt x="8576" y="3265"/>
                  <a:pt x="8543" y="3282"/>
                  <a:pt x="8518" y="3282"/>
                </a:cubicBezTo>
                <a:cubicBezTo>
                  <a:pt x="8481" y="3282"/>
                  <a:pt x="8462" y="3244"/>
                  <a:pt x="8442" y="3166"/>
                </a:cubicBezTo>
                <a:cubicBezTo>
                  <a:pt x="8426" y="3084"/>
                  <a:pt x="8426" y="2986"/>
                  <a:pt x="8442" y="2904"/>
                </a:cubicBezTo>
                <a:cubicBezTo>
                  <a:pt x="8508" y="2543"/>
                  <a:pt x="8639" y="2183"/>
                  <a:pt x="8836" y="1871"/>
                </a:cubicBezTo>
                <a:cubicBezTo>
                  <a:pt x="8885" y="1806"/>
                  <a:pt x="8934" y="1740"/>
                  <a:pt x="8967" y="1674"/>
                </a:cubicBezTo>
                <a:cubicBezTo>
                  <a:pt x="9049" y="1527"/>
                  <a:pt x="9000" y="1347"/>
                  <a:pt x="8869" y="1265"/>
                </a:cubicBezTo>
                <a:cubicBezTo>
                  <a:pt x="8812" y="1222"/>
                  <a:pt x="8744" y="1201"/>
                  <a:pt x="8677" y="1201"/>
                </a:cubicBezTo>
                <a:cubicBezTo>
                  <a:pt x="8587" y="1201"/>
                  <a:pt x="8499" y="1239"/>
                  <a:pt x="8442" y="1314"/>
                </a:cubicBezTo>
                <a:cubicBezTo>
                  <a:pt x="8311" y="1478"/>
                  <a:pt x="8196" y="1642"/>
                  <a:pt x="8115" y="1822"/>
                </a:cubicBezTo>
                <a:cubicBezTo>
                  <a:pt x="7951" y="2150"/>
                  <a:pt x="7836" y="2494"/>
                  <a:pt x="7787" y="2855"/>
                </a:cubicBezTo>
                <a:cubicBezTo>
                  <a:pt x="7754" y="3117"/>
                  <a:pt x="7787" y="3379"/>
                  <a:pt x="7918" y="3625"/>
                </a:cubicBezTo>
                <a:cubicBezTo>
                  <a:pt x="7951" y="3707"/>
                  <a:pt x="7967" y="3740"/>
                  <a:pt x="7885" y="3805"/>
                </a:cubicBezTo>
                <a:cubicBezTo>
                  <a:pt x="7279" y="4281"/>
                  <a:pt x="6688" y="4772"/>
                  <a:pt x="6082" y="5248"/>
                </a:cubicBezTo>
                <a:cubicBezTo>
                  <a:pt x="6082" y="5248"/>
                  <a:pt x="6082" y="5255"/>
                  <a:pt x="6077" y="5255"/>
                </a:cubicBezTo>
                <a:cubicBezTo>
                  <a:pt x="6075" y="5255"/>
                  <a:pt x="6071" y="5253"/>
                  <a:pt x="6066" y="5248"/>
                </a:cubicBezTo>
                <a:cubicBezTo>
                  <a:pt x="6033" y="5231"/>
                  <a:pt x="6049" y="5166"/>
                  <a:pt x="6049" y="5117"/>
                </a:cubicBezTo>
                <a:cubicBezTo>
                  <a:pt x="6262" y="4215"/>
                  <a:pt x="6410" y="3297"/>
                  <a:pt x="6541" y="2379"/>
                </a:cubicBezTo>
                <a:cubicBezTo>
                  <a:pt x="6574" y="2264"/>
                  <a:pt x="6607" y="2232"/>
                  <a:pt x="6721" y="2199"/>
                </a:cubicBezTo>
                <a:cubicBezTo>
                  <a:pt x="7197" y="2035"/>
                  <a:pt x="7623" y="1740"/>
                  <a:pt x="7951" y="1347"/>
                </a:cubicBezTo>
                <a:cubicBezTo>
                  <a:pt x="7967" y="1330"/>
                  <a:pt x="7983" y="1297"/>
                  <a:pt x="8000" y="1265"/>
                </a:cubicBezTo>
                <a:cubicBezTo>
                  <a:pt x="8049" y="1133"/>
                  <a:pt x="8016" y="986"/>
                  <a:pt x="7918" y="904"/>
                </a:cubicBezTo>
                <a:cubicBezTo>
                  <a:pt x="7866" y="867"/>
                  <a:pt x="7808" y="850"/>
                  <a:pt x="7750" y="850"/>
                </a:cubicBezTo>
                <a:cubicBezTo>
                  <a:pt x="7680" y="850"/>
                  <a:pt x="7611" y="875"/>
                  <a:pt x="7557" y="920"/>
                </a:cubicBezTo>
                <a:cubicBezTo>
                  <a:pt x="7442" y="1002"/>
                  <a:pt x="7377" y="1101"/>
                  <a:pt x="7279" y="1183"/>
                </a:cubicBezTo>
                <a:cubicBezTo>
                  <a:pt x="7115" y="1330"/>
                  <a:pt x="6918" y="1445"/>
                  <a:pt x="6721" y="1527"/>
                </a:cubicBezTo>
                <a:cubicBezTo>
                  <a:pt x="6672" y="1494"/>
                  <a:pt x="6688" y="1445"/>
                  <a:pt x="6705" y="1396"/>
                </a:cubicBezTo>
                <a:cubicBezTo>
                  <a:pt x="6738" y="1068"/>
                  <a:pt x="6787" y="757"/>
                  <a:pt x="6836" y="445"/>
                </a:cubicBezTo>
                <a:cubicBezTo>
                  <a:pt x="6852" y="412"/>
                  <a:pt x="6852" y="363"/>
                  <a:pt x="6852" y="330"/>
                </a:cubicBezTo>
                <a:cubicBezTo>
                  <a:pt x="6852" y="166"/>
                  <a:pt x="6738" y="35"/>
                  <a:pt x="6574" y="3"/>
                </a:cubicBezTo>
                <a:cubicBezTo>
                  <a:pt x="6561" y="1"/>
                  <a:pt x="6549" y="0"/>
                  <a:pt x="6536" y="0"/>
                </a:cubicBezTo>
                <a:close/>
              </a:path>
            </a:pathLst>
          </a:custGeom>
          <a:solidFill>
            <a:srgbClr val="00B6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3"/>
          <p:cNvSpPr/>
          <p:nvPr/>
        </p:nvSpPr>
        <p:spPr>
          <a:xfrm>
            <a:off x="7190996" y="2471890"/>
            <a:ext cx="331965" cy="310483"/>
          </a:xfrm>
          <a:custGeom>
            <a:avLst/>
            <a:gdLst/>
            <a:ahLst/>
            <a:cxnLst/>
            <a:rect l="l" t="t" r="r" b="b"/>
            <a:pathLst>
              <a:path w="12131" h="11346" extrusionOk="0">
                <a:moveTo>
                  <a:pt x="6934" y="1"/>
                </a:moveTo>
                <a:cubicBezTo>
                  <a:pt x="6814" y="1"/>
                  <a:pt x="6702" y="78"/>
                  <a:pt x="6672" y="183"/>
                </a:cubicBezTo>
                <a:cubicBezTo>
                  <a:pt x="6656" y="232"/>
                  <a:pt x="6639" y="282"/>
                  <a:pt x="6623" y="331"/>
                </a:cubicBezTo>
                <a:cubicBezTo>
                  <a:pt x="6557" y="708"/>
                  <a:pt x="6475" y="1101"/>
                  <a:pt x="6426" y="1495"/>
                </a:cubicBezTo>
                <a:cubicBezTo>
                  <a:pt x="6426" y="1511"/>
                  <a:pt x="6426" y="1576"/>
                  <a:pt x="6393" y="1576"/>
                </a:cubicBezTo>
                <a:cubicBezTo>
                  <a:pt x="6328" y="1560"/>
                  <a:pt x="6262" y="1478"/>
                  <a:pt x="6213" y="1413"/>
                </a:cubicBezTo>
                <a:cubicBezTo>
                  <a:pt x="5967" y="1101"/>
                  <a:pt x="5771" y="757"/>
                  <a:pt x="5607" y="413"/>
                </a:cubicBezTo>
                <a:cubicBezTo>
                  <a:pt x="5574" y="347"/>
                  <a:pt x="5558" y="282"/>
                  <a:pt x="5508" y="232"/>
                </a:cubicBezTo>
                <a:cubicBezTo>
                  <a:pt x="5450" y="128"/>
                  <a:pt x="5343" y="73"/>
                  <a:pt x="5233" y="73"/>
                </a:cubicBezTo>
                <a:cubicBezTo>
                  <a:pt x="5187" y="73"/>
                  <a:pt x="5142" y="82"/>
                  <a:pt x="5099" y="101"/>
                </a:cubicBezTo>
                <a:cubicBezTo>
                  <a:pt x="4967" y="183"/>
                  <a:pt x="4902" y="347"/>
                  <a:pt x="4935" y="495"/>
                </a:cubicBezTo>
                <a:cubicBezTo>
                  <a:pt x="4935" y="511"/>
                  <a:pt x="4951" y="527"/>
                  <a:pt x="4951" y="544"/>
                </a:cubicBezTo>
                <a:cubicBezTo>
                  <a:pt x="5164" y="1036"/>
                  <a:pt x="5443" y="1495"/>
                  <a:pt x="5787" y="1904"/>
                </a:cubicBezTo>
                <a:cubicBezTo>
                  <a:pt x="5902" y="2052"/>
                  <a:pt x="6049" y="2167"/>
                  <a:pt x="6213" y="2265"/>
                </a:cubicBezTo>
                <a:cubicBezTo>
                  <a:pt x="6295" y="2314"/>
                  <a:pt x="6344" y="2396"/>
                  <a:pt x="6328" y="2494"/>
                </a:cubicBezTo>
                <a:cubicBezTo>
                  <a:pt x="6262" y="3166"/>
                  <a:pt x="6197" y="3855"/>
                  <a:pt x="6115" y="4527"/>
                </a:cubicBezTo>
                <a:cubicBezTo>
                  <a:pt x="6098" y="4674"/>
                  <a:pt x="6082" y="4822"/>
                  <a:pt x="6066" y="4969"/>
                </a:cubicBezTo>
                <a:cubicBezTo>
                  <a:pt x="6066" y="5002"/>
                  <a:pt x="6066" y="5084"/>
                  <a:pt x="6016" y="5084"/>
                </a:cubicBezTo>
                <a:cubicBezTo>
                  <a:pt x="5984" y="5084"/>
                  <a:pt x="5951" y="5019"/>
                  <a:pt x="5918" y="4969"/>
                </a:cubicBezTo>
                <a:cubicBezTo>
                  <a:pt x="5410" y="4215"/>
                  <a:pt x="4918" y="3461"/>
                  <a:pt x="4427" y="2691"/>
                </a:cubicBezTo>
                <a:cubicBezTo>
                  <a:pt x="4377" y="2642"/>
                  <a:pt x="4361" y="2560"/>
                  <a:pt x="4394" y="2478"/>
                </a:cubicBezTo>
                <a:cubicBezTo>
                  <a:pt x="4558" y="1986"/>
                  <a:pt x="4607" y="1462"/>
                  <a:pt x="4541" y="954"/>
                </a:cubicBezTo>
                <a:cubicBezTo>
                  <a:pt x="4541" y="872"/>
                  <a:pt x="4541" y="773"/>
                  <a:pt x="4525" y="691"/>
                </a:cubicBezTo>
                <a:cubicBezTo>
                  <a:pt x="4492" y="544"/>
                  <a:pt x="4377" y="445"/>
                  <a:pt x="4230" y="445"/>
                </a:cubicBezTo>
                <a:cubicBezTo>
                  <a:pt x="4082" y="445"/>
                  <a:pt x="3968" y="560"/>
                  <a:pt x="3951" y="708"/>
                </a:cubicBezTo>
                <a:cubicBezTo>
                  <a:pt x="3935" y="773"/>
                  <a:pt x="3935" y="855"/>
                  <a:pt x="3951" y="921"/>
                </a:cubicBezTo>
                <a:cubicBezTo>
                  <a:pt x="3968" y="1167"/>
                  <a:pt x="3968" y="1413"/>
                  <a:pt x="3935" y="1658"/>
                </a:cubicBezTo>
                <a:cubicBezTo>
                  <a:pt x="3918" y="1708"/>
                  <a:pt x="3935" y="1790"/>
                  <a:pt x="3886" y="1806"/>
                </a:cubicBezTo>
                <a:cubicBezTo>
                  <a:pt x="3881" y="1807"/>
                  <a:pt x="3877" y="1808"/>
                  <a:pt x="3873" y="1808"/>
                </a:cubicBezTo>
                <a:cubicBezTo>
                  <a:pt x="3831" y="1808"/>
                  <a:pt x="3801" y="1737"/>
                  <a:pt x="3771" y="1708"/>
                </a:cubicBezTo>
                <a:cubicBezTo>
                  <a:pt x="3640" y="1511"/>
                  <a:pt x="3492" y="1298"/>
                  <a:pt x="3345" y="1101"/>
                </a:cubicBezTo>
                <a:cubicBezTo>
                  <a:pt x="3296" y="1036"/>
                  <a:pt x="3246" y="986"/>
                  <a:pt x="3197" y="937"/>
                </a:cubicBezTo>
                <a:cubicBezTo>
                  <a:pt x="3151" y="906"/>
                  <a:pt x="3093" y="890"/>
                  <a:pt x="3035" y="890"/>
                </a:cubicBezTo>
                <a:cubicBezTo>
                  <a:pt x="2971" y="890"/>
                  <a:pt x="2905" y="910"/>
                  <a:pt x="2853" y="954"/>
                </a:cubicBezTo>
                <a:cubicBezTo>
                  <a:pt x="2738" y="1036"/>
                  <a:pt x="2722" y="1167"/>
                  <a:pt x="2771" y="1281"/>
                </a:cubicBezTo>
                <a:cubicBezTo>
                  <a:pt x="2787" y="1347"/>
                  <a:pt x="2820" y="1396"/>
                  <a:pt x="2869" y="1445"/>
                </a:cubicBezTo>
                <a:cubicBezTo>
                  <a:pt x="3066" y="1740"/>
                  <a:pt x="3263" y="2068"/>
                  <a:pt x="3459" y="2363"/>
                </a:cubicBezTo>
                <a:cubicBezTo>
                  <a:pt x="3525" y="2494"/>
                  <a:pt x="3509" y="2527"/>
                  <a:pt x="3361" y="2544"/>
                </a:cubicBezTo>
                <a:cubicBezTo>
                  <a:pt x="3279" y="2544"/>
                  <a:pt x="3197" y="2544"/>
                  <a:pt x="3115" y="2511"/>
                </a:cubicBezTo>
                <a:cubicBezTo>
                  <a:pt x="2755" y="2412"/>
                  <a:pt x="2410" y="2249"/>
                  <a:pt x="2115" y="2019"/>
                </a:cubicBezTo>
                <a:cubicBezTo>
                  <a:pt x="2066" y="1970"/>
                  <a:pt x="2001" y="1921"/>
                  <a:pt x="1935" y="1872"/>
                </a:cubicBezTo>
                <a:cubicBezTo>
                  <a:pt x="1882" y="1838"/>
                  <a:pt x="1821" y="1821"/>
                  <a:pt x="1761" y="1821"/>
                </a:cubicBezTo>
                <a:cubicBezTo>
                  <a:pt x="1672" y="1821"/>
                  <a:pt x="1584" y="1859"/>
                  <a:pt x="1525" y="1937"/>
                </a:cubicBezTo>
                <a:cubicBezTo>
                  <a:pt x="1411" y="2052"/>
                  <a:pt x="1411" y="2249"/>
                  <a:pt x="1525" y="2363"/>
                </a:cubicBezTo>
                <a:cubicBezTo>
                  <a:pt x="1673" y="2511"/>
                  <a:pt x="1820" y="2626"/>
                  <a:pt x="2001" y="2724"/>
                </a:cubicBezTo>
                <a:cubicBezTo>
                  <a:pt x="2312" y="2921"/>
                  <a:pt x="2640" y="3068"/>
                  <a:pt x="2984" y="3150"/>
                </a:cubicBezTo>
                <a:cubicBezTo>
                  <a:pt x="3097" y="3185"/>
                  <a:pt x="3214" y="3203"/>
                  <a:pt x="3329" y="3203"/>
                </a:cubicBezTo>
                <a:cubicBezTo>
                  <a:pt x="3481" y="3203"/>
                  <a:pt x="3631" y="3173"/>
                  <a:pt x="3771" y="3117"/>
                </a:cubicBezTo>
                <a:cubicBezTo>
                  <a:pt x="3806" y="3103"/>
                  <a:pt x="3836" y="3092"/>
                  <a:pt x="3862" y="3092"/>
                </a:cubicBezTo>
                <a:cubicBezTo>
                  <a:pt x="3896" y="3092"/>
                  <a:pt x="3923" y="3111"/>
                  <a:pt x="3951" y="3166"/>
                </a:cubicBezTo>
                <a:cubicBezTo>
                  <a:pt x="4361" y="3806"/>
                  <a:pt x="4787" y="4445"/>
                  <a:pt x="5213" y="5084"/>
                </a:cubicBezTo>
                <a:cubicBezTo>
                  <a:pt x="5213" y="5084"/>
                  <a:pt x="5230" y="5101"/>
                  <a:pt x="5197" y="5117"/>
                </a:cubicBezTo>
                <a:cubicBezTo>
                  <a:pt x="5192" y="5122"/>
                  <a:pt x="5183" y="5124"/>
                  <a:pt x="5172" y="5124"/>
                </a:cubicBezTo>
                <a:cubicBezTo>
                  <a:pt x="5145" y="5124"/>
                  <a:pt x="5105" y="5112"/>
                  <a:pt x="5082" y="5101"/>
                </a:cubicBezTo>
                <a:cubicBezTo>
                  <a:pt x="4197" y="4822"/>
                  <a:pt x="3296" y="4560"/>
                  <a:pt x="2410" y="4347"/>
                </a:cubicBezTo>
                <a:cubicBezTo>
                  <a:pt x="2296" y="4314"/>
                  <a:pt x="2263" y="4265"/>
                  <a:pt x="2246" y="4166"/>
                </a:cubicBezTo>
                <a:cubicBezTo>
                  <a:pt x="2115" y="3658"/>
                  <a:pt x="1869" y="3216"/>
                  <a:pt x="1509" y="2855"/>
                </a:cubicBezTo>
                <a:cubicBezTo>
                  <a:pt x="1492" y="2822"/>
                  <a:pt x="1460" y="2806"/>
                  <a:pt x="1427" y="2789"/>
                </a:cubicBezTo>
                <a:cubicBezTo>
                  <a:pt x="1381" y="2763"/>
                  <a:pt x="1330" y="2750"/>
                  <a:pt x="1279" y="2750"/>
                </a:cubicBezTo>
                <a:cubicBezTo>
                  <a:pt x="1202" y="2750"/>
                  <a:pt x="1125" y="2780"/>
                  <a:pt x="1066" y="2839"/>
                </a:cubicBezTo>
                <a:cubicBezTo>
                  <a:pt x="984" y="2937"/>
                  <a:pt x="968" y="3084"/>
                  <a:pt x="1050" y="3199"/>
                </a:cubicBezTo>
                <a:cubicBezTo>
                  <a:pt x="1132" y="3314"/>
                  <a:pt x="1214" y="3396"/>
                  <a:pt x="1279" y="3494"/>
                </a:cubicBezTo>
                <a:cubicBezTo>
                  <a:pt x="1411" y="3675"/>
                  <a:pt x="1509" y="3871"/>
                  <a:pt x="1558" y="4084"/>
                </a:cubicBezTo>
                <a:cubicBezTo>
                  <a:pt x="1542" y="4109"/>
                  <a:pt x="1521" y="4117"/>
                  <a:pt x="1501" y="4117"/>
                </a:cubicBezTo>
                <a:cubicBezTo>
                  <a:pt x="1480" y="4117"/>
                  <a:pt x="1460" y="4109"/>
                  <a:pt x="1443" y="4101"/>
                </a:cubicBezTo>
                <a:cubicBezTo>
                  <a:pt x="1115" y="4019"/>
                  <a:pt x="820" y="3953"/>
                  <a:pt x="509" y="3871"/>
                </a:cubicBezTo>
                <a:cubicBezTo>
                  <a:pt x="460" y="3855"/>
                  <a:pt x="427" y="3855"/>
                  <a:pt x="394" y="3838"/>
                </a:cubicBezTo>
                <a:cubicBezTo>
                  <a:pt x="382" y="3837"/>
                  <a:pt x="371" y="3837"/>
                  <a:pt x="359" y="3837"/>
                </a:cubicBezTo>
                <a:cubicBezTo>
                  <a:pt x="210" y="3837"/>
                  <a:pt x="80" y="3932"/>
                  <a:pt x="50" y="4084"/>
                </a:cubicBezTo>
                <a:cubicBezTo>
                  <a:pt x="1" y="4232"/>
                  <a:pt x="66" y="4396"/>
                  <a:pt x="214" y="4461"/>
                </a:cubicBezTo>
                <a:cubicBezTo>
                  <a:pt x="280" y="4478"/>
                  <a:pt x="329" y="4494"/>
                  <a:pt x="394" y="4511"/>
                </a:cubicBezTo>
                <a:cubicBezTo>
                  <a:pt x="706" y="4592"/>
                  <a:pt x="1017" y="4674"/>
                  <a:pt x="1345" y="4756"/>
                </a:cubicBezTo>
                <a:cubicBezTo>
                  <a:pt x="1378" y="4773"/>
                  <a:pt x="1443" y="4756"/>
                  <a:pt x="1443" y="4822"/>
                </a:cubicBezTo>
                <a:cubicBezTo>
                  <a:pt x="1427" y="4888"/>
                  <a:pt x="1329" y="4953"/>
                  <a:pt x="1263" y="5002"/>
                </a:cubicBezTo>
                <a:cubicBezTo>
                  <a:pt x="1050" y="5133"/>
                  <a:pt x="820" y="5232"/>
                  <a:pt x="591" y="5314"/>
                </a:cubicBezTo>
                <a:cubicBezTo>
                  <a:pt x="542" y="5330"/>
                  <a:pt x="476" y="5346"/>
                  <a:pt x="427" y="5363"/>
                </a:cubicBezTo>
                <a:cubicBezTo>
                  <a:pt x="296" y="5428"/>
                  <a:pt x="230" y="5576"/>
                  <a:pt x="263" y="5723"/>
                </a:cubicBezTo>
                <a:cubicBezTo>
                  <a:pt x="296" y="5871"/>
                  <a:pt x="427" y="5969"/>
                  <a:pt x="575" y="5969"/>
                </a:cubicBezTo>
                <a:cubicBezTo>
                  <a:pt x="624" y="5969"/>
                  <a:pt x="689" y="5969"/>
                  <a:pt x="738" y="5953"/>
                </a:cubicBezTo>
                <a:cubicBezTo>
                  <a:pt x="1099" y="5838"/>
                  <a:pt x="1443" y="5674"/>
                  <a:pt x="1738" y="5445"/>
                </a:cubicBezTo>
                <a:cubicBezTo>
                  <a:pt x="1886" y="5346"/>
                  <a:pt x="2001" y="5215"/>
                  <a:pt x="2083" y="5068"/>
                </a:cubicBezTo>
                <a:cubicBezTo>
                  <a:pt x="2107" y="5007"/>
                  <a:pt x="2149" y="4973"/>
                  <a:pt x="2203" y="4973"/>
                </a:cubicBezTo>
                <a:cubicBezTo>
                  <a:pt x="2222" y="4973"/>
                  <a:pt x="2242" y="4977"/>
                  <a:pt x="2263" y="4986"/>
                </a:cubicBezTo>
                <a:cubicBezTo>
                  <a:pt x="3263" y="5232"/>
                  <a:pt x="4246" y="5527"/>
                  <a:pt x="5246" y="5855"/>
                </a:cubicBezTo>
                <a:cubicBezTo>
                  <a:pt x="5262" y="5855"/>
                  <a:pt x="5279" y="5871"/>
                  <a:pt x="5279" y="5887"/>
                </a:cubicBezTo>
                <a:lnTo>
                  <a:pt x="5295" y="5887"/>
                </a:lnTo>
                <a:cubicBezTo>
                  <a:pt x="5066" y="6019"/>
                  <a:pt x="4836" y="6150"/>
                  <a:pt x="4607" y="6281"/>
                </a:cubicBezTo>
                <a:cubicBezTo>
                  <a:pt x="3853" y="6691"/>
                  <a:pt x="3115" y="7117"/>
                  <a:pt x="2361" y="7543"/>
                </a:cubicBezTo>
                <a:cubicBezTo>
                  <a:pt x="2312" y="7576"/>
                  <a:pt x="2255" y="7592"/>
                  <a:pt x="2199" y="7592"/>
                </a:cubicBezTo>
                <a:cubicBezTo>
                  <a:pt x="2144" y="7592"/>
                  <a:pt x="2091" y="7576"/>
                  <a:pt x="2050" y="7543"/>
                </a:cubicBezTo>
                <a:cubicBezTo>
                  <a:pt x="1755" y="7346"/>
                  <a:pt x="1427" y="7215"/>
                  <a:pt x="1083" y="7166"/>
                </a:cubicBezTo>
                <a:cubicBezTo>
                  <a:pt x="1034" y="7150"/>
                  <a:pt x="1001" y="7150"/>
                  <a:pt x="952" y="7150"/>
                </a:cubicBezTo>
                <a:cubicBezTo>
                  <a:pt x="788" y="7150"/>
                  <a:pt x="640" y="7215"/>
                  <a:pt x="624" y="7395"/>
                </a:cubicBezTo>
                <a:cubicBezTo>
                  <a:pt x="607" y="7559"/>
                  <a:pt x="706" y="7658"/>
                  <a:pt x="853" y="7707"/>
                </a:cubicBezTo>
                <a:cubicBezTo>
                  <a:pt x="902" y="7740"/>
                  <a:pt x="984" y="7740"/>
                  <a:pt x="1050" y="7756"/>
                </a:cubicBezTo>
                <a:cubicBezTo>
                  <a:pt x="1230" y="7805"/>
                  <a:pt x="1394" y="7887"/>
                  <a:pt x="1558" y="7985"/>
                </a:cubicBezTo>
                <a:cubicBezTo>
                  <a:pt x="1476" y="8035"/>
                  <a:pt x="1361" y="8100"/>
                  <a:pt x="1279" y="8149"/>
                </a:cubicBezTo>
                <a:cubicBezTo>
                  <a:pt x="1083" y="8264"/>
                  <a:pt x="902" y="8362"/>
                  <a:pt x="706" y="8477"/>
                </a:cubicBezTo>
                <a:cubicBezTo>
                  <a:pt x="607" y="8526"/>
                  <a:pt x="542" y="8592"/>
                  <a:pt x="476" y="8690"/>
                </a:cubicBezTo>
                <a:cubicBezTo>
                  <a:pt x="378" y="8821"/>
                  <a:pt x="411" y="9002"/>
                  <a:pt x="525" y="9100"/>
                </a:cubicBezTo>
                <a:cubicBezTo>
                  <a:pt x="576" y="9160"/>
                  <a:pt x="650" y="9188"/>
                  <a:pt x="724" y="9188"/>
                </a:cubicBezTo>
                <a:cubicBezTo>
                  <a:pt x="793" y="9188"/>
                  <a:pt x="864" y="9164"/>
                  <a:pt x="919" y="9116"/>
                </a:cubicBezTo>
                <a:cubicBezTo>
                  <a:pt x="1083" y="9018"/>
                  <a:pt x="1312" y="8871"/>
                  <a:pt x="1476" y="8789"/>
                </a:cubicBezTo>
                <a:cubicBezTo>
                  <a:pt x="1640" y="8690"/>
                  <a:pt x="1804" y="8608"/>
                  <a:pt x="1968" y="8510"/>
                </a:cubicBezTo>
                <a:cubicBezTo>
                  <a:pt x="1990" y="8499"/>
                  <a:pt x="2010" y="8494"/>
                  <a:pt x="2028" y="8494"/>
                </a:cubicBezTo>
                <a:cubicBezTo>
                  <a:pt x="2064" y="8494"/>
                  <a:pt x="2094" y="8515"/>
                  <a:pt x="2115" y="8559"/>
                </a:cubicBezTo>
                <a:cubicBezTo>
                  <a:pt x="2181" y="8707"/>
                  <a:pt x="2214" y="8871"/>
                  <a:pt x="2197" y="9034"/>
                </a:cubicBezTo>
                <a:cubicBezTo>
                  <a:pt x="2197" y="9264"/>
                  <a:pt x="2132" y="9477"/>
                  <a:pt x="2050" y="9690"/>
                </a:cubicBezTo>
                <a:cubicBezTo>
                  <a:pt x="2017" y="9739"/>
                  <a:pt x="2017" y="9788"/>
                  <a:pt x="2001" y="9821"/>
                </a:cubicBezTo>
                <a:cubicBezTo>
                  <a:pt x="1984" y="9969"/>
                  <a:pt x="2050" y="10100"/>
                  <a:pt x="2165" y="10165"/>
                </a:cubicBezTo>
                <a:cubicBezTo>
                  <a:pt x="2211" y="10189"/>
                  <a:pt x="2259" y="10200"/>
                  <a:pt x="2307" y="10200"/>
                </a:cubicBezTo>
                <a:cubicBezTo>
                  <a:pt x="2394" y="10200"/>
                  <a:pt x="2478" y="10163"/>
                  <a:pt x="2542" y="10100"/>
                </a:cubicBezTo>
                <a:cubicBezTo>
                  <a:pt x="2591" y="10051"/>
                  <a:pt x="2623" y="10002"/>
                  <a:pt x="2640" y="9952"/>
                </a:cubicBezTo>
                <a:cubicBezTo>
                  <a:pt x="2853" y="9510"/>
                  <a:pt x="2902" y="9018"/>
                  <a:pt x="2804" y="8543"/>
                </a:cubicBezTo>
                <a:cubicBezTo>
                  <a:pt x="2771" y="8444"/>
                  <a:pt x="2738" y="8346"/>
                  <a:pt x="2689" y="8264"/>
                </a:cubicBezTo>
                <a:cubicBezTo>
                  <a:pt x="2656" y="8166"/>
                  <a:pt x="2656" y="8117"/>
                  <a:pt x="2755" y="8067"/>
                </a:cubicBezTo>
                <a:cubicBezTo>
                  <a:pt x="2951" y="7953"/>
                  <a:pt x="3164" y="7838"/>
                  <a:pt x="3361" y="7723"/>
                </a:cubicBezTo>
                <a:cubicBezTo>
                  <a:pt x="4148" y="7297"/>
                  <a:pt x="4935" y="6871"/>
                  <a:pt x="5721" y="6445"/>
                </a:cubicBezTo>
                <a:cubicBezTo>
                  <a:pt x="5771" y="6396"/>
                  <a:pt x="5820" y="6379"/>
                  <a:pt x="5885" y="6379"/>
                </a:cubicBezTo>
                <a:cubicBezTo>
                  <a:pt x="5885" y="6527"/>
                  <a:pt x="5885" y="6674"/>
                  <a:pt x="5853" y="6805"/>
                </a:cubicBezTo>
                <a:cubicBezTo>
                  <a:pt x="5754" y="7477"/>
                  <a:pt x="5639" y="8149"/>
                  <a:pt x="5508" y="8789"/>
                </a:cubicBezTo>
                <a:cubicBezTo>
                  <a:pt x="5476" y="8969"/>
                  <a:pt x="5459" y="8969"/>
                  <a:pt x="5295" y="8985"/>
                </a:cubicBezTo>
                <a:cubicBezTo>
                  <a:pt x="4951" y="9034"/>
                  <a:pt x="4607" y="9149"/>
                  <a:pt x="4312" y="9330"/>
                </a:cubicBezTo>
                <a:cubicBezTo>
                  <a:pt x="4115" y="9444"/>
                  <a:pt x="3935" y="9559"/>
                  <a:pt x="3771" y="9707"/>
                </a:cubicBezTo>
                <a:cubicBezTo>
                  <a:pt x="3623" y="9821"/>
                  <a:pt x="3525" y="9920"/>
                  <a:pt x="3377" y="10034"/>
                </a:cubicBezTo>
                <a:cubicBezTo>
                  <a:pt x="3263" y="10116"/>
                  <a:pt x="3214" y="10264"/>
                  <a:pt x="3279" y="10411"/>
                </a:cubicBezTo>
                <a:cubicBezTo>
                  <a:pt x="3321" y="10523"/>
                  <a:pt x="3446" y="10599"/>
                  <a:pt x="3573" y="10599"/>
                </a:cubicBezTo>
                <a:cubicBezTo>
                  <a:pt x="3595" y="10599"/>
                  <a:pt x="3618" y="10597"/>
                  <a:pt x="3640" y="10592"/>
                </a:cubicBezTo>
                <a:cubicBezTo>
                  <a:pt x="3738" y="10575"/>
                  <a:pt x="3836" y="10526"/>
                  <a:pt x="3918" y="10444"/>
                </a:cubicBezTo>
                <a:cubicBezTo>
                  <a:pt x="4115" y="10264"/>
                  <a:pt x="4345" y="10084"/>
                  <a:pt x="4574" y="9936"/>
                </a:cubicBezTo>
                <a:cubicBezTo>
                  <a:pt x="4804" y="9805"/>
                  <a:pt x="5033" y="9707"/>
                  <a:pt x="5295" y="9641"/>
                </a:cubicBezTo>
                <a:lnTo>
                  <a:pt x="5295" y="9641"/>
                </a:lnTo>
                <a:cubicBezTo>
                  <a:pt x="5312" y="9723"/>
                  <a:pt x="5295" y="9821"/>
                  <a:pt x="5279" y="9903"/>
                </a:cubicBezTo>
                <a:cubicBezTo>
                  <a:pt x="5213" y="10149"/>
                  <a:pt x="5164" y="10395"/>
                  <a:pt x="5115" y="10641"/>
                </a:cubicBezTo>
                <a:cubicBezTo>
                  <a:pt x="5099" y="10690"/>
                  <a:pt x="5082" y="10756"/>
                  <a:pt x="5099" y="10821"/>
                </a:cubicBezTo>
                <a:cubicBezTo>
                  <a:pt x="5099" y="10969"/>
                  <a:pt x="5197" y="11100"/>
                  <a:pt x="5344" y="11133"/>
                </a:cubicBezTo>
                <a:cubicBezTo>
                  <a:pt x="5358" y="11134"/>
                  <a:pt x="5371" y="11135"/>
                  <a:pt x="5385" y="11135"/>
                </a:cubicBezTo>
                <a:cubicBezTo>
                  <a:pt x="5504" y="11135"/>
                  <a:pt x="5628" y="11070"/>
                  <a:pt x="5672" y="10952"/>
                </a:cubicBezTo>
                <a:cubicBezTo>
                  <a:pt x="5721" y="10821"/>
                  <a:pt x="5754" y="10690"/>
                  <a:pt x="5771" y="10559"/>
                </a:cubicBezTo>
                <a:cubicBezTo>
                  <a:pt x="5836" y="10346"/>
                  <a:pt x="5885" y="10116"/>
                  <a:pt x="5935" y="9903"/>
                </a:cubicBezTo>
                <a:cubicBezTo>
                  <a:pt x="6016" y="9936"/>
                  <a:pt x="6066" y="9985"/>
                  <a:pt x="6098" y="10034"/>
                </a:cubicBezTo>
                <a:cubicBezTo>
                  <a:pt x="6328" y="10362"/>
                  <a:pt x="6508" y="10706"/>
                  <a:pt x="6656" y="11067"/>
                </a:cubicBezTo>
                <a:cubicBezTo>
                  <a:pt x="6672" y="11116"/>
                  <a:pt x="6689" y="11165"/>
                  <a:pt x="6721" y="11215"/>
                </a:cubicBezTo>
                <a:cubicBezTo>
                  <a:pt x="6759" y="11290"/>
                  <a:pt x="6845" y="11346"/>
                  <a:pt x="6942" y="11346"/>
                </a:cubicBezTo>
                <a:cubicBezTo>
                  <a:pt x="6971" y="11346"/>
                  <a:pt x="7002" y="11341"/>
                  <a:pt x="7033" y="11329"/>
                </a:cubicBezTo>
                <a:cubicBezTo>
                  <a:pt x="7147" y="11280"/>
                  <a:pt x="7229" y="11149"/>
                  <a:pt x="7213" y="11018"/>
                </a:cubicBezTo>
                <a:cubicBezTo>
                  <a:pt x="7213" y="10952"/>
                  <a:pt x="7213" y="10887"/>
                  <a:pt x="7180" y="10821"/>
                </a:cubicBezTo>
                <a:cubicBezTo>
                  <a:pt x="7082" y="10444"/>
                  <a:pt x="6918" y="10084"/>
                  <a:pt x="6721" y="9739"/>
                </a:cubicBezTo>
                <a:cubicBezTo>
                  <a:pt x="6574" y="9543"/>
                  <a:pt x="6410" y="9362"/>
                  <a:pt x="6213" y="9215"/>
                </a:cubicBezTo>
                <a:cubicBezTo>
                  <a:pt x="6148" y="9182"/>
                  <a:pt x="6115" y="9116"/>
                  <a:pt x="6148" y="9051"/>
                </a:cubicBezTo>
                <a:cubicBezTo>
                  <a:pt x="6279" y="8428"/>
                  <a:pt x="6393" y="7772"/>
                  <a:pt x="6492" y="7133"/>
                </a:cubicBezTo>
                <a:cubicBezTo>
                  <a:pt x="6492" y="7120"/>
                  <a:pt x="6503" y="7096"/>
                  <a:pt x="6515" y="7096"/>
                </a:cubicBezTo>
                <a:cubicBezTo>
                  <a:pt x="6518" y="7096"/>
                  <a:pt x="6521" y="7097"/>
                  <a:pt x="6525" y="7100"/>
                </a:cubicBezTo>
                <a:cubicBezTo>
                  <a:pt x="6574" y="7117"/>
                  <a:pt x="6607" y="7199"/>
                  <a:pt x="6656" y="7248"/>
                </a:cubicBezTo>
                <a:cubicBezTo>
                  <a:pt x="7344" y="8346"/>
                  <a:pt x="8000" y="9461"/>
                  <a:pt x="8754" y="10526"/>
                </a:cubicBezTo>
                <a:cubicBezTo>
                  <a:pt x="8787" y="10575"/>
                  <a:pt x="8819" y="10608"/>
                  <a:pt x="8852" y="10657"/>
                </a:cubicBezTo>
                <a:cubicBezTo>
                  <a:pt x="8930" y="10725"/>
                  <a:pt x="9025" y="10765"/>
                  <a:pt x="9121" y="10765"/>
                </a:cubicBezTo>
                <a:cubicBezTo>
                  <a:pt x="9186" y="10765"/>
                  <a:pt x="9251" y="10746"/>
                  <a:pt x="9311" y="10706"/>
                </a:cubicBezTo>
                <a:cubicBezTo>
                  <a:pt x="9459" y="10641"/>
                  <a:pt x="9524" y="10477"/>
                  <a:pt x="9491" y="10313"/>
                </a:cubicBezTo>
                <a:cubicBezTo>
                  <a:pt x="9459" y="10231"/>
                  <a:pt x="9426" y="10149"/>
                  <a:pt x="9360" y="10084"/>
                </a:cubicBezTo>
                <a:cubicBezTo>
                  <a:pt x="8590" y="8920"/>
                  <a:pt x="7770" y="7756"/>
                  <a:pt x="7000" y="6576"/>
                </a:cubicBezTo>
                <a:cubicBezTo>
                  <a:pt x="6967" y="6527"/>
                  <a:pt x="6885" y="6445"/>
                  <a:pt x="6902" y="6396"/>
                </a:cubicBezTo>
                <a:cubicBezTo>
                  <a:pt x="6902" y="6374"/>
                  <a:pt x="6911" y="6366"/>
                  <a:pt x="6925" y="6366"/>
                </a:cubicBezTo>
                <a:cubicBezTo>
                  <a:pt x="6953" y="6366"/>
                  <a:pt x="7000" y="6396"/>
                  <a:pt x="7033" y="6396"/>
                </a:cubicBezTo>
                <a:cubicBezTo>
                  <a:pt x="7820" y="6641"/>
                  <a:pt x="8639" y="6854"/>
                  <a:pt x="9426" y="7035"/>
                </a:cubicBezTo>
                <a:cubicBezTo>
                  <a:pt x="9590" y="7068"/>
                  <a:pt x="9590" y="7068"/>
                  <a:pt x="9590" y="7231"/>
                </a:cubicBezTo>
                <a:cubicBezTo>
                  <a:pt x="9623" y="7789"/>
                  <a:pt x="9803" y="8346"/>
                  <a:pt x="10131" y="8805"/>
                </a:cubicBezTo>
                <a:cubicBezTo>
                  <a:pt x="10229" y="8969"/>
                  <a:pt x="10360" y="9116"/>
                  <a:pt x="10459" y="9248"/>
                </a:cubicBezTo>
                <a:cubicBezTo>
                  <a:pt x="10537" y="9339"/>
                  <a:pt x="10646" y="9389"/>
                  <a:pt x="10762" y="9389"/>
                </a:cubicBezTo>
                <a:cubicBezTo>
                  <a:pt x="10792" y="9389"/>
                  <a:pt x="10822" y="9385"/>
                  <a:pt x="10852" y="9379"/>
                </a:cubicBezTo>
                <a:cubicBezTo>
                  <a:pt x="11081" y="9346"/>
                  <a:pt x="11213" y="9084"/>
                  <a:pt x="11081" y="8887"/>
                </a:cubicBezTo>
                <a:cubicBezTo>
                  <a:pt x="10983" y="8739"/>
                  <a:pt x="10885" y="8608"/>
                  <a:pt x="10770" y="8494"/>
                </a:cubicBezTo>
                <a:cubicBezTo>
                  <a:pt x="10508" y="8182"/>
                  <a:pt x="10344" y="7789"/>
                  <a:pt x="10278" y="7379"/>
                </a:cubicBezTo>
                <a:cubicBezTo>
                  <a:pt x="10253" y="7240"/>
                  <a:pt x="10257" y="7208"/>
                  <a:pt x="10334" y="7208"/>
                </a:cubicBezTo>
                <a:cubicBezTo>
                  <a:pt x="10358" y="7208"/>
                  <a:pt x="10388" y="7211"/>
                  <a:pt x="10426" y="7215"/>
                </a:cubicBezTo>
                <a:cubicBezTo>
                  <a:pt x="10868" y="7264"/>
                  <a:pt x="11327" y="7313"/>
                  <a:pt x="11770" y="7346"/>
                </a:cubicBezTo>
                <a:cubicBezTo>
                  <a:pt x="11786" y="7363"/>
                  <a:pt x="11803" y="7363"/>
                  <a:pt x="11835" y="7363"/>
                </a:cubicBezTo>
                <a:cubicBezTo>
                  <a:pt x="11967" y="7346"/>
                  <a:pt x="12098" y="7248"/>
                  <a:pt x="12114" y="7100"/>
                </a:cubicBezTo>
                <a:cubicBezTo>
                  <a:pt x="12130" y="6953"/>
                  <a:pt x="12049" y="6822"/>
                  <a:pt x="11901" y="6789"/>
                </a:cubicBezTo>
                <a:cubicBezTo>
                  <a:pt x="11819" y="6756"/>
                  <a:pt x="11721" y="6740"/>
                  <a:pt x="11622" y="6723"/>
                </a:cubicBezTo>
                <a:cubicBezTo>
                  <a:pt x="11295" y="6674"/>
                  <a:pt x="10983" y="6625"/>
                  <a:pt x="10655" y="6559"/>
                </a:cubicBezTo>
                <a:cubicBezTo>
                  <a:pt x="10606" y="6559"/>
                  <a:pt x="10573" y="6543"/>
                  <a:pt x="10541" y="6510"/>
                </a:cubicBezTo>
                <a:cubicBezTo>
                  <a:pt x="10639" y="6412"/>
                  <a:pt x="10754" y="6330"/>
                  <a:pt x="10885" y="6297"/>
                </a:cubicBezTo>
                <a:cubicBezTo>
                  <a:pt x="11131" y="6232"/>
                  <a:pt x="11376" y="6182"/>
                  <a:pt x="11639" y="6150"/>
                </a:cubicBezTo>
                <a:cubicBezTo>
                  <a:pt x="11688" y="6150"/>
                  <a:pt x="11737" y="6150"/>
                  <a:pt x="11786" y="6133"/>
                </a:cubicBezTo>
                <a:cubicBezTo>
                  <a:pt x="11901" y="6084"/>
                  <a:pt x="11983" y="5986"/>
                  <a:pt x="11999" y="5855"/>
                </a:cubicBezTo>
                <a:cubicBezTo>
                  <a:pt x="11999" y="5740"/>
                  <a:pt x="11917" y="5625"/>
                  <a:pt x="11786" y="5592"/>
                </a:cubicBezTo>
                <a:cubicBezTo>
                  <a:pt x="11737" y="5576"/>
                  <a:pt x="11672" y="5560"/>
                  <a:pt x="11606" y="5560"/>
                </a:cubicBezTo>
                <a:cubicBezTo>
                  <a:pt x="11311" y="5560"/>
                  <a:pt x="10999" y="5609"/>
                  <a:pt x="10704" y="5674"/>
                </a:cubicBezTo>
                <a:cubicBezTo>
                  <a:pt x="10360" y="5773"/>
                  <a:pt x="10049" y="5986"/>
                  <a:pt x="9852" y="6297"/>
                </a:cubicBezTo>
                <a:cubicBezTo>
                  <a:pt x="9824" y="6354"/>
                  <a:pt x="9758" y="6399"/>
                  <a:pt x="9688" y="6399"/>
                </a:cubicBezTo>
                <a:cubicBezTo>
                  <a:pt x="9677" y="6399"/>
                  <a:pt x="9666" y="6398"/>
                  <a:pt x="9655" y="6396"/>
                </a:cubicBezTo>
                <a:cubicBezTo>
                  <a:pt x="8787" y="6199"/>
                  <a:pt x="7934" y="5969"/>
                  <a:pt x="7098" y="5723"/>
                </a:cubicBezTo>
                <a:cubicBezTo>
                  <a:pt x="7082" y="5723"/>
                  <a:pt x="7033" y="5707"/>
                  <a:pt x="7033" y="5691"/>
                </a:cubicBezTo>
                <a:cubicBezTo>
                  <a:pt x="7049" y="5625"/>
                  <a:pt x="7115" y="5592"/>
                  <a:pt x="7180" y="5560"/>
                </a:cubicBezTo>
                <a:cubicBezTo>
                  <a:pt x="7918" y="5117"/>
                  <a:pt x="8639" y="4609"/>
                  <a:pt x="9344" y="4134"/>
                </a:cubicBezTo>
                <a:cubicBezTo>
                  <a:pt x="9412" y="4088"/>
                  <a:pt x="9448" y="4067"/>
                  <a:pt x="9481" y="4067"/>
                </a:cubicBezTo>
                <a:cubicBezTo>
                  <a:pt x="9519" y="4067"/>
                  <a:pt x="9552" y="4097"/>
                  <a:pt x="9623" y="4150"/>
                </a:cubicBezTo>
                <a:cubicBezTo>
                  <a:pt x="9983" y="4412"/>
                  <a:pt x="10393" y="4576"/>
                  <a:pt x="10852" y="4625"/>
                </a:cubicBezTo>
                <a:cubicBezTo>
                  <a:pt x="10983" y="4658"/>
                  <a:pt x="11114" y="4658"/>
                  <a:pt x="11262" y="4658"/>
                </a:cubicBezTo>
                <a:cubicBezTo>
                  <a:pt x="11458" y="4642"/>
                  <a:pt x="11622" y="4543"/>
                  <a:pt x="11622" y="4330"/>
                </a:cubicBezTo>
                <a:cubicBezTo>
                  <a:pt x="11622" y="4134"/>
                  <a:pt x="11491" y="4035"/>
                  <a:pt x="11295" y="4002"/>
                </a:cubicBezTo>
                <a:cubicBezTo>
                  <a:pt x="11016" y="3986"/>
                  <a:pt x="10754" y="3937"/>
                  <a:pt x="10491" y="3871"/>
                </a:cubicBezTo>
                <a:cubicBezTo>
                  <a:pt x="10327" y="3822"/>
                  <a:pt x="10196" y="3740"/>
                  <a:pt x="10065" y="3642"/>
                </a:cubicBezTo>
                <a:cubicBezTo>
                  <a:pt x="10196" y="3543"/>
                  <a:pt x="10327" y="3429"/>
                  <a:pt x="10459" y="3330"/>
                </a:cubicBezTo>
                <a:cubicBezTo>
                  <a:pt x="10688" y="3166"/>
                  <a:pt x="10934" y="2986"/>
                  <a:pt x="11147" y="2789"/>
                </a:cubicBezTo>
                <a:cubicBezTo>
                  <a:pt x="11180" y="2757"/>
                  <a:pt x="11213" y="2724"/>
                  <a:pt x="11245" y="2691"/>
                </a:cubicBezTo>
                <a:cubicBezTo>
                  <a:pt x="11360" y="2593"/>
                  <a:pt x="11360" y="2412"/>
                  <a:pt x="11278" y="2298"/>
                </a:cubicBezTo>
                <a:cubicBezTo>
                  <a:pt x="11221" y="2231"/>
                  <a:pt x="11135" y="2197"/>
                  <a:pt x="11052" y="2197"/>
                </a:cubicBezTo>
                <a:cubicBezTo>
                  <a:pt x="10992" y="2197"/>
                  <a:pt x="10933" y="2214"/>
                  <a:pt x="10885" y="2249"/>
                </a:cubicBezTo>
                <a:cubicBezTo>
                  <a:pt x="10836" y="2281"/>
                  <a:pt x="10786" y="2314"/>
                  <a:pt x="10754" y="2347"/>
                </a:cubicBezTo>
                <a:cubicBezTo>
                  <a:pt x="10459" y="2576"/>
                  <a:pt x="10147" y="2773"/>
                  <a:pt x="9836" y="2986"/>
                </a:cubicBezTo>
                <a:cubicBezTo>
                  <a:pt x="9824" y="2998"/>
                  <a:pt x="9804" y="3009"/>
                  <a:pt x="9782" y="3009"/>
                </a:cubicBezTo>
                <a:cubicBezTo>
                  <a:pt x="9773" y="3009"/>
                  <a:pt x="9763" y="3007"/>
                  <a:pt x="9754" y="3003"/>
                </a:cubicBezTo>
                <a:cubicBezTo>
                  <a:pt x="9705" y="2511"/>
                  <a:pt x="9787" y="2019"/>
                  <a:pt x="10016" y="1576"/>
                </a:cubicBezTo>
                <a:cubicBezTo>
                  <a:pt x="10065" y="1511"/>
                  <a:pt x="10082" y="1462"/>
                  <a:pt x="10098" y="1396"/>
                </a:cubicBezTo>
                <a:cubicBezTo>
                  <a:pt x="10114" y="1265"/>
                  <a:pt x="10049" y="1150"/>
                  <a:pt x="9934" y="1101"/>
                </a:cubicBezTo>
                <a:cubicBezTo>
                  <a:pt x="9893" y="1074"/>
                  <a:pt x="9846" y="1061"/>
                  <a:pt x="9800" y="1061"/>
                </a:cubicBezTo>
                <a:cubicBezTo>
                  <a:pt x="9735" y="1061"/>
                  <a:pt x="9670" y="1086"/>
                  <a:pt x="9623" y="1134"/>
                </a:cubicBezTo>
                <a:cubicBezTo>
                  <a:pt x="9590" y="1183"/>
                  <a:pt x="9541" y="1232"/>
                  <a:pt x="9524" y="1281"/>
                </a:cubicBezTo>
                <a:cubicBezTo>
                  <a:pt x="9164" y="1904"/>
                  <a:pt x="9033" y="2626"/>
                  <a:pt x="9147" y="3347"/>
                </a:cubicBezTo>
                <a:cubicBezTo>
                  <a:pt x="9164" y="3412"/>
                  <a:pt x="9131" y="3494"/>
                  <a:pt x="9049" y="3527"/>
                </a:cubicBezTo>
                <a:cubicBezTo>
                  <a:pt x="8492" y="3904"/>
                  <a:pt x="7951" y="4265"/>
                  <a:pt x="7393" y="4625"/>
                </a:cubicBezTo>
                <a:cubicBezTo>
                  <a:pt x="7229" y="4724"/>
                  <a:pt x="7066" y="4822"/>
                  <a:pt x="6902" y="4920"/>
                </a:cubicBezTo>
                <a:cubicBezTo>
                  <a:pt x="6861" y="4947"/>
                  <a:pt x="6832" y="4974"/>
                  <a:pt x="6787" y="4974"/>
                </a:cubicBezTo>
                <a:cubicBezTo>
                  <a:pt x="6777" y="4974"/>
                  <a:pt x="6766" y="4972"/>
                  <a:pt x="6754" y="4969"/>
                </a:cubicBezTo>
                <a:cubicBezTo>
                  <a:pt x="6754" y="4806"/>
                  <a:pt x="6770" y="4625"/>
                  <a:pt x="6787" y="4445"/>
                </a:cubicBezTo>
                <a:cubicBezTo>
                  <a:pt x="6869" y="3838"/>
                  <a:pt x="6918" y="3232"/>
                  <a:pt x="6967" y="2626"/>
                </a:cubicBezTo>
                <a:cubicBezTo>
                  <a:pt x="6984" y="2494"/>
                  <a:pt x="7000" y="2445"/>
                  <a:pt x="7147" y="2396"/>
                </a:cubicBezTo>
                <a:cubicBezTo>
                  <a:pt x="7311" y="2330"/>
                  <a:pt x="7475" y="2249"/>
                  <a:pt x="7606" y="2134"/>
                </a:cubicBezTo>
                <a:cubicBezTo>
                  <a:pt x="7983" y="1790"/>
                  <a:pt x="8295" y="1380"/>
                  <a:pt x="8557" y="954"/>
                </a:cubicBezTo>
                <a:cubicBezTo>
                  <a:pt x="8574" y="921"/>
                  <a:pt x="8590" y="888"/>
                  <a:pt x="8590" y="855"/>
                </a:cubicBezTo>
                <a:cubicBezTo>
                  <a:pt x="8639" y="741"/>
                  <a:pt x="8606" y="593"/>
                  <a:pt x="8508" y="511"/>
                </a:cubicBezTo>
                <a:cubicBezTo>
                  <a:pt x="8456" y="474"/>
                  <a:pt x="8398" y="457"/>
                  <a:pt x="8340" y="457"/>
                </a:cubicBezTo>
                <a:cubicBezTo>
                  <a:pt x="8270" y="457"/>
                  <a:pt x="8201" y="482"/>
                  <a:pt x="8147" y="527"/>
                </a:cubicBezTo>
                <a:cubicBezTo>
                  <a:pt x="8098" y="577"/>
                  <a:pt x="8065" y="626"/>
                  <a:pt x="8033" y="675"/>
                </a:cubicBezTo>
                <a:cubicBezTo>
                  <a:pt x="7803" y="1019"/>
                  <a:pt x="7541" y="1314"/>
                  <a:pt x="7229" y="1593"/>
                </a:cubicBezTo>
                <a:cubicBezTo>
                  <a:pt x="7180" y="1626"/>
                  <a:pt x="7131" y="1658"/>
                  <a:pt x="7082" y="1658"/>
                </a:cubicBezTo>
                <a:cubicBezTo>
                  <a:pt x="7066" y="1462"/>
                  <a:pt x="7082" y="1249"/>
                  <a:pt x="7115" y="1052"/>
                </a:cubicBezTo>
                <a:cubicBezTo>
                  <a:pt x="7147" y="839"/>
                  <a:pt x="7180" y="626"/>
                  <a:pt x="7213" y="413"/>
                </a:cubicBezTo>
                <a:cubicBezTo>
                  <a:pt x="7213" y="364"/>
                  <a:pt x="7213" y="314"/>
                  <a:pt x="7213" y="282"/>
                </a:cubicBezTo>
                <a:cubicBezTo>
                  <a:pt x="7197" y="134"/>
                  <a:pt x="7098" y="19"/>
                  <a:pt x="6967" y="3"/>
                </a:cubicBezTo>
                <a:cubicBezTo>
                  <a:pt x="6956" y="2"/>
                  <a:pt x="6945" y="1"/>
                  <a:pt x="6934" y="1"/>
                </a:cubicBezTo>
                <a:close/>
              </a:path>
            </a:pathLst>
          </a:custGeom>
          <a:solidFill>
            <a:srgbClr val="FFBB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SNEŽENI MOŽ - DU Idrij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/>
          <a:stretch/>
        </p:blipFill>
        <p:spPr bwMode="auto">
          <a:xfrm>
            <a:off x="922134" y="755073"/>
            <a:ext cx="3264435" cy="40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02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 snowflakes">
  <a:themeElements>
    <a:clrScheme name="Simple Light">
      <a:dk1>
        <a:srgbClr val="D1DBE0"/>
      </a:dk1>
      <a:lt1>
        <a:srgbClr val="FFFFFF"/>
      </a:lt1>
      <a:dk2>
        <a:srgbClr val="000000"/>
      </a:dk2>
      <a:lt2>
        <a:srgbClr val="EEEEEE"/>
      </a:lt2>
      <a:accent1>
        <a:srgbClr val="932E4D"/>
      </a:accent1>
      <a:accent2>
        <a:srgbClr val="E54E69"/>
      </a:accent2>
      <a:accent3>
        <a:srgbClr val="00B6BB"/>
      </a:accent3>
      <a:accent4>
        <a:srgbClr val="FFBB4D"/>
      </a:accent4>
      <a:accent5>
        <a:srgbClr val="727C14"/>
      </a:accent5>
      <a:accent6>
        <a:srgbClr val="D48442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180</Words>
  <Application>Microsoft Office PowerPoint</Application>
  <PresentationFormat>Diaprojekcija na zaslonu (16:9)</PresentationFormat>
  <Paragraphs>29</Paragraphs>
  <Slides>16</Slides>
  <Notes>16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0" baseType="lpstr">
      <vt:lpstr>Merriweather Black</vt:lpstr>
      <vt:lpstr>Merriweather Sans</vt:lpstr>
      <vt:lpstr>Arial</vt:lpstr>
      <vt:lpstr>Winter snowflakes</vt:lpstr>
      <vt:lpstr>SNEŽAKI</vt:lpstr>
      <vt:lpstr>Reši uganke o zimi</vt:lpstr>
      <vt:lpstr>Danes se boš napotil ven, na sneg…</vt:lpstr>
      <vt:lpstr>Ideja št. 1</vt:lpstr>
      <vt:lpstr>Ideja št. 2</vt:lpstr>
      <vt:lpstr>Ideja št. 3</vt:lpstr>
      <vt:lpstr>Ideja št. 4</vt:lpstr>
      <vt:lpstr>Ideja št. 5 </vt:lpstr>
      <vt:lpstr>Ideja št. 6</vt:lpstr>
      <vt:lpstr>Ideja št. 7</vt:lpstr>
      <vt:lpstr>Ideja št. 8</vt:lpstr>
      <vt:lpstr>Ideja št. 9</vt:lpstr>
      <vt:lpstr>Uporabi domišljijo in naredi  svojega snežaka.</vt:lpstr>
      <vt:lpstr>Ko končaš, pa hitro v hišo na toplo. Preobleci se v suha oblačila  in popij skodelico toplega čaja.</vt:lpstr>
      <vt:lpstr>PowerPointova predstavitev</vt:lpstr>
      <vt:lpstr>Uživaj v snežnih radostih.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Snowflakes</dc:title>
  <dc:creator>Nataša</dc:creator>
  <cp:lastModifiedBy>vesna</cp:lastModifiedBy>
  <cp:revision>13</cp:revision>
  <dcterms:modified xsi:type="dcterms:W3CDTF">2021-01-08T09:52:40Z</dcterms:modified>
</cp:coreProperties>
</file>