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4" r:id="rId7"/>
    <p:sldId id="265" r:id="rId8"/>
    <p:sldId id="271" r:id="rId9"/>
    <p:sldId id="261" r:id="rId10"/>
    <p:sldId id="257" r:id="rId11"/>
    <p:sldId id="263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96BB11-4C61-4C6C-AD51-B3B796F2E215}" type="datetimeFigureOut">
              <a:rPr lang="sl-SI" smtClean="0"/>
              <a:t>24.3.2015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45C291-D977-4BE5-A922-15BCFE7FC20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LES </a:t>
            </a:r>
            <a:b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 njegova </a:t>
            </a:r>
            <a:b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ZGRADBA</a:t>
            </a:r>
            <a:endParaRPr lang="sl-SI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87" y="3717031"/>
            <a:ext cx="302811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2.arnes.si/~kkovac6/MATERIALI/ro.zrsss.si/_puncer/les/prerez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63996" cy="54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Lubje je zunanji sloj debla. Pravimo mu tudi mrtva skorja. Običajno je zelo trdo , nagubano in razpokano. Drevo varuje pred vremenskimi vplivi in škodljivci.</a:t>
            </a:r>
            <a:endParaRPr lang="sl-SI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LUBJE</a:t>
            </a:r>
            <a:endParaRPr lang="sl-SI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9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Ličje je najmlajša plast lesa, ki je tik pod lubjem. V tej plasti tečejo hranilne snovi, ki po cevkah in strženovih žarkih prihajajo iz kambija in tečejo v krošnjo drevesa.</a:t>
            </a:r>
            <a:endParaRPr lang="sl-SI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LIČJE</a:t>
            </a:r>
            <a:endParaRPr lang="sl-SI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Kambij je najbolj živ predel drevesa, kjer se celice množijo, kmalu olesenijo in se trdno sprimejo z ostalimi celicami, ki jih je drevo že odložilo v svoji notranjosti.</a:t>
            </a:r>
            <a:endParaRPr lang="sl-SI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KAMBIJ</a:t>
            </a:r>
            <a:endParaRPr lang="sl-SI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2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Beljava je nov les v nastajanju. Je zelo občutljiv in običajno slabše kakovosti.</a:t>
            </a:r>
            <a:endParaRPr lang="sl-SI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BELJAVA</a:t>
            </a:r>
            <a:endParaRPr lang="sl-SI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Črnjava je pravi, zreli les, ki tvori notranjost debla. Les je gost, ker so vse celice stisnjene in olesenele ter po njih ne pritekajo več hranilni sokovi.</a:t>
            </a:r>
            <a:endParaRPr lang="sl-SI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ČRNJAVA</a:t>
            </a:r>
            <a:endParaRPr lang="sl-SI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4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 smtClean="0"/>
              <a:t>Stržen se nahaja na sredini debla in je običajno svetle barve. Med staranjem drevesa se stržen počasi krči in pri nekaterih vrstah popolnoma izgine.</a:t>
            </a:r>
            <a:endParaRPr lang="sl-SI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STRŽEN</a:t>
            </a:r>
            <a:endParaRPr lang="sl-SI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7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DREVO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16039"/>
            <a:ext cx="3456384" cy="38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652120" y="231603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krošnja</a:t>
            </a:r>
            <a:endParaRPr lang="sl-SI" sz="28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652120" y="46531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deblo</a:t>
            </a:r>
            <a:endParaRPr lang="sl-SI" sz="28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012160" y="515719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k</a:t>
            </a:r>
            <a:r>
              <a:rPr lang="sl-SI" sz="2800" dirty="0" smtClean="0"/>
              <a:t>oreninski sistem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096116" y="25486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veje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91376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Prerez debla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9" t="61413" r="44898" b="6250"/>
          <a:stretch/>
        </p:blipFill>
        <p:spPr bwMode="auto">
          <a:xfrm>
            <a:off x="395536" y="2276872"/>
            <a:ext cx="4824537" cy="38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796136" y="256490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sl-SI" sz="2400" dirty="0" smtClean="0"/>
              <a:t>Prečni prerez</a:t>
            </a:r>
          </a:p>
          <a:p>
            <a:pPr marL="342900" indent="-342900">
              <a:buAutoNum type="alphaLcParenBoth"/>
            </a:pPr>
            <a:endParaRPr lang="sl-SI" sz="2400" dirty="0"/>
          </a:p>
          <a:p>
            <a:pPr marL="342900" indent="-342900">
              <a:buAutoNum type="alphaLcParenBoth"/>
            </a:pPr>
            <a:r>
              <a:rPr lang="sl-SI" sz="2400" dirty="0" smtClean="0"/>
              <a:t> Vzdolžni prerez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2629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Določimo lahko starost drevesa.</a:t>
            </a:r>
          </a:p>
          <a:p>
            <a:r>
              <a:rPr lang="sl-SI" sz="3200" dirty="0" smtClean="0"/>
              <a:t>V krogih se izmenjujejo temne in svetle plasti. Ti dve plasti  označujeta letni prirastek lesa, ki ga imenujemo branika (plast med letnicama).</a:t>
            </a:r>
          </a:p>
          <a:p>
            <a:r>
              <a:rPr lang="sl-SI" sz="3200" dirty="0" smtClean="0"/>
              <a:t>Če želimo določiti starost lesa, moramo prešteti letnice.</a:t>
            </a:r>
            <a:endParaRPr lang="sl-SI" sz="32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PREČNI PREREZ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72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7487" y="160337"/>
            <a:ext cx="7756263" cy="1054250"/>
          </a:xfrm>
        </p:spPr>
        <p:txBody>
          <a:bodyPr/>
          <a:lstStyle/>
          <a:p>
            <a:r>
              <a:rPr lang="sl-SI" dirty="0" smtClean="0"/>
              <a:t>Prečni prerez debla</a:t>
            </a:r>
            <a:endParaRPr lang="sl-SI" dirty="0"/>
          </a:p>
        </p:txBody>
      </p:sp>
      <p:sp>
        <p:nvSpPr>
          <p:cNvPr id="4" name="AutoShape 2" descr="http://lesenaokna.com/wp-content/uploads/2013/12/zgradba-les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5" descr="http://lesenaokna.com/wp-content/uploads/2013/12/zgradba-lesa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grpSp>
        <p:nvGrpSpPr>
          <p:cNvPr id="7" name="Skupina 6"/>
          <p:cNvGrpSpPr/>
          <p:nvPr/>
        </p:nvGrpSpPr>
        <p:grpSpPr>
          <a:xfrm>
            <a:off x="1331640" y="980728"/>
            <a:ext cx="5772821" cy="5707214"/>
            <a:chOff x="1547664" y="1340768"/>
            <a:chExt cx="5772821" cy="5707214"/>
          </a:xfrm>
        </p:grpSpPr>
        <p:pic>
          <p:nvPicPr>
            <p:cNvPr id="4103" name="Picture 7" descr="zgradba-les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948" y="1340768"/>
              <a:ext cx="5770537" cy="5707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jeZBesedilom 5"/>
            <p:cNvSpPr txBox="1"/>
            <p:nvPr/>
          </p:nvSpPr>
          <p:spPr>
            <a:xfrm>
              <a:off x="1547664" y="4078233"/>
              <a:ext cx="12370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200" dirty="0" smtClean="0"/>
                <a:t> (črnjava)</a:t>
              </a:r>
              <a:endParaRPr lang="sl-SI" sz="2200" dirty="0"/>
            </a:p>
          </p:txBody>
        </p:sp>
        <p:sp>
          <p:nvSpPr>
            <p:cNvPr id="9" name="PoljeZBesedilom 8"/>
            <p:cNvSpPr txBox="1"/>
            <p:nvPr/>
          </p:nvSpPr>
          <p:spPr>
            <a:xfrm>
              <a:off x="3203847" y="5230941"/>
              <a:ext cx="1231369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l-SI" dirty="0" err="1" smtClean="0"/>
                <a:t>strženovi</a:t>
              </a:r>
              <a:r>
                <a:rPr lang="sl-SI" dirty="0" smtClean="0"/>
                <a:t> žarki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7880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2434282"/>
          </a:xfrm>
        </p:spPr>
        <p:txBody>
          <a:bodyPr/>
          <a:lstStyle/>
          <a:p>
            <a:r>
              <a:rPr lang="sl-SI" dirty="0" smtClean="0"/>
              <a:t>Delovni list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23008" r="63027" b="6249"/>
          <a:stretch/>
        </p:blipFill>
        <p:spPr bwMode="auto">
          <a:xfrm>
            <a:off x="288032" y="0"/>
            <a:ext cx="4644008" cy="67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8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sl-SI" sz="3600" dirty="0" smtClean="0"/>
              <a:t>PREČNI PREREZ dobimo, kadar deblo prerežemo pravokotno na smer rasti.</a:t>
            </a:r>
          </a:p>
          <a:p>
            <a:endParaRPr lang="sl-SI" sz="3600" dirty="0" smtClean="0"/>
          </a:p>
          <a:p>
            <a:r>
              <a:rPr lang="sl-SI" sz="3600" dirty="0" smtClean="0"/>
              <a:t>VZDOLŽNI PREREZ dobimo, kadar deblo razžagamo vzdolžno z osjo debla</a:t>
            </a:r>
            <a:endParaRPr lang="sl-SI" sz="3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800" dirty="0" smtClean="0"/>
              <a:t>Prečni in vzdolžni prerez debla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16935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600" dirty="0" smtClean="0"/>
              <a:t>BRANIKA je letni prirastek lesa. Je plast med dvema letnicama.</a:t>
            </a:r>
          </a:p>
          <a:p>
            <a:endParaRPr lang="sl-SI" sz="3600" dirty="0"/>
          </a:p>
          <a:p>
            <a:r>
              <a:rPr lang="sl-SI" sz="3600" dirty="0" smtClean="0"/>
              <a:t>LETNICA je meja med dvema </a:t>
            </a:r>
            <a:r>
              <a:rPr lang="sl-SI" sz="3600" dirty="0" err="1" smtClean="0"/>
              <a:t>branikama</a:t>
            </a:r>
            <a:r>
              <a:rPr lang="sl-SI" sz="3600" dirty="0" smtClean="0"/>
              <a:t>, ki nastane zaradi počasnejše rasti pozimi.</a:t>
            </a:r>
          </a:p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8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/>
          <p:cNvPicPr/>
          <p:nvPr/>
        </p:nvPicPr>
        <p:blipFill rotWithShape="1">
          <a:blip r:embed="rId2"/>
          <a:srcRect l="57660" t="41295" r="16669" b="8993"/>
          <a:stretch/>
        </p:blipFill>
        <p:spPr bwMode="auto">
          <a:xfrm>
            <a:off x="1475656" y="0"/>
            <a:ext cx="604867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97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da platnica">
  <a:themeElements>
    <a:clrScheme name="Trda platnic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rda platnic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da platnic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90</TotalTime>
  <Words>296</Words>
  <Application>Microsoft Office PowerPoint</Application>
  <PresentationFormat>Diaprojekcija na zaslonu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Trda platnica</vt:lpstr>
      <vt:lpstr>LES  in njegova  ZGRADBA</vt:lpstr>
      <vt:lpstr>DREVO</vt:lpstr>
      <vt:lpstr>Prerez debla</vt:lpstr>
      <vt:lpstr>PREČNI PREREZ</vt:lpstr>
      <vt:lpstr>Prečni prerez debla</vt:lpstr>
      <vt:lpstr>Delovni list</vt:lpstr>
      <vt:lpstr>Prečni in vzdolžni prerez debla</vt:lpstr>
      <vt:lpstr>PowerPointova predstavitev</vt:lpstr>
      <vt:lpstr>PowerPointova predstavitev</vt:lpstr>
      <vt:lpstr>PowerPointova predstavitev</vt:lpstr>
      <vt:lpstr>LUBJE</vt:lpstr>
      <vt:lpstr>LIČJE</vt:lpstr>
      <vt:lpstr>KAMBIJ</vt:lpstr>
      <vt:lpstr>BELJAVA</vt:lpstr>
      <vt:lpstr>ČRNJAVA</vt:lpstr>
      <vt:lpstr>STRŽEN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Mihovec</dc:creator>
  <cp:lastModifiedBy>Petra Oblak</cp:lastModifiedBy>
  <cp:revision>11</cp:revision>
  <dcterms:created xsi:type="dcterms:W3CDTF">2015-03-24T18:50:31Z</dcterms:created>
  <dcterms:modified xsi:type="dcterms:W3CDTF">2015-03-24T20:21:11Z</dcterms:modified>
</cp:coreProperties>
</file>