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0" r:id="rId4"/>
    <p:sldId id="259" r:id="rId5"/>
    <p:sldId id="265" r:id="rId6"/>
    <p:sldId id="263" r:id="rId7"/>
    <p:sldId id="261" r:id="rId8"/>
    <p:sldId id="266" r:id="rId9"/>
    <p:sldId id="264" r:id="rId10"/>
    <p:sldId id="262" r:id="rId11"/>
    <p:sldId id="267" r:id="rId12"/>
    <p:sldId id="268" r:id="rId13"/>
    <p:sldId id="269" r:id="rId14"/>
    <p:sldId id="270" r:id="rId15"/>
    <p:sldId id="273" r:id="rId16"/>
    <p:sldId id="274" r:id="rId17"/>
    <p:sldId id="271" r:id="rId18"/>
    <p:sldId id="272" r:id="rId19"/>
    <p:sldId id="275" r:id="rId20"/>
    <p:sldId id="276" r:id="rId21"/>
    <p:sldId id="279" r:id="rId22"/>
    <p:sldId id="280" r:id="rId23"/>
    <p:sldId id="277" r:id="rId24"/>
    <p:sldId id="278" r:id="rId25"/>
    <p:sldId id="281" r:id="rId26"/>
    <p:sldId id="282" r:id="rId2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30T20:32:34.260" idx="1">
    <p:pos x="6600" y="2954"/>
    <p:text>vir slike: Google slika za vnovično uporabo</p:text>
    <p:extLst>
      <p:ext uri="{C676402C-5697-4E1C-873F-D02D1690AC5C}">
        <p15:threadingInfo xmlns:p15="http://schemas.microsoft.com/office/powerpoint/2012/main" xmlns="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57D2DC-38DB-40D3-BD0D-97A0F776558B}" type="datetimeFigureOut">
              <a:rPr lang="sl-SI" smtClean="0"/>
              <a:pPr/>
              <a:t>15.11.2020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32C413-B1FE-4353-9C3F-B91762B588DA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55563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D2DC-38DB-40D3-BD0D-97A0F776558B}" type="datetimeFigureOut">
              <a:rPr lang="sl-SI" smtClean="0"/>
              <a:pPr/>
              <a:t>15.11.2020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C413-B1FE-4353-9C3F-B91762B588D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06748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D2DC-38DB-40D3-BD0D-97A0F776558B}" type="datetimeFigureOut">
              <a:rPr lang="sl-SI" smtClean="0"/>
              <a:pPr/>
              <a:t>15.11.2020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C413-B1FE-4353-9C3F-B91762B588D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5806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D2DC-38DB-40D3-BD0D-97A0F776558B}" type="datetimeFigureOut">
              <a:rPr lang="sl-SI" smtClean="0"/>
              <a:pPr/>
              <a:t>15.11.2020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C413-B1FE-4353-9C3F-B91762B588D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16058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D2DC-38DB-40D3-BD0D-97A0F776558B}" type="datetimeFigureOut">
              <a:rPr lang="sl-SI" smtClean="0"/>
              <a:pPr/>
              <a:t>15.11.2020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C413-B1FE-4353-9C3F-B91762B588DA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6019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D2DC-38DB-40D3-BD0D-97A0F776558B}" type="datetimeFigureOut">
              <a:rPr lang="sl-SI" smtClean="0"/>
              <a:pPr/>
              <a:t>15.11.2020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C413-B1FE-4353-9C3F-B91762B588D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55838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D2DC-38DB-40D3-BD0D-97A0F776558B}" type="datetimeFigureOut">
              <a:rPr lang="sl-SI" smtClean="0"/>
              <a:pPr/>
              <a:t>15.11.2020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C413-B1FE-4353-9C3F-B91762B588D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0048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D2DC-38DB-40D3-BD0D-97A0F776558B}" type="datetimeFigureOut">
              <a:rPr lang="sl-SI" smtClean="0"/>
              <a:pPr/>
              <a:t>15.11.2020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C413-B1FE-4353-9C3F-B91762B588D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24236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D2DC-38DB-40D3-BD0D-97A0F776558B}" type="datetimeFigureOut">
              <a:rPr lang="sl-SI" smtClean="0"/>
              <a:pPr/>
              <a:t>15.11.2020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C413-B1FE-4353-9C3F-B91762B588D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935151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D2DC-38DB-40D3-BD0D-97A0F776558B}" type="datetimeFigureOut">
              <a:rPr lang="sl-SI" smtClean="0"/>
              <a:pPr/>
              <a:t>15.11.2020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C413-B1FE-4353-9C3F-B91762B588D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89068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D2DC-38DB-40D3-BD0D-97A0F776558B}" type="datetimeFigureOut">
              <a:rPr lang="sl-SI" smtClean="0"/>
              <a:pPr/>
              <a:t>15.11.2020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C413-B1FE-4353-9C3F-B91762B588D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8381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957D2DC-38DB-40D3-BD0D-97A0F776558B}" type="datetimeFigureOut">
              <a:rPr lang="sl-SI" smtClean="0"/>
              <a:pPr/>
              <a:t>15.11.2020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832C413-B1FE-4353-9C3F-B91762B588D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43474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09980" y="-109205"/>
            <a:ext cx="9966960" cy="2926080"/>
          </a:xfrm>
        </p:spPr>
        <p:txBody>
          <a:bodyPr/>
          <a:lstStyle/>
          <a:p>
            <a:r>
              <a:rPr lang="sl-SI" dirty="0"/>
              <a:t>KVIZ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09530" y="3063959"/>
            <a:ext cx="8767860" cy="1388165"/>
          </a:xfrm>
        </p:spPr>
        <p:txBody>
          <a:bodyPr/>
          <a:lstStyle/>
          <a:p>
            <a:r>
              <a:rPr lang="sl-SI" dirty="0"/>
              <a:t>ŽIVLJENJE IN DELO NA KMETIJI PO LETNIH ČASIH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740" y="4690196"/>
            <a:ext cx="2914650" cy="1571625"/>
          </a:xfrm>
          <a:prstGeom prst="rect">
            <a:avLst/>
          </a:prstGeom>
        </p:spPr>
      </p:pic>
      <p:sp>
        <p:nvSpPr>
          <p:cNvPr id="5" name="Elipsa 4">
            <a:hlinkClick r:id="rId3" action="ppaction://hlinksldjump"/>
          </p:cNvPr>
          <p:cNvSpPr/>
          <p:nvPr/>
        </p:nvSpPr>
        <p:spPr>
          <a:xfrm>
            <a:off x="1917348" y="4690196"/>
            <a:ext cx="3402797" cy="14755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2701636" y="5166340"/>
            <a:ext cx="2244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ZAČETEK</a:t>
            </a:r>
          </a:p>
        </p:txBody>
      </p:sp>
    </p:spTree>
    <p:extLst>
      <p:ext uri="{BB962C8B-B14F-4D97-AF65-F5344CB8AC3E}">
        <p14:creationId xmlns:p14="http://schemas.microsoft.com/office/powerpoint/2010/main" xmlns="" val="746038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NEPRAVILEN ODGOVOR!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95" y="1875559"/>
            <a:ext cx="3086100" cy="3086100"/>
          </a:xfrm>
          <a:prstGeom prst="rect">
            <a:avLst/>
          </a:prstGeom>
        </p:spPr>
      </p:pic>
      <p:pic>
        <p:nvPicPr>
          <p:cNvPr id="5" name="Slika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7140" y="4498073"/>
            <a:ext cx="3371380" cy="1914310"/>
          </a:xfrm>
          <a:prstGeom prst="rect">
            <a:avLst/>
          </a:prstGeom>
        </p:spPr>
      </p:pic>
      <p:sp>
        <p:nvSpPr>
          <p:cNvPr id="6" name="PoljeZBesedilom 5">
            <a:hlinkClick r:id="rId3" action="ppaction://hlinksldjump"/>
          </p:cNvPr>
          <p:cNvSpPr txBox="1"/>
          <p:nvPr/>
        </p:nvSpPr>
        <p:spPr>
          <a:xfrm>
            <a:off x="7959437" y="4961659"/>
            <a:ext cx="2431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solidFill>
                  <a:schemeClr val="bg1"/>
                </a:solidFill>
              </a:rPr>
              <a:t>NAZAJ NA VPRAŠANJE</a:t>
            </a:r>
          </a:p>
        </p:txBody>
      </p:sp>
    </p:spTree>
    <p:extLst>
      <p:ext uri="{BB962C8B-B14F-4D97-AF65-F5344CB8AC3E}">
        <p14:creationId xmlns:p14="http://schemas.microsoft.com/office/powerpoint/2010/main" xmlns="" val="2600928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Kdaj poteka trgatev grozdja?</a:t>
            </a:r>
          </a:p>
        </p:txBody>
      </p:sp>
      <p:sp>
        <p:nvSpPr>
          <p:cNvPr id="4" name="Elipsa 3">
            <a:hlinkClick r:id="rId2" action="ppaction://hlinksldjump"/>
          </p:cNvPr>
          <p:cNvSpPr/>
          <p:nvPr/>
        </p:nvSpPr>
        <p:spPr>
          <a:xfrm>
            <a:off x="1849582" y="2400300"/>
            <a:ext cx="2961409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890" y="2381892"/>
            <a:ext cx="2981202" cy="1390008"/>
          </a:xfrm>
          <a:prstGeom prst="rect">
            <a:avLst/>
          </a:prstGeom>
        </p:spPr>
      </p:pic>
      <p:pic>
        <p:nvPicPr>
          <p:cNvPr id="6" name="Slika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0" y="4420787"/>
            <a:ext cx="2981202" cy="1390008"/>
          </a:xfrm>
          <a:prstGeom prst="rect">
            <a:avLst/>
          </a:prstGeom>
        </p:spPr>
      </p:pic>
      <p:pic>
        <p:nvPicPr>
          <p:cNvPr id="7" name="Slika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582" y="4420787"/>
            <a:ext cx="2981202" cy="1390008"/>
          </a:xfrm>
          <a:prstGeom prst="rect">
            <a:avLst/>
          </a:prstGeom>
        </p:spPr>
      </p:pic>
      <p:sp>
        <p:nvSpPr>
          <p:cNvPr id="8" name="PoljeZBesedilom 7">
            <a:hlinkClick r:id="rId2" action="ppaction://hlinksldjump"/>
          </p:cNvPr>
          <p:cNvSpPr txBox="1"/>
          <p:nvPr/>
        </p:nvSpPr>
        <p:spPr>
          <a:xfrm>
            <a:off x="2515219" y="2775165"/>
            <a:ext cx="1797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POMLAD</a:t>
            </a:r>
          </a:p>
        </p:txBody>
      </p:sp>
      <p:sp>
        <p:nvSpPr>
          <p:cNvPr id="10" name="PoljeZBesedilom 9">
            <a:hlinkClick r:id="rId2" action="ppaction://hlinksldjump"/>
          </p:cNvPr>
          <p:cNvSpPr txBox="1"/>
          <p:nvPr/>
        </p:nvSpPr>
        <p:spPr>
          <a:xfrm>
            <a:off x="7292437" y="2775165"/>
            <a:ext cx="174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POLETJE</a:t>
            </a:r>
          </a:p>
        </p:txBody>
      </p:sp>
      <p:sp>
        <p:nvSpPr>
          <p:cNvPr id="11" name="PoljeZBesedilom 10">
            <a:hlinkClick r:id="rId4" action="ppaction://hlinksldjump"/>
          </p:cNvPr>
          <p:cNvSpPr txBox="1"/>
          <p:nvPr/>
        </p:nvSpPr>
        <p:spPr>
          <a:xfrm>
            <a:off x="2680855" y="4820987"/>
            <a:ext cx="2130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JESEN</a:t>
            </a:r>
          </a:p>
        </p:txBody>
      </p:sp>
      <p:sp>
        <p:nvSpPr>
          <p:cNvPr id="12" name="PoljeZBesedilom 11">
            <a:hlinkClick r:id="rId2" action="ppaction://hlinksldjump"/>
          </p:cNvPr>
          <p:cNvSpPr txBox="1"/>
          <p:nvPr/>
        </p:nvSpPr>
        <p:spPr>
          <a:xfrm>
            <a:off x="7554191" y="4854181"/>
            <a:ext cx="1839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ZIMA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572502" y="1418095"/>
            <a:ext cx="1917916" cy="127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26202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PRAVILEN ODGOVOR!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732" y="2157845"/>
            <a:ext cx="3857625" cy="2533650"/>
          </a:xfrm>
          <a:prstGeom prst="rect">
            <a:avLst/>
          </a:prstGeom>
        </p:spPr>
      </p:pic>
      <p:sp>
        <p:nvSpPr>
          <p:cNvPr id="5" name="Desna puščica 4">
            <a:hlinkClick r:id="rId3" action="ppaction://hlinksldjump"/>
          </p:cNvPr>
          <p:cNvSpPr/>
          <p:nvPr/>
        </p:nvSpPr>
        <p:spPr>
          <a:xfrm>
            <a:off x="7672647" y="4514850"/>
            <a:ext cx="3345873" cy="1859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hlinkClick r:id="rId3" action="ppaction://hlinksldjump"/>
          </p:cNvPr>
          <p:cNvSpPr txBox="1"/>
          <p:nvPr/>
        </p:nvSpPr>
        <p:spPr>
          <a:xfrm>
            <a:off x="8119457" y="4967782"/>
            <a:ext cx="2899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NASLEDNJE VPRAŠANJE</a:t>
            </a:r>
          </a:p>
        </p:txBody>
      </p:sp>
    </p:spTree>
    <p:extLst>
      <p:ext uri="{BB962C8B-B14F-4D97-AF65-F5344CB8AC3E}">
        <p14:creationId xmlns:p14="http://schemas.microsoft.com/office/powerpoint/2010/main" xmlns="" val="4161013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NEPRAVILEN ODGOVOR!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95" y="1875559"/>
            <a:ext cx="3086100" cy="3086100"/>
          </a:xfrm>
          <a:prstGeom prst="rect">
            <a:avLst/>
          </a:prstGeom>
        </p:spPr>
      </p:pic>
      <p:pic>
        <p:nvPicPr>
          <p:cNvPr id="5" name="Slika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7140" y="4466900"/>
            <a:ext cx="3371380" cy="1914310"/>
          </a:xfrm>
          <a:prstGeom prst="rect">
            <a:avLst/>
          </a:prstGeom>
        </p:spPr>
      </p:pic>
      <p:sp>
        <p:nvSpPr>
          <p:cNvPr id="6" name="PoljeZBesedilom 5">
            <a:hlinkClick r:id="rId3" action="ppaction://hlinksldjump"/>
          </p:cNvPr>
          <p:cNvSpPr txBox="1"/>
          <p:nvPr/>
        </p:nvSpPr>
        <p:spPr>
          <a:xfrm>
            <a:off x="7959437" y="4961659"/>
            <a:ext cx="2431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solidFill>
                  <a:schemeClr val="bg1"/>
                </a:solidFill>
              </a:rPr>
              <a:t>NAZAJ NA VPRAŠANJE</a:t>
            </a:r>
          </a:p>
        </p:txBody>
      </p:sp>
    </p:spTree>
    <p:extLst>
      <p:ext uri="{BB962C8B-B14F-4D97-AF65-F5344CB8AC3E}">
        <p14:creationId xmlns:p14="http://schemas.microsoft.com/office/powerpoint/2010/main" xmlns="" val="1053344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V katerem letnem času je narava pokrita </a:t>
            </a:r>
            <a:br>
              <a:rPr lang="sl-SI" dirty="0"/>
            </a:br>
            <a:r>
              <a:rPr lang="sl-SI" dirty="0"/>
              <a:t>s snegom in počiva?</a:t>
            </a:r>
          </a:p>
        </p:txBody>
      </p:sp>
      <p:sp>
        <p:nvSpPr>
          <p:cNvPr id="4" name="Elipsa 3">
            <a:hlinkClick r:id="rId2" action="ppaction://hlinksldjump"/>
          </p:cNvPr>
          <p:cNvSpPr/>
          <p:nvPr/>
        </p:nvSpPr>
        <p:spPr>
          <a:xfrm>
            <a:off x="1849582" y="2400300"/>
            <a:ext cx="2961409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890" y="2381892"/>
            <a:ext cx="2981202" cy="1390008"/>
          </a:xfrm>
          <a:prstGeom prst="rect">
            <a:avLst/>
          </a:prstGeom>
        </p:spPr>
      </p:pic>
      <p:pic>
        <p:nvPicPr>
          <p:cNvPr id="6" name="Slika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0" y="4420787"/>
            <a:ext cx="2981202" cy="1390008"/>
          </a:xfrm>
          <a:prstGeom prst="rect">
            <a:avLst/>
          </a:prstGeom>
        </p:spPr>
      </p:pic>
      <p:pic>
        <p:nvPicPr>
          <p:cNvPr id="7" name="Slika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582" y="4420787"/>
            <a:ext cx="2981202" cy="1390008"/>
          </a:xfrm>
          <a:prstGeom prst="rect">
            <a:avLst/>
          </a:prstGeom>
        </p:spPr>
      </p:pic>
      <p:sp>
        <p:nvSpPr>
          <p:cNvPr id="8" name="PoljeZBesedilom 7">
            <a:hlinkClick r:id="rId2" action="ppaction://hlinksldjump"/>
          </p:cNvPr>
          <p:cNvSpPr txBox="1"/>
          <p:nvPr/>
        </p:nvSpPr>
        <p:spPr>
          <a:xfrm>
            <a:off x="2515219" y="2775165"/>
            <a:ext cx="1797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POMLAD</a:t>
            </a:r>
          </a:p>
        </p:txBody>
      </p:sp>
      <p:sp>
        <p:nvSpPr>
          <p:cNvPr id="10" name="PoljeZBesedilom 9">
            <a:hlinkClick r:id="rId2" action="ppaction://hlinksldjump"/>
          </p:cNvPr>
          <p:cNvSpPr txBox="1"/>
          <p:nvPr/>
        </p:nvSpPr>
        <p:spPr>
          <a:xfrm>
            <a:off x="7292437" y="2775165"/>
            <a:ext cx="174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POLETJE</a:t>
            </a:r>
          </a:p>
        </p:txBody>
      </p:sp>
      <p:sp>
        <p:nvSpPr>
          <p:cNvPr id="11" name="PoljeZBesedilom 10">
            <a:hlinkClick r:id="rId2" action="ppaction://hlinksldjump"/>
          </p:cNvPr>
          <p:cNvSpPr txBox="1"/>
          <p:nvPr/>
        </p:nvSpPr>
        <p:spPr>
          <a:xfrm>
            <a:off x="2680855" y="4820987"/>
            <a:ext cx="2130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JESEN</a:t>
            </a:r>
          </a:p>
        </p:txBody>
      </p:sp>
      <p:sp>
        <p:nvSpPr>
          <p:cNvPr id="12" name="PoljeZBesedilom 11">
            <a:hlinkClick r:id="rId4" action="ppaction://hlinksldjump"/>
          </p:cNvPr>
          <p:cNvSpPr txBox="1"/>
          <p:nvPr/>
        </p:nvSpPr>
        <p:spPr>
          <a:xfrm>
            <a:off x="7554191" y="4854181"/>
            <a:ext cx="1839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ZIMA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4077" y="1665095"/>
            <a:ext cx="1699648" cy="127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91323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PRAVILEN ODGOVOR!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732" y="2157845"/>
            <a:ext cx="3857625" cy="2533650"/>
          </a:xfrm>
          <a:prstGeom prst="rect">
            <a:avLst/>
          </a:prstGeom>
        </p:spPr>
      </p:pic>
      <p:sp>
        <p:nvSpPr>
          <p:cNvPr id="5" name="Desna puščica 4">
            <a:hlinkClick r:id="rId3" action="ppaction://hlinksldjump"/>
          </p:cNvPr>
          <p:cNvSpPr/>
          <p:nvPr/>
        </p:nvSpPr>
        <p:spPr>
          <a:xfrm>
            <a:off x="7672647" y="4514850"/>
            <a:ext cx="3345873" cy="1859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hlinkClick r:id="rId3" action="ppaction://hlinksldjump"/>
          </p:cNvPr>
          <p:cNvSpPr txBox="1"/>
          <p:nvPr/>
        </p:nvSpPr>
        <p:spPr>
          <a:xfrm>
            <a:off x="8119457" y="4967782"/>
            <a:ext cx="2899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NASLEDNJE VPRAŠANJE</a:t>
            </a:r>
          </a:p>
        </p:txBody>
      </p:sp>
    </p:spTree>
    <p:extLst>
      <p:ext uri="{BB962C8B-B14F-4D97-AF65-F5344CB8AC3E}">
        <p14:creationId xmlns:p14="http://schemas.microsoft.com/office/powerpoint/2010/main" xmlns="" val="4219853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NEPRAVILEN ODGOVOR!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95" y="1875559"/>
            <a:ext cx="3086100" cy="3086100"/>
          </a:xfrm>
          <a:prstGeom prst="rect">
            <a:avLst/>
          </a:prstGeom>
        </p:spPr>
      </p:pic>
      <p:pic>
        <p:nvPicPr>
          <p:cNvPr id="5" name="Slika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7140" y="4466900"/>
            <a:ext cx="3371380" cy="1914310"/>
          </a:xfrm>
          <a:prstGeom prst="rect">
            <a:avLst/>
          </a:prstGeom>
        </p:spPr>
      </p:pic>
      <p:sp>
        <p:nvSpPr>
          <p:cNvPr id="6" name="PoljeZBesedilom 5">
            <a:hlinkClick r:id="rId3" action="ppaction://hlinksldjump"/>
          </p:cNvPr>
          <p:cNvSpPr txBox="1"/>
          <p:nvPr/>
        </p:nvSpPr>
        <p:spPr>
          <a:xfrm>
            <a:off x="7959437" y="4961659"/>
            <a:ext cx="2431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solidFill>
                  <a:schemeClr val="bg1"/>
                </a:solidFill>
              </a:rPr>
              <a:t>NAZAJ NA VPRAŠANJE</a:t>
            </a:r>
          </a:p>
        </p:txBody>
      </p:sp>
    </p:spTree>
    <p:extLst>
      <p:ext uri="{BB962C8B-B14F-4D97-AF65-F5344CB8AC3E}">
        <p14:creationId xmlns:p14="http://schemas.microsoft.com/office/powerpoint/2010/main" xmlns="" val="3397070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Kdaj se živina pase na pašniku?</a:t>
            </a:r>
          </a:p>
        </p:txBody>
      </p:sp>
      <p:sp>
        <p:nvSpPr>
          <p:cNvPr id="4" name="Elipsa 3">
            <a:hlinkClick r:id="rId2" action="ppaction://hlinksldjump"/>
          </p:cNvPr>
          <p:cNvSpPr/>
          <p:nvPr/>
        </p:nvSpPr>
        <p:spPr>
          <a:xfrm>
            <a:off x="1849582" y="2400300"/>
            <a:ext cx="2961409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890" y="2381892"/>
            <a:ext cx="2981202" cy="1390008"/>
          </a:xfrm>
          <a:prstGeom prst="rect">
            <a:avLst/>
          </a:prstGeom>
        </p:spPr>
      </p:pic>
      <p:pic>
        <p:nvPicPr>
          <p:cNvPr id="6" name="Slika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00" y="4420787"/>
            <a:ext cx="2981202" cy="1390008"/>
          </a:xfrm>
          <a:prstGeom prst="rect">
            <a:avLst/>
          </a:prstGeom>
        </p:spPr>
      </p:pic>
      <p:pic>
        <p:nvPicPr>
          <p:cNvPr id="7" name="Slika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582" y="4420787"/>
            <a:ext cx="2981202" cy="1390008"/>
          </a:xfrm>
          <a:prstGeom prst="rect">
            <a:avLst/>
          </a:prstGeom>
        </p:spPr>
      </p:pic>
      <p:sp>
        <p:nvSpPr>
          <p:cNvPr id="8" name="PoljeZBesedilom 7">
            <a:hlinkClick r:id="rId2" action="ppaction://hlinksldjump"/>
          </p:cNvPr>
          <p:cNvSpPr txBox="1"/>
          <p:nvPr/>
        </p:nvSpPr>
        <p:spPr>
          <a:xfrm>
            <a:off x="2515219" y="2775165"/>
            <a:ext cx="1797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POMLAD</a:t>
            </a:r>
          </a:p>
        </p:txBody>
      </p:sp>
      <p:sp>
        <p:nvSpPr>
          <p:cNvPr id="10" name="PoljeZBesedilom 9">
            <a:hlinkClick r:id="rId3" action="ppaction://hlinksldjump"/>
          </p:cNvPr>
          <p:cNvSpPr txBox="1"/>
          <p:nvPr/>
        </p:nvSpPr>
        <p:spPr>
          <a:xfrm>
            <a:off x="7292437" y="2775165"/>
            <a:ext cx="174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POLETJE</a:t>
            </a:r>
          </a:p>
        </p:txBody>
      </p:sp>
      <p:sp>
        <p:nvSpPr>
          <p:cNvPr id="11" name="PoljeZBesedilom 10">
            <a:hlinkClick r:id="rId2" action="ppaction://hlinksldjump"/>
          </p:cNvPr>
          <p:cNvSpPr txBox="1"/>
          <p:nvPr/>
        </p:nvSpPr>
        <p:spPr>
          <a:xfrm>
            <a:off x="2680855" y="4820987"/>
            <a:ext cx="2130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JESEN</a:t>
            </a:r>
          </a:p>
        </p:txBody>
      </p:sp>
      <p:sp>
        <p:nvSpPr>
          <p:cNvPr id="12" name="PoljeZBesedilom 11">
            <a:hlinkClick r:id="rId2" action="ppaction://hlinksldjump"/>
          </p:cNvPr>
          <p:cNvSpPr txBox="1"/>
          <p:nvPr/>
        </p:nvSpPr>
        <p:spPr>
          <a:xfrm>
            <a:off x="7554191" y="4854181"/>
            <a:ext cx="1839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ZIMA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96488" y="1608259"/>
            <a:ext cx="1932122" cy="128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6092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PRAVILEN ODGOVOR!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732" y="2157845"/>
            <a:ext cx="3857625" cy="2533650"/>
          </a:xfrm>
          <a:prstGeom prst="rect">
            <a:avLst/>
          </a:prstGeom>
        </p:spPr>
      </p:pic>
      <p:sp>
        <p:nvSpPr>
          <p:cNvPr id="5" name="Desna puščica 4">
            <a:hlinkClick r:id="rId3" action="ppaction://hlinksldjump"/>
          </p:cNvPr>
          <p:cNvSpPr/>
          <p:nvPr/>
        </p:nvSpPr>
        <p:spPr>
          <a:xfrm>
            <a:off x="7672647" y="4514850"/>
            <a:ext cx="3345873" cy="1859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hlinkClick r:id="rId3" action="ppaction://hlinksldjump"/>
          </p:cNvPr>
          <p:cNvSpPr txBox="1"/>
          <p:nvPr/>
        </p:nvSpPr>
        <p:spPr>
          <a:xfrm>
            <a:off x="8119457" y="4967782"/>
            <a:ext cx="2899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NASLEDNJE VPRAŠANJE</a:t>
            </a:r>
          </a:p>
        </p:txBody>
      </p:sp>
    </p:spTree>
    <p:extLst>
      <p:ext uri="{BB962C8B-B14F-4D97-AF65-F5344CB8AC3E}">
        <p14:creationId xmlns:p14="http://schemas.microsoft.com/office/powerpoint/2010/main" xmlns="" val="136597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NEPRAVILEN ODGOVOR!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95" y="1875559"/>
            <a:ext cx="3086100" cy="3086100"/>
          </a:xfrm>
          <a:prstGeom prst="rect">
            <a:avLst/>
          </a:prstGeom>
        </p:spPr>
      </p:pic>
      <p:pic>
        <p:nvPicPr>
          <p:cNvPr id="5" name="Slika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7140" y="4466900"/>
            <a:ext cx="3371380" cy="1914310"/>
          </a:xfrm>
          <a:prstGeom prst="rect">
            <a:avLst/>
          </a:prstGeom>
        </p:spPr>
      </p:pic>
      <p:sp>
        <p:nvSpPr>
          <p:cNvPr id="6" name="PoljeZBesedilom 5">
            <a:hlinkClick r:id="rId3" action="ppaction://hlinksldjump"/>
          </p:cNvPr>
          <p:cNvSpPr txBox="1"/>
          <p:nvPr/>
        </p:nvSpPr>
        <p:spPr>
          <a:xfrm>
            <a:off x="7959437" y="4961659"/>
            <a:ext cx="2431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solidFill>
                  <a:schemeClr val="bg1"/>
                </a:solidFill>
              </a:rPr>
              <a:t>NAZAJ NA VPRAŠANJE</a:t>
            </a:r>
          </a:p>
        </p:txBody>
      </p:sp>
    </p:spTree>
    <p:extLst>
      <p:ext uri="{BB962C8B-B14F-4D97-AF65-F5344CB8AC3E}">
        <p14:creationId xmlns:p14="http://schemas.microsoft.com/office/powerpoint/2010/main" xmlns="" val="408189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Kdaj se prične obiranje zgodnjega sadja (češnje, breskve)?</a:t>
            </a:r>
          </a:p>
        </p:txBody>
      </p:sp>
      <p:sp>
        <p:nvSpPr>
          <p:cNvPr id="4" name="Elipsa 3">
            <a:hlinkClick r:id="rId2" action="ppaction://hlinksldjump"/>
          </p:cNvPr>
          <p:cNvSpPr/>
          <p:nvPr/>
        </p:nvSpPr>
        <p:spPr>
          <a:xfrm>
            <a:off x="1849582" y="2400300"/>
            <a:ext cx="2961409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890" y="2381892"/>
            <a:ext cx="2981202" cy="1390008"/>
          </a:xfrm>
          <a:prstGeom prst="rect">
            <a:avLst/>
          </a:prstGeom>
        </p:spPr>
      </p:pic>
      <p:pic>
        <p:nvPicPr>
          <p:cNvPr id="6" name="Slika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00" y="4420787"/>
            <a:ext cx="2981202" cy="1390008"/>
          </a:xfrm>
          <a:prstGeom prst="rect">
            <a:avLst/>
          </a:prstGeom>
        </p:spPr>
      </p:pic>
      <p:pic>
        <p:nvPicPr>
          <p:cNvPr id="7" name="Slika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582" y="4420787"/>
            <a:ext cx="2981202" cy="1390008"/>
          </a:xfrm>
          <a:prstGeom prst="rect">
            <a:avLst/>
          </a:prstGeom>
        </p:spPr>
      </p:pic>
      <p:sp>
        <p:nvSpPr>
          <p:cNvPr id="8" name="PoljeZBesedilom 7">
            <a:hlinkClick r:id="rId2" action="ppaction://hlinksldjump"/>
          </p:cNvPr>
          <p:cNvSpPr txBox="1"/>
          <p:nvPr/>
        </p:nvSpPr>
        <p:spPr>
          <a:xfrm>
            <a:off x="2515219" y="2775165"/>
            <a:ext cx="1797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POMLAD</a:t>
            </a:r>
          </a:p>
        </p:txBody>
      </p:sp>
      <p:sp>
        <p:nvSpPr>
          <p:cNvPr id="10" name="PoljeZBesedilom 9">
            <a:hlinkClick r:id="rId3" action="ppaction://hlinksldjump"/>
          </p:cNvPr>
          <p:cNvSpPr txBox="1"/>
          <p:nvPr/>
        </p:nvSpPr>
        <p:spPr>
          <a:xfrm>
            <a:off x="7292437" y="2775165"/>
            <a:ext cx="174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POLETJE</a:t>
            </a:r>
          </a:p>
        </p:txBody>
      </p:sp>
      <p:sp>
        <p:nvSpPr>
          <p:cNvPr id="11" name="PoljeZBesedilom 10">
            <a:hlinkClick r:id="rId2" action="ppaction://hlinksldjump"/>
          </p:cNvPr>
          <p:cNvSpPr txBox="1"/>
          <p:nvPr/>
        </p:nvSpPr>
        <p:spPr>
          <a:xfrm>
            <a:off x="2680855" y="4820987"/>
            <a:ext cx="2130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JESEN</a:t>
            </a:r>
          </a:p>
        </p:txBody>
      </p:sp>
      <p:sp>
        <p:nvSpPr>
          <p:cNvPr id="12" name="PoljeZBesedilom 11">
            <a:hlinkClick r:id="rId2" action="ppaction://hlinksldjump"/>
          </p:cNvPr>
          <p:cNvSpPr txBox="1"/>
          <p:nvPr/>
        </p:nvSpPr>
        <p:spPr>
          <a:xfrm>
            <a:off x="7554191" y="4854181"/>
            <a:ext cx="1839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ZIMA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7954" y="1315737"/>
            <a:ext cx="2132309" cy="213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26370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V katerem letnem času obiramo sadje (jabolka, hruške, slive)?</a:t>
            </a:r>
          </a:p>
        </p:txBody>
      </p:sp>
      <p:sp>
        <p:nvSpPr>
          <p:cNvPr id="4" name="Elipsa 3">
            <a:hlinkClick r:id="rId2" action="ppaction://hlinksldjump"/>
          </p:cNvPr>
          <p:cNvSpPr/>
          <p:nvPr/>
        </p:nvSpPr>
        <p:spPr>
          <a:xfrm>
            <a:off x="1849582" y="2400300"/>
            <a:ext cx="2961409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890" y="2381892"/>
            <a:ext cx="2981202" cy="1390008"/>
          </a:xfrm>
          <a:prstGeom prst="rect">
            <a:avLst/>
          </a:prstGeom>
        </p:spPr>
      </p:pic>
      <p:pic>
        <p:nvPicPr>
          <p:cNvPr id="6" name="Slika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0" y="4420787"/>
            <a:ext cx="2981202" cy="1390008"/>
          </a:xfrm>
          <a:prstGeom prst="rect">
            <a:avLst/>
          </a:prstGeom>
        </p:spPr>
      </p:pic>
      <p:pic>
        <p:nvPicPr>
          <p:cNvPr id="7" name="Slika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582" y="4420787"/>
            <a:ext cx="2981202" cy="1390008"/>
          </a:xfrm>
          <a:prstGeom prst="rect">
            <a:avLst/>
          </a:prstGeom>
        </p:spPr>
      </p:pic>
      <p:sp>
        <p:nvSpPr>
          <p:cNvPr id="8" name="PoljeZBesedilom 7">
            <a:hlinkClick r:id="rId2" action="ppaction://hlinksldjump"/>
          </p:cNvPr>
          <p:cNvSpPr txBox="1"/>
          <p:nvPr/>
        </p:nvSpPr>
        <p:spPr>
          <a:xfrm>
            <a:off x="2515219" y="2775165"/>
            <a:ext cx="1797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POMLAD</a:t>
            </a:r>
          </a:p>
        </p:txBody>
      </p:sp>
      <p:sp>
        <p:nvSpPr>
          <p:cNvPr id="10" name="PoljeZBesedilom 9">
            <a:hlinkClick r:id="rId2" action="ppaction://hlinksldjump"/>
          </p:cNvPr>
          <p:cNvSpPr txBox="1"/>
          <p:nvPr/>
        </p:nvSpPr>
        <p:spPr>
          <a:xfrm>
            <a:off x="7292437" y="2775165"/>
            <a:ext cx="174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POLETJE</a:t>
            </a:r>
          </a:p>
        </p:txBody>
      </p:sp>
      <p:sp>
        <p:nvSpPr>
          <p:cNvPr id="11" name="PoljeZBesedilom 10">
            <a:hlinkClick r:id="rId4" action="ppaction://hlinksldjump"/>
          </p:cNvPr>
          <p:cNvSpPr txBox="1"/>
          <p:nvPr/>
        </p:nvSpPr>
        <p:spPr>
          <a:xfrm>
            <a:off x="2680855" y="4820987"/>
            <a:ext cx="2130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JESEN</a:t>
            </a:r>
          </a:p>
        </p:txBody>
      </p:sp>
      <p:sp>
        <p:nvSpPr>
          <p:cNvPr id="12" name="PoljeZBesedilom 11">
            <a:hlinkClick r:id="rId2" action="ppaction://hlinksldjump"/>
          </p:cNvPr>
          <p:cNvSpPr txBox="1"/>
          <p:nvPr/>
        </p:nvSpPr>
        <p:spPr>
          <a:xfrm>
            <a:off x="7554191" y="4854181"/>
            <a:ext cx="1839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ZIMA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1355" y="1585506"/>
            <a:ext cx="1234700" cy="97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6860" y="3611106"/>
            <a:ext cx="1711800" cy="113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36867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PRAVILEN ODGOVOR!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732" y="2157845"/>
            <a:ext cx="3857625" cy="2533650"/>
          </a:xfrm>
          <a:prstGeom prst="rect">
            <a:avLst/>
          </a:prstGeom>
        </p:spPr>
      </p:pic>
      <p:sp>
        <p:nvSpPr>
          <p:cNvPr id="5" name="Desna puščica 4">
            <a:hlinkClick r:id="rId3" action="ppaction://hlinksldjump"/>
          </p:cNvPr>
          <p:cNvSpPr/>
          <p:nvPr/>
        </p:nvSpPr>
        <p:spPr>
          <a:xfrm>
            <a:off x="7672647" y="4514850"/>
            <a:ext cx="3345873" cy="1859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hlinkClick r:id="rId3" action="ppaction://hlinksldjump"/>
          </p:cNvPr>
          <p:cNvSpPr txBox="1"/>
          <p:nvPr/>
        </p:nvSpPr>
        <p:spPr>
          <a:xfrm>
            <a:off x="8119457" y="4967782"/>
            <a:ext cx="2899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NASLEDNJE VPRAŠANJE</a:t>
            </a:r>
          </a:p>
        </p:txBody>
      </p:sp>
    </p:spTree>
    <p:extLst>
      <p:ext uri="{BB962C8B-B14F-4D97-AF65-F5344CB8AC3E}">
        <p14:creationId xmlns:p14="http://schemas.microsoft.com/office/powerpoint/2010/main" xmlns="" val="1284031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NEPRAVILEN ODGOVOR!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95" y="1875559"/>
            <a:ext cx="3086100" cy="3086100"/>
          </a:xfrm>
          <a:prstGeom prst="rect">
            <a:avLst/>
          </a:prstGeom>
        </p:spPr>
      </p:pic>
      <p:pic>
        <p:nvPicPr>
          <p:cNvPr id="5" name="Slika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7140" y="4466900"/>
            <a:ext cx="3371380" cy="1914310"/>
          </a:xfrm>
          <a:prstGeom prst="rect">
            <a:avLst/>
          </a:prstGeom>
        </p:spPr>
      </p:pic>
      <p:sp>
        <p:nvSpPr>
          <p:cNvPr id="6" name="PoljeZBesedilom 5">
            <a:hlinkClick r:id="rId3" action="ppaction://hlinksldjump"/>
          </p:cNvPr>
          <p:cNvSpPr txBox="1"/>
          <p:nvPr/>
        </p:nvSpPr>
        <p:spPr>
          <a:xfrm>
            <a:off x="7959437" y="4961659"/>
            <a:ext cx="2431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solidFill>
                  <a:schemeClr val="bg1"/>
                </a:solidFill>
              </a:rPr>
              <a:t>NAZAJ NA VPRAŠANJE</a:t>
            </a:r>
          </a:p>
        </p:txBody>
      </p:sp>
    </p:spTree>
    <p:extLst>
      <p:ext uri="{BB962C8B-B14F-4D97-AF65-F5344CB8AC3E}">
        <p14:creationId xmlns:p14="http://schemas.microsoft.com/office/powerpoint/2010/main" xmlns="" val="275431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Kdaj se sadi krompir, fižol, koruzo, zelje?</a:t>
            </a:r>
          </a:p>
        </p:txBody>
      </p:sp>
      <p:sp>
        <p:nvSpPr>
          <p:cNvPr id="4" name="Elipsa 3">
            <a:hlinkClick r:id="rId2" action="ppaction://hlinksldjump"/>
          </p:cNvPr>
          <p:cNvSpPr/>
          <p:nvPr/>
        </p:nvSpPr>
        <p:spPr>
          <a:xfrm>
            <a:off x="1849582" y="2400300"/>
            <a:ext cx="2961409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890" y="2381892"/>
            <a:ext cx="2981202" cy="1390008"/>
          </a:xfrm>
          <a:prstGeom prst="rect">
            <a:avLst/>
          </a:prstGeom>
        </p:spPr>
      </p:pic>
      <p:pic>
        <p:nvPicPr>
          <p:cNvPr id="6" name="Slika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00" y="4420787"/>
            <a:ext cx="2981202" cy="1390008"/>
          </a:xfrm>
          <a:prstGeom prst="rect">
            <a:avLst/>
          </a:prstGeom>
        </p:spPr>
      </p:pic>
      <p:pic>
        <p:nvPicPr>
          <p:cNvPr id="7" name="Slika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582" y="4420787"/>
            <a:ext cx="2981202" cy="1390008"/>
          </a:xfrm>
          <a:prstGeom prst="rect">
            <a:avLst/>
          </a:prstGeom>
        </p:spPr>
      </p:pic>
      <p:sp>
        <p:nvSpPr>
          <p:cNvPr id="8" name="PoljeZBesedilom 7">
            <a:hlinkClick r:id="rId2" action="ppaction://hlinksldjump"/>
          </p:cNvPr>
          <p:cNvSpPr txBox="1"/>
          <p:nvPr/>
        </p:nvSpPr>
        <p:spPr>
          <a:xfrm>
            <a:off x="2515219" y="2775165"/>
            <a:ext cx="1797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POMLAD</a:t>
            </a:r>
          </a:p>
        </p:txBody>
      </p:sp>
      <p:sp>
        <p:nvSpPr>
          <p:cNvPr id="10" name="PoljeZBesedilom 9">
            <a:hlinkClick r:id="rId3" action="ppaction://hlinksldjump"/>
          </p:cNvPr>
          <p:cNvSpPr txBox="1"/>
          <p:nvPr/>
        </p:nvSpPr>
        <p:spPr>
          <a:xfrm>
            <a:off x="7292437" y="2775165"/>
            <a:ext cx="174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POLETJE</a:t>
            </a:r>
          </a:p>
        </p:txBody>
      </p:sp>
      <p:sp>
        <p:nvSpPr>
          <p:cNvPr id="11" name="PoljeZBesedilom 10">
            <a:hlinkClick r:id="rId3" action="ppaction://hlinksldjump"/>
          </p:cNvPr>
          <p:cNvSpPr txBox="1"/>
          <p:nvPr/>
        </p:nvSpPr>
        <p:spPr>
          <a:xfrm>
            <a:off x="2680855" y="4820987"/>
            <a:ext cx="2130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JESEN</a:t>
            </a:r>
          </a:p>
        </p:txBody>
      </p:sp>
      <p:sp>
        <p:nvSpPr>
          <p:cNvPr id="12" name="PoljeZBesedilom 11">
            <a:hlinkClick r:id="rId3" action="ppaction://hlinksldjump"/>
          </p:cNvPr>
          <p:cNvSpPr txBox="1"/>
          <p:nvPr/>
        </p:nvSpPr>
        <p:spPr>
          <a:xfrm>
            <a:off x="7554191" y="4854181"/>
            <a:ext cx="1839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ZIMA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1940" y="1838486"/>
            <a:ext cx="1665628" cy="124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8081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PRAVILEN ODGOVOR!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732" y="2157845"/>
            <a:ext cx="3857625" cy="2533650"/>
          </a:xfrm>
          <a:prstGeom prst="rect">
            <a:avLst/>
          </a:prstGeom>
        </p:spPr>
      </p:pic>
      <p:sp>
        <p:nvSpPr>
          <p:cNvPr id="5" name="Desna puščica 4">
            <a:hlinkClick r:id="rId3" action="ppaction://hlinksldjump"/>
          </p:cNvPr>
          <p:cNvSpPr/>
          <p:nvPr/>
        </p:nvSpPr>
        <p:spPr>
          <a:xfrm>
            <a:off x="7672647" y="4514850"/>
            <a:ext cx="3345873" cy="1859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hlinkClick r:id="rId3" action="ppaction://hlinksldjump"/>
          </p:cNvPr>
          <p:cNvSpPr txBox="1"/>
          <p:nvPr/>
        </p:nvSpPr>
        <p:spPr>
          <a:xfrm>
            <a:off x="8390747" y="4967782"/>
            <a:ext cx="2899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ZADNJA</a:t>
            </a:r>
            <a:br>
              <a:rPr lang="sl-SI" sz="2800" dirty="0">
                <a:solidFill>
                  <a:schemeClr val="bg1"/>
                </a:solidFill>
              </a:rPr>
            </a:br>
            <a:r>
              <a:rPr lang="sl-SI" sz="2800" dirty="0">
                <a:solidFill>
                  <a:schemeClr val="bg1"/>
                </a:solidFill>
              </a:rPr>
              <a:t>STRAN</a:t>
            </a:r>
          </a:p>
        </p:txBody>
      </p:sp>
    </p:spTree>
    <p:extLst>
      <p:ext uri="{BB962C8B-B14F-4D97-AF65-F5344CB8AC3E}">
        <p14:creationId xmlns:p14="http://schemas.microsoft.com/office/powerpoint/2010/main" xmlns="" val="1377361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NEPRAVILEN ODGOVOR!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95" y="1875559"/>
            <a:ext cx="3086100" cy="3086100"/>
          </a:xfrm>
          <a:prstGeom prst="rect">
            <a:avLst/>
          </a:prstGeom>
        </p:spPr>
      </p:pic>
      <p:pic>
        <p:nvPicPr>
          <p:cNvPr id="5" name="Slika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7140" y="4466900"/>
            <a:ext cx="3371380" cy="1914310"/>
          </a:xfrm>
          <a:prstGeom prst="rect">
            <a:avLst/>
          </a:prstGeom>
        </p:spPr>
      </p:pic>
      <p:sp>
        <p:nvSpPr>
          <p:cNvPr id="6" name="PoljeZBesedilom 5">
            <a:hlinkClick r:id="rId3" action="ppaction://hlinksldjump"/>
          </p:cNvPr>
          <p:cNvSpPr txBox="1"/>
          <p:nvPr/>
        </p:nvSpPr>
        <p:spPr>
          <a:xfrm>
            <a:off x="7959437" y="4961659"/>
            <a:ext cx="2431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solidFill>
                  <a:schemeClr val="bg1"/>
                </a:solidFill>
              </a:rPr>
              <a:t>NAZAJ NA VPRAŠANJE</a:t>
            </a:r>
          </a:p>
        </p:txBody>
      </p:sp>
    </p:spTree>
    <p:extLst>
      <p:ext uri="{BB962C8B-B14F-4D97-AF65-F5344CB8AC3E}">
        <p14:creationId xmlns:p14="http://schemas.microsoft.com/office/powerpoint/2010/main" xmlns="" val="3278790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2999" y="0"/>
            <a:ext cx="9875520" cy="4565073"/>
          </a:xfrm>
        </p:spPr>
        <p:txBody>
          <a:bodyPr>
            <a:normAutofit/>
          </a:bodyPr>
          <a:lstStyle/>
          <a:p>
            <a:pPr algn="ctr"/>
            <a:r>
              <a:rPr lang="sl-SI" sz="5400" dirty="0"/>
              <a:t>PRIŠEL SI DO KONCA KVIZA. ČESTITKE!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147" y="3148446"/>
            <a:ext cx="2953225" cy="308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18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PRAVILEN ODGOVOR!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732" y="2157845"/>
            <a:ext cx="3857625" cy="2533650"/>
          </a:xfrm>
          <a:prstGeom prst="rect">
            <a:avLst/>
          </a:prstGeom>
        </p:spPr>
      </p:pic>
      <p:sp>
        <p:nvSpPr>
          <p:cNvPr id="5" name="Desna puščica 4">
            <a:hlinkClick r:id="rId3" action="ppaction://hlinksldjump"/>
          </p:cNvPr>
          <p:cNvSpPr/>
          <p:nvPr/>
        </p:nvSpPr>
        <p:spPr>
          <a:xfrm>
            <a:off x="7672647" y="4514850"/>
            <a:ext cx="3345873" cy="1859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hlinkClick r:id="rId3" action="ppaction://hlinksldjump"/>
          </p:cNvPr>
          <p:cNvSpPr txBox="1"/>
          <p:nvPr/>
        </p:nvSpPr>
        <p:spPr>
          <a:xfrm>
            <a:off x="8119457" y="4967782"/>
            <a:ext cx="2899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NASLEDNJE VPRAŠANJE</a:t>
            </a:r>
          </a:p>
        </p:txBody>
      </p:sp>
    </p:spTree>
    <p:extLst>
      <p:ext uri="{BB962C8B-B14F-4D97-AF65-F5344CB8AC3E}">
        <p14:creationId xmlns:p14="http://schemas.microsoft.com/office/powerpoint/2010/main" xmlns="" val="1645744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NEPRAVILEN ODGOVOR!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95" y="1875559"/>
            <a:ext cx="3086100" cy="3086100"/>
          </a:xfrm>
          <a:prstGeom prst="rect">
            <a:avLst/>
          </a:prstGeom>
        </p:spPr>
      </p:pic>
      <p:pic>
        <p:nvPicPr>
          <p:cNvPr id="5" name="Slika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7140" y="4466900"/>
            <a:ext cx="3371380" cy="1914310"/>
          </a:xfrm>
          <a:prstGeom prst="rect">
            <a:avLst/>
          </a:prstGeom>
        </p:spPr>
      </p:pic>
      <p:sp>
        <p:nvSpPr>
          <p:cNvPr id="6" name="PoljeZBesedilom 5">
            <a:hlinkClick r:id="rId3" action="ppaction://hlinksldjump"/>
          </p:cNvPr>
          <p:cNvSpPr txBox="1"/>
          <p:nvPr/>
        </p:nvSpPr>
        <p:spPr>
          <a:xfrm>
            <a:off x="7959437" y="4961659"/>
            <a:ext cx="2431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solidFill>
                  <a:schemeClr val="bg1"/>
                </a:solidFill>
              </a:rPr>
              <a:t>NAZAJ NA VPRAŠANJE</a:t>
            </a:r>
          </a:p>
        </p:txBody>
      </p:sp>
    </p:spTree>
    <p:extLst>
      <p:ext uri="{BB962C8B-B14F-4D97-AF65-F5344CB8AC3E}">
        <p14:creationId xmlns:p14="http://schemas.microsoft.com/office/powerpoint/2010/main" xmlns="" val="232301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V katerem letnem času ljudje pobirajo zaloge hrane iz ozimnice?</a:t>
            </a:r>
          </a:p>
        </p:txBody>
      </p:sp>
      <p:sp>
        <p:nvSpPr>
          <p:cNvPr id="4" name="Elipsa 3">
            <a:hlinkClick r:id="rId2" action="ppaction://hlinksldjump"/>
          </p:cNvPr>
          <p:cNvSpPr/>
          <p:nvPr/>
        </p:nvSpPr>
        <p:spPr>
          <a:xfrm>
            <a:off x="1849582" y="2400300"/>
            <a:ext cx="2961409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890" y="2381892"/>
            <a:ext cx="2981202" cy="1390008"/>
          </a:xfrm>
          <a:prstGeom prst="rect">
            <a:avLst/>
          </a:prstGeom>
        </p:spPr>
      </p:pic>
      <p:pic>
        <p:nvPicPr>
          <p:cNvPr id="6" name="Slika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0" y="4420787"/>
            <a:ext cx="2981202" cy="1390008"/>
          </a:xfrm>
          <a:prstGeom prst="rect">
            <a:avLst/>
          </a:prstGeom>
        </p:spPr>
      </p:pic>
      <p:pic>
        <p:nvPicPr>
          <p:cNvPr id="7" name="Slika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582" y="4420787"/>
            <a:ext cx="2981202" cy="1390008"/>
          </a:xfrm>
          <a:prstGeom prst="rect">
            <a:avLst/>
          </a:prstGeom>
        </p:spPr>
      </p:pic>
      <p:sp>
        <p:nvSpPr>
          <p:cNvPr id="8" name="PoljeZBesedilom 7">
            <a:hlinkClick r:id="rId2" action="ppaction://hlinksldjump"/>
          </p:cNvPr>
          <p:cNvSpPr txBox="1"/>
          <p:nvPr/>
        </p:nvSpPr>
        <p:spPr>
          <a:xfrm>
            <a:off x="2515219" y="2775165"/>
            <a:ext cx="1797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POMLAD</a:t>
            </a:r>
          </a:p>
        </p:txBody>
      </p:sp>
      <p:sp>
        <p:nvSpPr>
          <p:cNvPr id="10" name="PoljeZBesedilom 9">
            <a:hlinkClick r:id="rId2" action="ppaction://hlinksldjump"/>
          </p:cNvPr>
          <p:cNvSpPr txBox="1"/>
          <p:nvPr/>
        </p:nvSpPr>
        <p:spPr>
          <a:xfrm>
            <a:off x="7292437" y="2775165"/>
            <a:ext cx="174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POLETJE</a:t>
            </a:r>
          </a:p>
        </p:txBody>
      </p:sp>
      <p:sp>
        <p:nvSpPr>
          <p:cNvPr id="11" name="PoljeZBesedilom 10">
            <a:hlinkClick r:id="rId2" action="ppaction://hlinksldjump"/>
          </p:cNvPr>
          <p:cNvSpPr txBox="1"/>
          <p:nvPr/>
        </p:nvSpPr>
        <p:spPr>
          <a:xfrm>
            <a:off x="2680855" y="4820987"/>
            <a:ext cx="2130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JESEN</a:t>
            </a:r>
          </a:p>
        </p:txBody>
      </p:sp>
      <p:sp>
        <p:nvSpPr>
          <p:cNvPr id="12" name="PoljeZBesedilom 11">
            <a:hlinkClick r:id="rId4" action="ppaction://hlinksldjump"/>
          </p:cNvPr>
          <p:cNvSpPr txBox="1"/>
          <p:nvPr/>
        </p:nvSpPr>
        <p:spPr>
          <a:xfrm>
            <a:off x="7554191" y="4854181"/>
            <a:ext cx="1839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ZIMA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2244" y="1477182"/>
            <a:ext cx="1988948" cy="149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95194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PRAVILEN ODGOVOR!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732" y="2157845"/>
            <a:ext cx="3857625" cy="2533650"/>
          </a:xfrm>
          <a:prstGeom prst="rect">
            <a:avLst/>
          </a:prstGeom>
        </p:spPr>
      </p:pic>
      <p:sp>
        <p:nvSpPr>
          <p:cNvPr id="5" name="Desna puščica 4">
            <a:hlinkClick r:id="rId3" action="ppaction://hlinksldjump"/>
          </p:cNvPr>
          <p:cNvSpPr/>
          <p:nvPr/>
        </p:nvSpPr>
        <p:spPr>
          <a:xfrm>
            <a:off x="7672647" y="4514850"/>
            <a:ext cx="3345873" cy="1859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hlinkClick r:id="rId3" action="ppaction://hlinksldjump"/>
          </p:cNvPr>
          <p:cNvSpPr txBox="1"/>
          <p:nvPr/>
        </p:nvSpPr>
        <p:spPr>
          <a:xfrm>
            <a:off x="8119457" y="4967782"/>
            <a:ext cx="2899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NASLEDNJE VPRAŠANJE</a:t>
            </a:r>
          </a:p>
        </p:txBody>
      </p:sp>
    </p:spTree>
    <p:extLst>
      <p:ext uri="{BB962C8B-B14F-4D97-AF65-F5344CB8AC3E}">
        <p14:creationId xmlns:p14="http://schemas.microsoft.com/office/powerpoint/2010/main" xmlns="" val="3723297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NEPRAVILEN ODGOVOR!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95" y="1875559"/>
            <a:ext cx="3086100" cy="3086100"/>
          </a:xfrm>
          <a:prstGeom prst="rect">
            <a:avLst/>
          </a:prstGeom>
        </p:spPr>
      </p:pic>
      <p:pic>
        <p:nvPicPr>
          <p:cNvPr id="5" name="Slika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7140" y="4466900"/>
            <a:ext cx="3371380" cy="1914310"/>
          </a:xfrm>
          <a:prstGeom prst="rect">
            <a:avLst/>
          </a:prstGeom>
        </p:spPr>
      </p:pic>
      <p:sp>
        <p:nvSpPr>
          <p:cNvPr id="6" name="PoljeZBesedilom 5">
            <a:hlinkClick r:id="rId3" action="ppaction://hlinksldjump"/>
          </p:cNvPr>
          <p:cNvSpPr txBox="1"/>
          <p:nvPr/>
        </p:nvSpPr>
        <p:spPr>
          <a:xfrm>
            <a:off x="7959437" y="4961659"/>
            <a:ext cx="2431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solidFill>
                  <a:schemeClr val="bg1"/>
                </a:solidFill>
              </a:rPr>
              <a:t>NAZAJ NA VPRAŠANJE</a:t>
            </a:r>
          </a:p>
        </p:txBody>
      </p:sp>
    </p:spTree>
    <p:extLst>
      <p:ext uri="{BB962C8B-B14F-4D97-AF65-F5344CB8AC3E}">
        <p14:creationId xmlns:p14="http://schemas.microsoft.com/office/powerpoint/2010/main" xmlns="" val="1487232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V katerem letnem času poteka obrezovanje sadnega drevja?</a:t>
            </a:r>
          </a:p>
        </p:txBody>
      </p:sp>
      <p:sp>
        <p:nvSpPr>
          <p:cNvPr id="4" name="Elipsa 3">
            <a:hlinkClick r:id="rId2" action="ppaction://hlinksldjump"/>
          </p:cNvPr>
          <p:cNvSpPr/>
          <p:nvPr/>
        </p:nvSpPr>
        <p:spPr>
          <a:xfrm>
            <a:off x="1849582" y="2400300"/>
            <a:ext cx="2961409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890" y="2381892"/>
            <a:ext cx="2981202" cy="1390008"/>
          </a:xfrm>
          <a:prstGeom prst="rect">
            <a:avLst/>
          </a:prstGeom>
        </p:spPr>
      </p:pic>
      <p:pic>
        <p:nvPicPr>
          <p:cNvPr id="6" name="Slika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00" y="4420787"/>
            <a:ext cx="2981202" cy="1390008"/>
          </a:xfrm>
          <a:prstGeom prst="rect">
            <a:avLst/>
          </a:prstGeom>
        </p:spPr>
      </p:pic>
      <p:pic>
        <p:nvPicPr>
          <p:cNvPr id="7" name="Slika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582" y="4420787"/>
            <a:ext cx="2981202" cy="1390008"/>
          </a:xfrm>
          <a:prstGeom prst="rect">
            <a:avLst/>
          </a:prstGeom>
        </p:spPr>
      </p:pic>
      <p:sp>
        <p:nvSpPr>
          <p:cNvPr id="8" name="PoljeZBesedilom 7">
            <a:hlinkClick r:id="rId2" action="ppaction://hlinksldjump"/>
          </p:cNvPr>
          <p:cNvSpPr txBox="1"/>
          <p:nvPr/>
        </p:nvSpPr>
        <p:spPr>
          <a:xfrm>
            <a:off x="2515219" y="2775165"/>
            <a:ext cx="1797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POMLAD</a:t>
            </a:r>
          </a:p>
        </p:txBody>
      </p:sp>
      <p:sp>
        <p:nvSpPr>
          <p:cNvPr id="10" name="PoljeZBesedilom 9">
            <a:hlinkClick r:id="rId3" action="ppaction://hlinksldjump"/>
          </p:cNvPr>
          <p:cNvSpPr txBox="1"/>
          <p:nvPr/>
        </p:nvSpPr>
        <p:spPr>
          <a:xfrm>
            <a:off x="7292437" y="2775165"/>
            <a:ext cx="174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POLETJE</a:t>
            </a:r>
          </a:p>
        </p:txBody>
      </p:sp>
      <p:sp>
        <p:nvSpPr>
          <p:cNvPr id="11" name="PoljeZBesedilom 10">
            <a:hlinkClick r:id="rId3" action="ppaction://hlinksldjump"/>
          </p:cNvPr>
          <p:cNvSpPr txBox="1"/>
          <p:nvPr/>
        </p:nvSpPr>
        <p:spPr>
          <a:xfrm>
            <a:off x="2680855" y="4820987"/>
            <a:ext cx="2130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JESEN</a:t>
            </a:r>
          </a:p>
        </p:txBody>
      </p:sp>
      <p:sp>
        <p:nvSpPr>
          <p:cNvPr id="12" name="PoljeZBesedilom 11">
            <a:hlinkClick r:id="rId3" action="ppaction://hlinksldjump"/>
          </p:cNvPr>
          <p:cNvSpPr txBox="1"/>
          <p:nvPr/>
        </p:nvSpPr>
        <p:spPr>
          <a:xfrm>
            <a:off x="7554191" y="4854181"/>
            <a:ext cx="1839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ZIMA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5040" y="1287878"/>
            <a:ext cx="2096920" cy="157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973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PRAVILEN ODGOVOR!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732" y="2157845"/>
            <a:ext cx="3857625" cy="2533650"/>
          </a:xfrm>
          <a:prstGeom prst="rect">
            <a:avLst/>
          </a:prstGeom>
        </p:spPr>
      </p:pic>
      <p:sp>
        <p:nvSpPr>
          <p:cNvPr id="5" name="Desna puščica 4">
            <a:hlinkClick r:id="rId3" action="ppaction://hlinksldjump"/>
          </p:cNvPr>
          <p:cNvSpPr/>
          <p:nvPr/>
        </p:nvSpPr>
        <p:spPr>
          <a:xfrm>
            <a:off x="7672647" y="4514850"/>
            <a:ext cx="3345873" cy="1859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hlinkClick r:id="rId3" action="ppaction://hlinksldjump"/>
          </p:cNvPr>
          <p:cNvSpPr txBox="1"/>
          <p:nvPr/>
        </p:nvSpPr>
        <p:spPr>
          <a:xfrm>
            <a:off x="8119457" y="4967782"/>
            <a:ext cx="2899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NASLEDNJE VPRAŠANJE</a:t>
            </a:r>
          </a:p>
        </p:txBody>
      </p:sp>
    </p:spTree>
    <p:extLst>
      <p:ext uri="{BB962C8B-B14F-4D97-AF65-F5344CB8AC3E}">
        <p14:creationId xmlns:p14="http://schemas.microsoft.com/office/powerpoint/2010/main" xmlns="" val="1538933091"/>
      </p:ext>
    </p:extLst>
  </p:cSld>
  <p:clrMapOvr>
    <a:masterClrMapping/>
  </p:clrMapOvr>
</p:sld>
</file>

<file path=ppt/theme/theme1.xml><?xml version="1.0" encoding="utf-8"?>
<a:theme xmlns:a="http://schemas.openxmlformats.org/drawingml/2006/main" name="Osnovno">
  <a:themeElements>
    <a:clrScheme name="Osnovno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snovno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snovno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TM03457444[[fn=Osnova]]</Template>
  <TotalTime>81</TotalTime>
  <Words>211</Words>
  <Application>Microsoft Office PowerPoint</Application>
  <PresentationFormat>Po meri</PresentationFormat>
  <Paragraphs>76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26</vt:i4>
      </vt:variant>
    </vt:vector>
  </HeadingPairs>
  <TitlesOfParts>
    <vt:vector size="27" baseType="lpstr">
      <vt:lpstr>Osnovno</vt:lpstr>
      <vt:lpstr>KVIZ</vt:lpstr>
      <vt:lpstr>Kdaj se prične obiranje zgodnjega sadja (češnje, breskve)?</vt:lpstr>
      <vt:lpstr>PRAVILEN ODGOVOR!</vt:lpstr>
      <vt:lpstr>NEPRAVILEN ODGOVOR!</vt:lpstr>
      <vt:lpstr>V katerem letnem času ljudje pobirajo zaloge hrane iz ozimnice?</vt:lpstr>
      <vt:lpstr>PRAVILEN ODGOVOR!</vt:lpstr>
      <vt:lpstr>NEPRAVILEN ODGOVOR!</vt:lpstr>
      <vt:lpstr>V katerem letnem času poteka obrezovanje sadnega drevja?</vt:lpstr>
      <vt:lpstr>PRAVILEN ODGOVOR!</vt:lpstr>
      <vt:lpstr>NEPRAVILEN ODGOVOR!</vt:lpstr>
      <vt:lpstr>Kdaj poteka trgatev grozdja?</vt:lpstr>
      <vt:lpstr>PRAVILEN ODGOVOR!</vt:lpstr>
      <vt:lpstr>NEPRAVILEN ODGOVOR!</vt:lpstr>
      <vt:lpstr>V katerem letnem času je narava pokrita  s snegom in počiva?</vt:lpstr>
      <vt:lpstr>PRAVILEN ODGOVOR!</vt:lpstr>
      <vt:lpstr>NEPRAVILEN ODGOVOR!</vt:lpstr>
      <vt:lpstr>Kdaj se živina pase na pašniku?</vt:lpstr>
      <vt:lpstr>PRAVILEN ODGOVOR!</vt:lpstr>
      <vt:lpstr>NEPRAVILEN ODGOVOR!</vt:lpstr>
      <vt:lpstr>V katerem letnem času obiramo sadje (jabolka, hruške, slive)?</vt:lpstr>
      <vt:lpstr>PRAVILEN ODGOVOR!</vt:lpstr>
      <vt:lpstr>NEPRAVILEN ODGOVOR!</vt:lpstr>
      <vt:lpstr>Kdaj se sadi krompir, fižol, koruzo, zelje?</vt:lpstr>
      <vt:lpstr>PRAVILEN ODGOVOR!</vt:lpstr>
      <vt:lpstr>NEPRAVILEN ODGOVOR!</vt:lpstr>
      <vt:lpstr>PRIŠEL SI DO KONCA KVIZA. ČESTITKE!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KVIZ</dc:title>
  <dc:creator>Spela Erjavec</dc:creator>
  <cp:lastModifiedBy>KUMER EVA</cp:lastModifiedBy>
  <cp:revision>12</cp:revision>
  <dcterms:created xsi:type="dcterms:W3CDTF">2017-05-16T08:20:10Z</dcterms:created>
  <dcterms:modified xsi:type="dcterms:W3CDTF">2020-11-15T17:00:24Z</dcterms:modified>
</cp:coreProperties>
</file>