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453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145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884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915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250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747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98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895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280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525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76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AAB3A-A4B7-4F88-8A86-707AD76CB62E}" type="datetimeFigureOut">
              <a:rPr lang="sl-SI" smtClean="0"/>
              <a:t>29. 01. 2021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3F16E-6FB7-4E93-AAE7-DC248162CC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666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MARIJA TEREZIJA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Ime in Priimek</a:t>
            </a:r>
          </a:p>
          <a:p>
            <a:r>
              <a:rPr lang="sl-SI" dirty="0" smtClean="0"/>
              <a:t>Razred</a:t>
            </a:r>
          </a:p>
          <a:p>
            <a:r>
              <a:rPr lang="sl-SI" dirty="0" smtClean="0"/>
              <a:t>Šola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0265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 - k</a:t>
            </a:r>
            <a:r>
              <a:rPr lang="sl-SI" dirty="0" smtClean="0"/>
              <a:t>ratka predstavitev teme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6443749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»</a:t>
            </a:r>
            <a:r>
              <a:rPr lang="sl-SI" i="1" dirty="0" err="1"/>
              <a:t>Lorem</a:t>
            </a:r>
            <a:r>
              <a:rPr lang="sl-SI" i="1" dirty="0"/>
              <a:t> </a:t>
            </a:r>
            <a:r>
              <a:rPr lang="sl-SI" i="1" dirty="0" err="1"/>
              <a:t>ipsum</a:t>
            </a:r>
            <a:r>
              <a:rPr lang="sl-SI" i="1" dirty="0"/>
              <a:t> </a:t>
            </a:r>
            <a:r>
              <a:rPr lang="sl-SI" i="1" dirty="0" err="1"/>
              <a:t>dolor</a:t>
            </a:r>
            <a:r>
              <a:rPr lang="sl-SI" i="1" dirty="0"/>
              <a:t> sit </a:t>
            </a:r>
            <a:r>
              <a:rPr lang="sl-SI" i="1" dirty="0" err="1"/>
              <a:t>amet</a:t>
            </a:r>
            <a:r>
              <a:rPr lang="sl-SI" i="1" dirty="0"/>
              <a:t>, </a:t>
            </a:r>
            <a:endParaRPr lang="sl-SI" i="1" dirty="0" smtClean="0"/>
          </a:p>
          <a:p>
            <a:pPr>
              <a:lnSpc>
                <a:spcPct val="150000"/>
              </a:lnSpc>
            </a:pPr>
            <a:r>
              <a:rPr lang="sl-SI" i="1" dirty="0" err="1" smtClean="0"/>
              <a:t>consectetur</a:t>
            </a:r>
            <a:r>
              <a:rPr lang="sl-SI" i="1" dirty="0" smtClean="0"/>
              <a:t> </a:t>
            </a:r>
            <a:r>
              <a:rPr lang="sl-SI" i="1" dirty="0" err="1"/>
              <a:t>adipisicing</a:t>
            </a:r>
            <a:r>
              <a:rPr lang="sl-SI" i="1" dirty="0"/>
              <a:t> elit, </a:t>
            </a:r>
            <a:endParaRPr lang="sl-SI" i="1" dirty="0" smtClean="0"/>
          </a:p>
          <a:p>
            <a:pPr>
              <a:lnSpc>
                <a:spcPct val="150000"/>
              </a:lnSpc>
            </a:pPr>
            <a:r>
              <a:rPr lang="sl-SI" i="1" dirty="0" err="1" smtClean="0"/>
              <a:t>sed</a:t>
            </a:r>
            <a:r>
              <a:rPr lang="sl-SI" i="1" dirty="0" smtClean="0"/>
              <a:t> </a:t>
            </a:r>
            <a:r>
              <a:rPr lang="sl-SI" i="1" dirty="0"/>
              <a:t>do </a:t>
            </a:r>
            <a:r>
              <a:rPr lang="sl-SI" i="1" dirty="0" err="1"/>
              <a:t>eiusmod</a:t>
            </a:r>
            <a:r>
              <a:rPr lang="sl-SI" i="1" dirty="0"/>
              <a:t> </a:t>
            </a:r>
            <a:r>
              <a:rPr lang="sl-SI" i="1" dirty="0" err="1"/>
              <a:t>tempor</a:t>
            </a:r>
            <a:r>
              <a:rPr lang="sl-SI" i="1" dirty="0"/>
              <a:t> </a:t>
            </a:r>
            <a:r>
              <a:rPr lang="sl-SI" i="1" dirty="0" err="1"/>
              <a:t>incididunt</a:t>
            </a:r>
            <a:r>
              <a:rPr lang="sl-SI" i="1" dirty="0"/>
              <a:t> ut labore et </a:t>
            </a:r>
            <a:r>
              <a:rPr lang="sl-SI" i="1" dirty="0" err="1"/>
              <a:t>dolore</a:t>
            </a:r>
            <a:r>
              <a:rPr lang="sl-SI" i="1" dirty="0"/>
              <a:t> </a:t>
            </a:r>
            <a:r>
              <a:rPr lang="sl-SI" i="1" dirty="0" err="1"/>
              <a:t>magna</a:t>
            </a:r>
            <a:r>
              <a:rPr lang="sl-SI" i="1" dirty="0"/>
              <a:t> </a:t>
            </a:r>
            <a:r>
              <a:rPr lang="sl-SI" i="1" dirty="0" err="1"/>
              <a:t>aliqua</a:t>
            </a:r>
            <a:r>
              <a:rPr lang="sl-SI" i="1" dirty="0"/>
              <a:t>. </a:t>
            </a:r>
            <a:endParaRPr lang="sl-SI" i="1" dirty="0" smtClean="0"/>
          </a:p>
          <a:p>
            <a:pPr>
              <a:lnSpc>
                <a:spcPct val="150000"/>
              </a:lnSpc>
            </a:pPr>
            <a:r>
              <a:rPr lang="sl-SI" i="1" dirty="0" smtClean="0"/>
              <a:t>Ut </a:t>
            </a:r>
            <a:r>
              <a:rPr lang="sl-SI" i="1" dirty="0"/>
              <a:t>enim ad </a:t>
            </a:r>
            <a:r>
              <a:rPr lang="sl-SI" i="1" dirty="0" err="1"/>
              <a:t>minim</a:t>
            </a:r>
            <a:r>
              <a:rPr lang="sl-SI" i="1" dirty="0"/>
              <a:t> </a:t>
            </a:r>
            <a:r>
              <a:rPr lang="sl-SI" i="1" dirty="0" err="1"/>
              <a:t>veniam</a:t>
            </a:r>
            <a:r>
              <a:rPr lang="sl-SI" i="1" dirty="0"/>
              <a:t>, </a:t>
            </a:r>
            <a:endParaRPr lang="sl-SI" i="1" dirty="0" smtClean="0"/>
          </a:p>
          <a:p>
            <a:pPr>
              <a:lnSpc>
                <a:spcPct val="150000"/>
              </a:lnSpc>
            </a:pPr>
            <a:r>
              <a:rPr lang="sl-SI" i="1" dirty="0" err="1" smtClean="0"/>
              <a:t>quis</a:t>
            </a:r>
            <a:r>
              <a:rPr lang="sl-SI" i="1" dirty="0" smtClean="0"/>
              <a:t> </a:t>
            </a:r>
            <a:r>
              <a:rPr lang="sl-SI" i="1" dirty="0" err="1"/>
              <a:t>nostrud</a:t>
            </a:r>
            <a:r>
              <a:rPr lang="sl-SI" i="1" dirty="0"/>
              <a:t> </a:t>
            </a:r>
            <a:r>
              <a:rPr lang="sl-SI" i="1" dirty="0" err="1"/>
              <a:t>exercitation</a:t>
            </a:r>
            <a:r>
              <a:rPr lang="sl-SI" i="1" dirty="0"/>
              <a:t> </a:t>
            </a:r>
            <a:r>
              <a:rPr lang="sl-SI" i="1" dirty="0" err="1"/>
              <a:t>ullamco</a:t>
            </a:r>
            <a:r>
              <a:rPr lang="sl-SI" i="1" dirty="0"/>
              <a:t> </a:t>
            </a:r>
            <a:r>
              <a:rPr lang="sl-SI" i="1" dirty="0" err="1"/>
              <a:t>laboris</a:t>
            </a:r>
            <a:r>
              <a:rPr lang="sl-SI" i="1" dirty="0"/>
              <a:t> nisi ut </a:t>
            </a:r>
            <a:r>
              <a:rPr lang="sl-SI" i="1" dirty="0" err="1"/>
              <a:t>aliquip</a:t>
            </a:r>
            <a:r>
              <a:rPr lang="sl-SI" i="1" dirty="0"/>
              <a:t> ex </a:t>
            </a:r>
            <a:r>
              <a:rPr lang="sl-SI" i="1" dirty="0" err="1"/>
              <a:t>ea</a:t>
            </a:r>
            <a:r>
              <a:rPr lang="sl-SI" i="1" dirty="0"/>
              <a:t> </a:t>
            </a:r>
            <a:r>
              <a:rPr lang="sl-SI" i="1" dirty="0" err="1"/>
              <a:t>commodo</a:t>
            </a:r>
            <a:r>
              <a:rPr lang="sl-SI" i="1" dirty="0"/>
              <a:t> </a:t>
            </a:r>
            <a:r>
              <a:rPr lang="sl-SI" i="1" dirty="0" err="1" smtClean="0"/>
              <a:t>consequat</a:t>
            </a:r>
            <a:r>
              <a:rPr lang="sl-SI" i="1" dirty="0"/>
              <a:t> </a:t>
            </a:r>
            <a:r>
              <a:rPr lang="sl-SI" i="1" dirty="0" smtClean="0"/>
              <a:t>…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218" y="1898405"/>
            <a:ext cx="33020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93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JEDRO; POVZETKI VSEBINE (PRIMER)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6684818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dirty="0"/>
              <a:t>»</a:t>
            </a:r>
            <a:r>
              <a:rPr lang="sl-SI" sz="2000" i="1" dirty="0" err="1"/>
              <a:t>Lorem</a:t>
            </a:r>
            <a:r>
              <a:rPr lang="sl-SI" sz="2000" i="1" dirty="0"/>
              <a:t> </a:t>
            </a:r>
            <a:r>
              <a:rPr lang="sl-SI" sz="2000" i="1" dirty="0" err="1"/>
              <a:t>ipsum</a:t>
            </a:r>
            <a:r>
              <a:rPr lang="sl-SI" sz="2000" i="1" dirty="0"/>
              <a:t> </a:t>
            </a:r>
            <a:r>
              <a:rPr lang="sl-SI" sz="2000" i="1" dirty="0" err="1"/>
              <a:t>dolor</a:t>
            </a:r>
            <a:r>
              <a:rPr lang="sl-SI" sz="2000" i="1" dirty="0"/>
              <a:t> sit </a:t>
            </a:r>
            <a:r>
              <a:rPr lang="sl-SI" sz="2000" i="1" dirty="0" err="1"/>
              <a:t>amet</a:t>
            </a:r>
            <a:r>
              <a:rPr lang="sl-SI" sz="2000" i="1" dirty="0"/>
              <a:t>, </a:t>
            </a:r>
            <a:r>
              <a:rPr lang="sl-SI" sz="2000" i="1" dirty="0" err="1"/>
              <a:t>consectetur</a:t>
            </a:r>
            <a:r>
              <a:rPr lang="sl-SI" sz="2000" i="1" dirty="0"/>
              <a:t> </a:t>
            </a:r>
            <a:r>
              <a:rPr lang="sl-SI" sz="2000" i="1" dirty="0" err="1"/>
              <a:t>adipisicing</a:t>
            </a:r>
            <a:r>
              <a:rPr lang="sl-SI" sz="2000" i="1" dirty="0"/>
              <a:t> elit, </a:t>
            </a:r>
            <a:r>
              <a:rPr lang="sl-SI" sz="2000" i="1" dirty="0" err="1"/>
              <a:t>sed</a:t>
            </a:r>
            <a:r>
              <a:rPr lang="sl-SI" sz="2000" i="1" dirty="0"/>
              <a:t> do </a:t>
            </a:r>
            <a:r>
              <a:rPr lang="sl-SI" sz="2000" i="1" dirty="0" err="1"/>
              <a:t>eiusmod</a:t>
            </a:r>
            <a:r>
              <a:rPr lang="sl-SI" sz="2000" i="1" dirty="0"/>
              <a:t> </a:t>
            </a:r>
            <a:r>
              <a:rPr lang="sl-SI" sz="2000" i="1" dirty="0" err="1"/>
              <a:t>tempor</a:t>
            </a:r>
            <a:r>
              <a:rPr lang="sl-SI" sz="2000" i="1" dirty="0"/>
              <a:t> </a:t>
            </a:r>
            <a:r>
              <a:rPr lang="sl-SI" sz="2000" i="1" dirty="0" err="1"/>
              <a:t>incididunt</a:t>
            </a:r>
            <a:r>
              <a:rPr lang="sl-SI" sz="2000" i="1" dirty="0"/>
              <a:t> ut labore et </a:t>
            </a:r>
            <a:r>
              <a:rPr lang="sl-SI" sz="2000" i="1" dirty="0" err="1"/>
              <a:t>dolore</a:t>
            </a:r>
            <a:r>
              <a:rPr lang="sl-SI" sz="2000" i="1" dirty="0"/>
              <a:t> </a:t>
            </a:r>
            <a:r>
              <a:rPr lang="sl-SI" sz="2000" i="1" dirty="0" err="1"/>
              <a:t>magna</a:t>
            </a:r>
            <a:r>
              <a:rPr lang="sl-SI" sz="2000" i="1" dirty="0"/>
              <a:t> </a:t>
            </a:r>
            <a:r>
              <a:rPr lang="sl-SI" sz="2000" i="1" dirty="0" err="1"/>
              <a:t>aliqua</a:t>
            </a:r>
            <a:r>
              <a:rPr lang="sl-SI" sz="2000" i="1" dirty="0"/>
              <a:t>. Ut enim ad </a:t>
            </a:r>
            <a:r>
              <a:rPr lang="sl-SI" sz="2000" i="1" dirty="0" err="1"/>
              <a:t>minim</a:t>
            </a:r>
            <a:r>
              <a:rPr lang="sl-SI" sz="2000" i="1" dirty="0"/>
              <a:t> </a:t>
            </a:r>
            <a:r>
              <a:rPr lang="sl-SI" sz="2000" i="1" dirty="0" err="1"/>
              <a:t>veniam</a:t>
            </a:r>
            <a:r>
              <a:rPr lang="sl-SI" sz="2000" i="1" dirty="0"/>
              <a:t>, </a:t>
            </a:r>
            <a:r>
              <a:rPr lang="sl-SI" sz="2000" i="1" dirty="0" err="1"/>
              <a:t>quis</a:t>
            </a:r>
            <a:r>
              <a:rPr lang="sl-SI" sz="2000" i="1" dirty="0"/>
              <a:t> </a:t>
            </a:r>
            <a:r>
              <a:rPr lang="sl-SI" sz="2000" i="1" dirty="0" err="1"/>
              <a:t>nostrud</a:t>
            </a:r>
            <a:r>
              <a:rPr lang="sl-SI" sz="2000" i="1" dirty="0"/>
              <a:t> </a:t>
            </a:r>
            <a:r>
              <a:rPr lang="sl-SI" sz="2000" i="1" dirty="0" err="1"/>
              <a:t>exercitation</a:t>
            </a:r>
            <a:r>
              <a:rPr lang="sl-SI" sz="2000" i="1" dirty="0"/>
              <a:t> </a:t>
            </a:r>
            <a:r>
              <a:rPr lang="sl-SI" sz="2000" i="1" dirty="0" err="1"/>
              <a:t>ullamco</a:t>
            </a:r>
            <a:r>
              <a:rPr lang="sl-SI" sz="2000" i="1" dirty="0"/>
              <a:t> </a:t>
            </a:r>
            <a:r>
              <a:rPr lang="sl-SI" sz="2000" i="1" dirty="0" err="1"/>
              <a:t>laboris</a:t>
            </a:r>
            <a:r>
              <a:rPr lang="sl-SI" sz="2000" i="1" dirty="0"/>
              <a:t> nisi ut </a:t>
            </a:r>
            <a:r>
              <a:rPr lang="sl-SI" sz="2000" i="1" dirty="0" err="1"/>
              <a:t>aliquip</a:t>
            </a:r>
            <a:r>
              <a:rPr lang="sl-SI" sz="2000" i="1" dirty="0"/>
              <a:t> ex </a:t>
            </a:r>
            <a:r>
              <a:rPr lang="sl-SI" sz="2000" i="1" dirty="0" err="1"/>
              <a:t>ea</a:t>
            </a:r>
            <a:r>
              <a:rPr lang="sl-SI" sz="2000" i="1" dirty="0"/>
              <a:t> </a:t>
            </a:r>
            <a:r>
              <a:rPr lang="sl-SI" sz="2000" i="1" dirty="0" err="1"/>
              <a:t>commodo</a:t>
            </a:r>
            <a:r>
              <a:rPr lang="sl-SI" sz="2000" i="1" dirty="0"/>
              <a:t> </a:t>
            </a:r>
            <a:r>
              <a:rPr lang="sl-SI" sz="2000" i="1" dirty="0" err="1"/>
              <a:t>consequat</a:t>
            </a:r>
            <a:r>
              <a:rPr lang="sl-SI" sz="2000" i="1" dirty="0"/>
              <a:t>. </a:t>
            </a:r>
            <a:r>
              <a:rPr lang="sl-SI" sz="2000" i="1" dirty="0" err="1"/>
              <a:t>Duis</a:t>
            </a:r>
            <a:r>
              <a:rPr lang="sl-SI" sz="2000" i="1" dirty="0"/>
              <a:t> </a:t>
            </a:r>
            <a:r>
              <a:rPr lang="sl-SI" sz="2000" i="1" dirty="0" err="1"/>
              <a:t>aute</a:t>
            </a:r>
            <a:r>
              <a:rPr lang="sl-SI" sz="2000" i="1" dirty="0"/>
              <a:t> </a:t>
            </a:r>
            <a:r>
              <a:rPr lang="sl-SI" sz="2000" i="1" dirty="0" err="1"/>
              <a:t>irure</a:t>
            </a:r>
            <a:r>
              <a:rPr lang="sl-SI" sz="2000" i="1" dirty="0"/>
              <a:t> </a:t>
            </a:r>
            <a:r>
              <a:rPr lang="sl-SI" sz="2000" i="1" dirty="0" err="1"/>
              <a:t>dolor</a:t>
            </a:r>
            <a:r>
              <a:rPr lang="sl-SI" sz="2000" i="1" dirty="0"/>
              <a:t> in </a:t>
            </a:r>
            <a:r>
              <a:rPr lang="sl-SI" sz="2000" i="1" dirty="0" err="1"/>
              <a:t>reprehenderit</a:t>
            </a:r>
            <a:r>
              <a:rPr lang="sl-SI" sz="2000" i="1" dirty="0"/>
              <a:t> in </a:t>
            </a:r>
            <a:r>
              <a:rPr lang="sl-SI" sz="2000" i="1" dirty="0" err="1"/>
              <a:t>voluptate</a:t>
            </a:r>
            <a:r>
              <a:rPr lang="sl-SI" sz="2000" i="1" dirty="0"/>
              <a:t> </a:t>
            </a:r>
            <a:r>
              <a:rPr lang="sl-SI" sz="2000" i="1" dirty="0" err="1"/>
              <a:t>velit</a:t>
            </a:r>
            <a:r>
              <a:rPr lang="sl-SI" sz="2000" i="1" dirty="0"/>
              <a:t> </a:t>
            </a:r>
            <a:r>
              <a:rPr lang="sl-SI" sz="2000" i="1" dirty="0" err="1"/>
              <a:t>esse</a:t>
            </a:r>
            <a:r>
              <a:rPr lang="sl-SI" sz="2000" i="1" dirty="0"/>
              <a:t> </a:t>
            </a:r>
            <a:r>
              <a:rPr lang="sl-SI" sz="2000" i="1" dirty="0" err="1"/>
              <a:t>cillum</a:t>
            </a:r>
            <a:r>
              <a:rPr lang="sl-SI" sz="2000" i="1" dirty="0"/>
              <a:t> </a:t>
            </a:r>
            <a:r>
              <a:rPr lang="sl-SI" sz="2000" i="1" dirty="0" err="1"/>
              <a:t>dolore</a:t>
            </a:r>
            <a:r>
              <a:rPr lang="sl-SI" sz="2000" i="1" dirty="0"/>
              <a:t> </a:t>
            </a:r>
            <a:r>
              <a:rPr lang="sl-SI" sz="2000" i="1" dirty="0" err="1"/>
              <a:t>eu</a:t>
            </a:r>
            <a:r>
              <a:rPr lang="sl-SI" sz="2000" i="1" dirty="0"/>
              <a:t> </a:t>
            </a:r>
            <a:r>
              <a:rPr lang="sl-SI" sz="2000" i="1" dirty="0" err="1"/>
              <a:t>fugiat</a:t>
            </a:r>
            <a:r>
              <a:rPr lang="sl-SI" sz="2000" i="1" dirty="0"/>
              <a:t> </a:t>
            </a:r>
            <a:r>
              <a:rPr lang="sl-SI" sz="2000" i="1" dirty="0" err="1"/>
              <a:t>nulla</a:t>
            </a:r>
            <a:r>
              <a:rPr lang="sl-SI" sz="2000" i="1" dirty="0"/>
              <a:t> </a:t>
            </a:r>
            <a:r>
              <a:rPr lang="sl-SI" sz="2000" i="1" dirty="0" err="1"/>
              <a:t>pariatur</a:t>
            </a:r>
            <a:r>
              <a:rPr lang="sl-SI" sz="2000" i="1" dirty="0"/>
              <a:t>. </a:t>
            </a:r>
            <a:r>
              <a:rPr lang="sl-SI" sz="2000" i="1" dirty="0" err="1"/>
              <a:t>Excepteur</a:t>
            </a:r>
            <a:r>
              <a:rPr lang="sl-SI" sz="2000" i="1" dirty="0"/>
              <a:t> </a:t>
            </a:r>
            <a:r>
              <a:rPr lang="sl-SI" sz="2000" i="1" dirty="0" err="1"/>
              <a:t>sint</a:t>
            </a:r>
            <a:r>
              <a:rPr lang="sl-SI" sz="2000" i="1" dirty="0"/>
              <a:t> </a:t>
            </a:r>
            <a:r>
              <a:rPr lang="sl-SI" sz="2000" i="1" dirty="0" err="1"/>
              <a:t>occaecat</a:t>
            </a:r>
            <a:r>
              <a:rPr lang="sl-SI" sz="2000" i="1" dirty="0"/>
              <a:t> </a:t>
            </a:r>
            <a:r>
              <a:rPr lang="sl-SI" sz="2000" i="1" dirty="0" err="1"/>
              <a:t>cupidatat</a:t>
            </a:r>
            <a:r>
              <a:rPr lang="sl-SI" sz="2000" i="1" dirty="0"/>
              <a:t> non </a:t>
            </a:r>
            <a:r>
              <a:rPr lang="sl-SI" sz="2000" i="1" dirty="0" err="1"/>
              <a:t>proident</a:t>
            </a:r>
            <a:r>
              <a:rPr lang="sl-SI" sz="2000" i="1" dirty="0"/>
              <a:t>, </a:t>
            </a:r>
            <a:r>
              <a:rPr lang="sl-SI" sz="2000" i="1" dirty="0" err="1"/>
              <a:t>sunt</a:t>
            </a:r>
            <a:r>
              <a:rPr lang="sl-SI" sz="2000" i="1" dirty="0"/>
              <a:t> in </a:t>
            </a:r>
            <a:r>
              <a:rPr lang="sl-SI" sz="2000" i="1" dirty="0" err="1"/>
              <a:t>culpa</a:t>
            </a:r>
            <a:r>
              <a:rPr lang="sl-SI" sz="2000" i="1" dirty="0"/>
              <a:t> </a:t>
            </a:r>
            <a:r>
              <a:rPr lang="sl-SI" sz="2000" i="1" dirty="0" err="1"/>
              <a:t>qui</a:t>
            </a:r>
            <a:r>
              <a:rPr lang="sl-SI" sz="2000" i="1" dirty="0"/>
              <a:t> </a:t>
            </a:r>
            <a:r>
              <a:rPr lang="sl-SI" sz="2000" i="1" dirty="0" err="1"/>
              <a:t>officia</a:t>
            </a:r>
            <a:r>
              <a:rPr lang="sl-SI" sz="2000" i="1" dirty="0"/>
              <a:t> </a:t>
            </a:r>
            <a:r>
              <a:rPr lang="sl-SI" sz="2000" i="1" dirty="0" err="1"/>
              <a:t>deserunt</a:t>
            </a:r>
            <a:r>
              <a:rPr lang="sl-SI" sz="2000" i="1" dirty="0"/>
              <a:t> </a:t>
            </a:r>
            <a:r>
              <a:rPr lang="sl-SI" sz="2000" i="1" dirty="0" err="1"/>
              <a:t>mollit</a:t>
            </a:r>
            <a:r>
              <a:rPr lang="sl-SI" sz="2000" i="1" dirty="0"/>
              <a:t> </a:t>
            </a:r>
            <a:r>
              <a:rPr lang="sl-SI" sz="2000" i="1" dirty="0" err="1"/>
              <a:t>anim</a:t>
            </a:r>
            <a:r>
              <a:rPr lang="sl-SI" sz="2000" i="1" dirty="0"/>
              <a:t> id </a:t>
            </a:r>
            <a:r>
              <a:rPr lang="sl-SI" sz="2000" i="1" dirty="0" err="1"/>
              <a:t>est</a:t>
            </a:r>
            <a:r>
              <a:rPr lang="sl-SI" sz="2000" i="1" dirty="0"/>
              <a:t> </a:t>
            </a:r>
            <a:r>
              <a:rPr lang="sl-SI" sz="2000" i="1" dirty="0" err="1"/>
              <a:t>laborum</a:t>
            </a:r>
            <a:r>
              <a:rPr lang="sl-SI" sz="2000" i="1" dirty="0"/>
              <a:t>.</a:t>
            </a:r>
            <a:r>
              <a:rPr lang="sl-SI" sz="2000" dirty="0"/>
              <a:t>«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033" y="1825625"/>
            <a:ext cx="33020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46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ZAKLJUČEK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</a:t>
            </a:r>
            <a:r>
              <a:rPr lang="sl-SI" dirty="0" smtClean="0"/>
              <a:t> </a:t>
            </a:r>
            <a:r>
              <a:rPr lang="sl-SI" dirty="0"/>
              <a:t>svojimi besedami poudariš pomen osebe, ki jo predstavljaš.</a:t>
            </a:r>
          </a:p>
        </p:txBody>
      </p:sp>
    </p:spTree>
    <p:extLst>
      <p:ext uri="{BB962C8B-B14F-4D97-AF65-F5344CB8AC3E}">
        <p14:creationId xmlns:p14="http://schemas.microsoft.com/office/powerpoint/2010/main" val="335609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 IN LITERATURA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SPREMENILI SO SVET. Ljubljana: Mladinska knjiga, </a:t>
            </a:r>
            <a:r>
              <a:rPr lang="sl-SI" dirty="0" smtClean="0"/>
              <a:t>2005</a:t>
            </a:r>
          </a:p>
          <a:p>
            <a:r>
              <a:rPr lang="sl-SI" dirty="0" smtClean="0"/>
              <a:t>Ostali viri …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  <a:latin typeface="Calibri Light"/>
              </a:rPr>
              <a:t>Slika</a:t>
            </a:r>
            <a:r>
              <a:rPr lang="en-US" dirty="0" smtClean="0">
                <a:solidFill>
                  <a:srgbClr val="000000"/>
                </a:solidFill>
                <a:latin typeface="Calibri Light"/>
              </a:rPr>
              <a:t> 1: </a:t>
            </a:r>
            <a:r>
              <a:rPr lang="sl-SI" dirty="0" smtClean="0">
                <a:solidFill>
                  <a:srgbClr val="000000"/>
                </a:solidFill>
                <a:latin typeface="Calibri Light"/>
              </a:rPr>
              <a:t>Marija Terezija</a:t>
            </a:r>
            <a:endParaRPr lang="en-US" dirty="0" smtClean="0"/>
          </a:p>
          <a:p>
            <a:pPr lvl="2"/>
            <a:r>
              <a:rPr lang="en-US" dirty="0" err="1" smtClean="0">
                <a:solidFill>
                  <a:srgbClr val="000000"/>
                </a:solidFill>
                <a:latin typeface="Calibri Light"/>
              </a:rPr>
              <a:t>Vir</a:t>
            </a:r>
            <a:r>
              <a:rPr lang="en-US" dirty="0" smtClean="0">
                <a:solidFill>
                  <a:srgbClr val="000000"/>
                </a:solidFill>
                <a:latin typeface="Calibri Light"/>
              </a:rPr>
              <a:t>: </a:t>
            </a:r>
            <a:r>
              <a:rPr lang="en-US" sz="800" u="sng" dirty="0" smtClean="0">
                <a:solidFill>
                  <a:srgbClr val="0563C1"/>
                </a:solidFill>
                <a:latin typeface="Calibri Light"/>
              </a:rPr>
              <a:t>https://sl.wikipedia.org/wiki/Marija_Terezija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6085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Širokozaslonsko</PresentationFormat>
  <Paragraphs>19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MARIJA TEREZIJA</vt:lpstr>
      <vt:lpstr>UVOD - kratka predstavitev teme</vt:lpstr>
      <vt:lpstr>JEDRO; POVZETKI VSEBINE (PRIMER)</vt:lpstr>
      <vt:lpstr>ZAKLJUČEK</vt:lpstr>
      <vt:lpstr>VIRI IN 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MARIJA TEREZIJA</dc:title>
  <dc:creator>Matej Šiško</dc:creator>
  <cp:lastModifiedBy>Matej Šiško</cp:lastModifiedBy>
  <cp:revision>2</cp:revision>
  <dcterms:created xsi:type="dcterms:W3CDTF">2021-01-29T12:17:08Z</dcterms:created>
  <dcterms:modified xsi:type="dcterms:W3CDTF">2021-01-29T12:17:28Z</dcterms:modified>
</cp:coreProperties>
</file>