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57" r:id="rId5"/>
    <p:sldId id="258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8" r:id="rId14"/>
    <p:sldId id="269" r:id="rId15"/>
    <p:sldId id="275" r:id="rId16"/>
    <p:sldId id="271" r:id="rId17"/>
    <p:sldId id="272" r:id="rId18"/>
    <p:sldId id="273" r:id="rId19"/>
    <p:sldId id="274" r:id="rId20"/>
    <p:sldId id="276" r:id="rId21"/>
    <p:sldId id="282" r:id="rId22"/>
    <p:sldId id="278" r:id="rId23"/>
    <p:sldId id="277" r:id="rId24"/>
    <p:sldId id="279" r:id="rId25"/>
    <p:sldId id="280" r:id="rId26"/>
    <p:sldId id="281" r:id="rId27"/>
    <p:sldId id="288" r:id="rId28"/>
    <p:sldId id="289" r:id="rId29"/>
    <p:sldId id="294" r:id="rId30"/>
    <p:sldId id="290" r:id="rId31"/>
    <p:sldId id="292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8465D-6259-4DAA-99D8-8928FA1AF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83ABDE-06AA-430E-96CF-B616CA4CA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DA986C-2572-4C0A-A960-8CC08118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CF2A5A0-E96E-44CC-823F-42F66A10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D5F881-A485-4DEB-AE98-00B3B7F6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227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9B1D1-BCC9-4269-B616-E84456E2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ECC53CA-4B41-4944-8C43-E18DBAD84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4BDAB0-6F0C-4C30-B977-AFD5E923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139014-6320-4E99-B0F8-ADD51858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CB490B-E0B8-4565-AE80-5A7DDD2C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4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C92AB47-E8C1-4019-BD05-5E8AFB5FA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2B49313-70CC-4E02-A024-0A0994705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3872B7-24CA-4147-A8B5-63721852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4F46C8-94F4-4492-BE98-A9A85380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2BB953-A732-4061-8568-BCF72757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66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F940C-A95F-4A92-977A-CDC61DA8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E1019F-C29B-44CF-8676-38955705E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7B29AB-2C17-43B4-93DE-475AC5C2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58768E-8BC4-4010-AFFF-C0D31799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97C21D-E692-453F-9CF2-F961A4BB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68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8964D7-9F79-4D1A-A71F-06DD18D5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DE8DA46-DBBC-4F92-BD06-6BBCBA2B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CA1C87-BE8B-475B-9E94-3652415C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D6D679-6FF8-4BC8-ACBA-B0FC33C1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FB01F3-606D-4397-9EBA-EE079ED7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2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22DF73-455C-4178-AD07-DC1BB0F2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832F43-75F7-492D-A434-84030F00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9AC4E95-CCBE-4213-84DB-21EC258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FF17CF1-F642-4FC8-AE62-B142232B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06F5AF0-986E-4CB2-AF9F-C3205C12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2F3DB1-9C14-4194-8610-C57609AA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60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D130DE-1C09-4FC8-9385-82626516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833EC46-2884-493A-929E-F1CE82C8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9D40C9-0133-4301-B6E6-1018B2938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044C663-B601-4F69-BF34-908CC8B4B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B8CAA21-6417-4D75-8B53-C03C541D5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BC53C00-F27D-4220-BAA9-6B459E43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7CC9C23-C037-44CD-80CC-CCB89A90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0898658-FF4F-402E-8238-4D125135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62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01EF1-01B5-42EA-B6AB-3CB198DF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0C4735F-F2CB-4135-8B8E-46CA944A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9264B47-8617-413C-8C13-37809AD7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AE2A9D7-6057-4ADF-91EF-2DF3CAA0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991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A6A41FC-B2B1-437D-BF17-25A94D34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6791348-2173-4C6C-8767-F9B88A43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E116B4A-0A7C-42AC-83DD-FBE00B87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80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FD838C-D2DF-4E09-AC19-92DB9247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F1159D-8EDE-4FCC-8D92-C7261696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EA90B58-895D-4767-973D-EF7C5282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7E561B-19E9-4B51-8C79-5A5C8CE3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F660D1C-9578-4D1F-ADD8-4A411562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9CDF357-AD1C-4A90-8612-835776FD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54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16A46-62AB-4380-A6E3-AC49CD0E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3C8EDE4-5FAE-4A09-B682-CE279575E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38576B-E01D-4CBD-8866-E9779CAD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43FA91-9A71-42DC-B1D4-F8EC072F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132F26F-09F2-424A-9583-DA761C7A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E4FAE84-BC0B-4418-903E-2FE688AD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81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57438D4-297E-4491-8F35-B535E22A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F432CAF-A2E6-4C7B-AA24-143D03420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821EB7F-6070-48FB-9764-A7DE7D0A4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BF51-DA74-4AC5-AF2D-F626D3BDCC53}" type="datetimeFigureOut">
              <a:rPr lang="sl-SI" smtClean="0"/>
              <a:t>27. 02. 2024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3073B5-E881-4BBE-B429-F6BEE2075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1D7619-DC17-42E1-9D50-C932E998B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1072-394F-41AB-A640-573D06E8D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2DB3C-B217-4403-A46D-3D8AD904A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8042"/>
            <a:ext cx="9144000" cy="981916"/>
          </a:xfrm>
        </p:spPr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 CELICE</a:t>
            </a:r>
          </a:p>
        </p:txBody>
      </p:sp>
    </p:spTree>
    <p:extLst>
      <p:ext uri="{BB962C8B-B14F-4D97-AF65-F5344CB8AC3E}">
        <p14:creationId xmlns:p14="http://schemas.microsoft.com/office/powerpoint/2010/main" val="125811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2DCC8D-6FC3-4D79-8635-A5786174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95835"/>
            <a:ext cx="11075894" cy="1654829"/>
          </a:xfrm>
        </p:spPr>
        <p:txBody>
          <a:bodyPr>
            <a:normAutofit fontScale="90000"/>
          </a:bodyPr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CELICE VSEBUJEJO DEDNO INFORMACIJO, KI SE Z DELITVIJO PRENAŠA NA CELICE POTOMKE.</a:t>
            </a:r>
          </a:p>
        </p:txBody>
      </p:sp>
    </p:spTree>
    <p:extLst>
      <p:ext uri="{BB962C8B-B14F-4D97-AF65-F5344CB8AC3E}">
        <p14:creationId xmlns:p14="http://schemas.microsoft.com/office/powerpoint/2010/main" val="253680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CC85E2-D1F3-4129-A5AB-06A90EC6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CELICE IMAJO PODOBNO KEMIJSKO ZGRADBO.</a:t>
            </a:r>
          </a:p>
        </p:txBody>
      </p:sp>
    </p:spTree>
    <p:extLst>
      <p:ext uri="{BB962C8B-B14F-4D97-AF65-F5344CB8AC3E}">
        <p14:creationId xmlns:p14="http://schemas.microsoft.com/office/powerpoint/2010/main" val="337402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6DB5C7-66D1-428E-9091-ECB1D6CB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V CELICAH POTEKA PRESNOVA ALI METABOLIZEM, KI OMOGOČA ŽIVLJENJE.</a:t>
            </a:r>
          </a:p>
        </p:txBody>
      </p:sp>
    </p:spTree>
    <p:extLst>
      <p:ext uri="{BB962C8B-B14F-4D97-AF65-F5344CB8AC3E}">
        <p14:creationId xmlns:p14="http://schemas.microsoft.com/office/powerpoint/2010/main" val="53933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7B0C9-D459-4490-B272-343DA660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BIOTSKE MEMBRANE</a:t>
            </a:r>
          </a:p>
        </p:txBody>
      </p:sp>
      <p:sp>
        <p:nvSpPr>
          <p:cNvPr id="6" name="Rectangle 3" descr="07_02PhospholipidBilayer-U">
            <a:extLst>
              <a:ext uri="{FF2B5EF4-FFF2-40B4-BE49-F238E27FC236}">
                <a16:creationId xmlns:a16="http://schemas.microsoft.com/office/drawing/2014/main" id="{036F817E-1962-474A-9B8E-3C674A526CB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278592" y="2425702"/>
            <a:ext cx="3634815" cy="311448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</p:spTree>
    <p:extLst>
      <p:ext uri="{BB962C8B-B14F-4D97-AF65-F5344CB8AC3E}">
        <p14:creationId xmlns:p14="http://schemas.microsoft.com/office/powerpoint/2010/main" val="89966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A1B914-2A7A-4A71-89F7-E323D2A5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 CELIČNE MEMBRANE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2E3642A-1A22-41F4-87F8-0A67289FE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2136" b="2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6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FC692A3-6C9F-4685-A735-AAB8EE2F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3281"/>
            <a:ext cx="91440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4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E58E5-85A0-48E0-A86C-5BA5B88A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Fosfolipidi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8B99C3C-3109-4F21-91E7-35D0CD841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5173"/>
            <a:ext cx="5324311" cy="33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2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1942E3-9497-4E91-A032-E7856AEB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Steroidi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6874F3E-7494-4DA5-9A4E-C4CB0DA1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06" y="2290482"/>
            <a:ext cx="5171188" cy="33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99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7325EC-D0F6-40D6-91C7-D0D73034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Beljakovine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8593F5-76DD-42BB-B448-393FC195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AEA050-E9B8-40F4-BF1E-4CF127606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15" y="2556809"/>
            <a:ext cx="4525169" cy="28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2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CD9572-FF16-422A-B6D2-98E79CA7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Ogljikovi hidrati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257D14-D2D2-4502-B1B2-72ED5D7FE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40" y="2446773"/>
            <a:ext cx="4658519" cy="297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4322000-0CD4-4197-8D85-CD81EB7C6F28}"/>
              </a:ext>
            </a:extLst>
          </p:cNvPr>
          <p:cNvSpPr txBox="1"/>
          <p:nvPr/>
        </p:nvSpPr>
        <p:spPr>
          <a:xfrm>
            <a:off x="9610165" y="6176963"/>
            <a:ext cx="212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DZ: str. 35, 36</a:t>
            </a:r>
          </a:p>
        </p:txBody>
      </p:sp>
    </p:spTree>
    <p:extLst>
      <p:ext uri="{BB962C8B-B14F-4D97-AF65-F5344CB8AC3E}">
        <p14:creationId xmlns:p14="http://schemas.microsoft.com/office/powerpoint/2010/main" val="1040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D126F5-E575-449C-9EEF-82F73D1E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995363"/>
            <a:ext cx="3294063" cy="245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22EEE0C-DD6B-449A-91FA-D63CBA798373}"/>
              </a:ext>
            </a:extLst>
          </p:cNvPr>
          <p:cNvSpPr txBox="1"/>
          <p:nvPr/>
        </p:nvSpPr>
        <p:spPr>
          <a:xfrm>
            <a:off x="965200" y="2978150"/>
            <a:ext cx="3294063" cy="4683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PARAMECIJ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16B1949-F6E7-46B8-AC17-20CEE836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506788"/>
            <a:ext cx="3294063" cy="2338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B4C1B52-9B7C-4408-98DB-7D82D6989549}"/>
              </a:ext>
            </a:extLst>
          </p:cNvPr>
          <p:cNvSpPr txBox="1"/>
          <p:nvPr/>
        </p:nvSpPr>
        <p:spPr>
          <a:xfrm>
            <a:off x="965200" y="5376863"/>
            <a:ext cx="3294063" cy="4683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EVGLENA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2997C48-D027-4EF3-84E3-46A4EA60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995363"/>
            <a:ext cx="3216275" cy="2397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EA149F0-68A8-4BF0-A7D6-4B34BA2CE5A3}"/>
              </a:ext>
            </a:extLst>
          </p:cNvPr>
          <p:cNvSpPr txBox="1"/>
          <p:nvPr/>
        </p:nvSpPr>
        <p:spPr>
          <a:xfrm>
            <a:off x="4319588" y="2922588"/>
            <a:ext cx="3216275" cy="4683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LUSKOLIST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95A2681-05EA-462C-85C9-07A68FAF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449638"/>
            <a:ext cx="3216275" cy="2393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872E304-62AF-4E04-B70D-637B2FB53D3F}"/>
              </a:ext>
            </a:extLst>
          </p:cNvPr>
          <p:cNvSpPr txBox="1"/>
          <p:nvPr/>
        </p:nvSpPr>
        <p:spPr>
          <a:xfrm>
            <a:off x="4319588" y="5376863"/>
            <a:ext cx="3216275" cy="4683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ŽIVČNE CELICE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C1B3620-BFD9-471E-AB6D-8F627F7E49BD}"/>
              </a:ext>
            </a:extLst>
          </p:cNvPr>
          <p:cNvSpPr txBox="1"/>
          <p:nvPr/>
        </p:nvSpPr>
        <p:spPr>
          <a:xfrm>
            <a:off x="8525435" y="995363"/>
            <a:ext cx="3483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bakterijske celice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do 10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celice živali, rastlin, gliv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do 100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7559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301A5-F14D-40D0-8814-F029D4A5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SNOVI SKOZI BIOTSKO MEMBRANO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3C9BB5C-907B-44CC-9514-43B720EB9420}"/>
              </a:ext>
            </a:extLst>
          </p:cNvPr>
          <p:cNvSpPr txBox="1"/>
          <p:nvPr/>
        </p:nvSpPr>
        <p:spPr>
          <a:xfrm>
            <a:off x="838200" y="1872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https://www.youtube.com/watch?v=Ptmlvtei8hw</a:t>
            </a:r>
          </a:p>
        </p:txBody>
      </p:sp>
    </p:spTree>
    <p:extLst>
      <p:ext uri="{BB962C8B-B14F-4D97-AF65-F5344CB8AC3E}">
        <p14:creationId xmlns:p14="http://schemas.microsoft.com/office/powerpoint/2010/main" val="236139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301A5-F14D-40D0-8814-F029D4A5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SNOVI SKOZI BIOTSKO MEMBRANO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8555F30-047F-49EB-8CD9-3CF66B2C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07" y="1949824"/>
            <a:ext cx="3991586" cy="44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31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9C846-48E2-4AA1-9134-D6B3EF1D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PASIVNI TRANSPORT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0A41DA-09AC-4B4E-B2C6-3A400017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4271" cy="612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ENOSTAVNA DIFUZIJA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ECCA7A-C898-4138-AEC9-56A26700E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83" y="1047750"/>
            <a:ext cx="37115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73F593-2E9C-4DE6-A74B-C178032D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1967706"/>
            <a:ext cx="6516688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6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7E109C-279C-4E44-9F07-C3613005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212"/>
            <a:ext cx="10515600" cy="5468751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POSPEŠENA DIFUZIJA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21122CB-4E70-40E9-A770-262FF67F4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56" y="2074676"/>
            <a:ext cx="781208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3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5A44FD-E874-4C5C-A5E0-CA4D827F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212"/>
            <a:ext cx="10515600" cy="5468751"/>
          </a:xfrm>
        </p:spPr>
        <p:txBody>
          <a:bodyPr>
            <a:norm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beljakovinski kanalčki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beljakovinski prenašalci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2E7584E-9011-4774-BBE5-8FD209CF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69" y="1145614"/>
            <a:ext cx="32480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43B05B-8453-4F5F-A0AA-929B96B0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176"/>
            <a:ext cx="10515600" cy="5459787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OSMOZA (tip difuzije)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73056AF-2404-4B88-A828-94403EAD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54" y="2114287"/>
            <a:ext cx="4618691" cy="303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1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D182C0-1995-4AF5-BFC8-44ECD06A9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1694329"/>
          </a:xfrm>
        </p:spPr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hipertonična raztopina</a:t>
            </a: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hipotonična raztopina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izotonična raztopina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0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32A879-3860-4C9C-8A36-A7EE047E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272"/>
            <a:ext cx="10515600" cy="5979458"/>
          </a:xfrm>
        </p:spPr>
        <p:txBody>
          <a:bodyPr>
            <a:normAutofit fontScale="77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Razložite, kako lastnosti snovi vplivajo na prehajanje snovi skozi membrano (velikost, polarnost, električni naboj).</a:t>
            </a:r>
          </a:p>
          <a:p>
            <a:pPr marL="0" indent="0" algn="just">
              <a:buNone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 startAt="2"/>
            </a:pP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temperatura in masa delcev vplivata na difuzijo?</a:t>
            </a:r>
          </a:p>
          <a:p>
            <a:pPr marL="0" indent="0" algn="just">
              <a:buNone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 startAt="3"/>
            </a:pP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Zakaj so beljakovine pomembni regulatorji prepustnosti biotske membrane?</a:t>
            </a:r>
          </a:p>
          <a:p>
            <a:pPr marL="742950" indent="-742950" algn="just">
              <a:buFont typeface="+mj-lt"/>
              <a:buAutoNum type="arabicPeriod" startAt="3"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 startAt="3"/>
            </a:pP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katerih agregatnih stanjih poteka difuzija?</a:t>
            </a:r>
          </a:p>
          <a:p>
            <a:pPr marL="0" indent="0" algn="just">
              <a:buNone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 startAt="5"/>
            </a:pP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so </a:t>
            </a:r>
            <a:r>
              <a:rPr lang="sl-SI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iztonični</a:t>
            </a: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hipotonični in hipertonični napitki? Kaj v telesu nadomeščamo s takimi napitki?</a:t>
            </a:r>
          </a:p>
          <a:p>
            <a:pPr marL="0" indent="0" algn="just">
              <a:buNone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 startAt="6"/>
            </a:pP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lahko s spremembo tlaka preprečili vodi, da bi prek membrane vdirala v hipertonično raztopino?</a:t>
            </a:r>
          </a:p>
          <a:p>
            <a:pPr marL="742950" indent="-742950" algn="just">
              <a:buFont typeface="+mj-lt"/>
              <a:buAutoNum type="arabicPeriod" startAt="6"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8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B5C5DB8-D5D2-4175-8519-3249BC0E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56" y="1215232"/>
            <a:ext cx="4789488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32B2CB6-01E6-4F17-A766-26D5D6712A60}"/>
              </a:ext>
            </a:extLst>
          </p:cNvPr>
          <p:cNvSpPr txBox="1"/>
          <p:nvPr/>
        </p:nvSpPr>
        <p:spPr>
          <a:xfrm>
            <a:off x="582706" y="6194612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DZ: str. 37, 38</a:t>
            </a:r>
          </a:p>
        </p:txBody>
      </p:sp>
    </p:spTree>
    <p:extLst>
      <p:ext uri="{BB962C8B-B14F-4D97-AF65-F5344CB8AC3E}">
        <p14:creationId xmlns:p14="http://schemas.microsoft.com/office/powerpoint/2010/main" val="273909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2562B5-BC99-4130-A634-37D93FD2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REKORDERJI MED CELICAMI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9EA823-BC0F-49CC-B68B-D997F6094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ikoplazma - Simptomi, analize, lečenje - Labomedica">
            <a:extLst>
              <a:ext uri="{FF2B5EF4-FFF2-40B4-BE49-F238E27FC236}">
                <a16:creationId xmlns:a16="http://schemas.microsoft.com/office/drawing/2014/main" id="{80D041B4-FB86-4627-881D-53A33FA8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9" y="1690688"/>
            <a:ext cx="2721978" cy="14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10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73227-14A9-4C6D-927A-354B5A45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AKTIVNI TRANSPORT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EFA3CCD-8B74-4714-8869-3B96B0DE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73" y="1357261"/>
            <a:ext cx="6274453" cy="53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7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56D11-F7DF-455C-A487-1429D0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ENDOCITOZA IN EKSOCITOZA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BA970A-6B29-4CDD-89CC-4165A7EF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27" y="1690688"/>
            <a:ext cx="3630946" cy="49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7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10257-1B77-4F48-95BB-F1E0D1E1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CELIČNA TEORIJA</a:t>
            </a:r>
          </a:p>
        </p:txBody>
      </p:sp>
    </p:spTree>
    <p:extLst>
      <p:ext uri="{BB962C8B-B14F-4D97-AF65-F5344CB8AC3E}">
        <p14:creationId xmlns:p14="http://schemas.microsoft.com/office/powerpoint/2010/main" val="189143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E44DF-D016-468B-84DB-C39FD2D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3472" cy="1325563"/>
          </a:xfrm>
        </p:spPr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VSI ORGANIZMI SO ZGRAJENI IZ CELIC.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F6C4E1-75B7-4D5C-B83D-E2D1F885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046"/>
          </a:xfrm>
        </p:spPr>
        <p:txBody>
          <a:bodyPr/>
          <a:lstStyle/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427720-391A-41BA-965B-E61F6A16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96" y="2366682"/>
            <a:ext cx="6457607" cy="31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8F4BFF-E943-4DED-8186-8FD2CCE8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CELICE</a:t>
            </a:r>
          </a:p>
          <a:p>
            <a:pPr marL="0" indent="0">
              <a:buNone/>
            </a:pP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7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75B4DD-865E-4A78-BAAE-73E63E75C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OBLIKA CELIC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8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815DAA-5E86-40FD-AD4B-D1D31B26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CELICE SO TEMELJNE GRADBENE IN FUNKCIONALNE OBLIKE ŽIVIH BITIJ.</a:t>
            </a:r>
          </a:p>
        </p:txBody>
      </p:sp>
    </p:spTree>
    <p:extLst>
      <p:ext uri="{BB962C8B-B14F-4D97-AF65-F5344CB8AC3E}">
        <p14:creationId xmlns:p14="http://schemas.microsoft.com/office/powerpoint/2010/main" val="102974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CD505-CC26-4209-9BF8-F3F1BB0F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CELICE NASTAJAJO Z DELITVIJO IZ ŽE OBSTOJEČIH CELIC.</a:t>
            </a:r>
          </a:p>
        </p:txBody>
      </p:sp>
    </p:spTree>
    <p:extLst>
      <p:ext uri="{BB962C8B-B14F-4D97-AF65-F5344CB8AC3E}">
        <p14:creationId xmlns:p14="http://schemas.microsoft.com/office/powerpoint/2010/main" val="356640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257</Words>
  <Application>Microsoft Office PowerPoint</Application>
  <PresentationFormat>Širokozaslonsko</PresentationFormat>
  <Paragraphs>61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Officeova tema</vt:lpstr>
      <vt:lpstr>ZGRADBA CELICE</vt:lpstr>
      <vt:lpstr>PowerPointova predstavitev</vt:lpstr>
      <vt:lpstr>REKORDERJI MED CELICAMI</vt:lpstr>
      <vt:lpstr>CELIČNA TEORIJA</vt:lpstr>
      <vt:lpstr>1. VSI ORGANIZMI SO ZGRAJENI IZ CELIC.</vt:lpstr>
      <vt:lpstr>PowerPointova predstavitev</vt:lpstr>
      <vt:lpstr>PowerPointova predstavitev</vt:lpstr>
      <vt:lpstr>2. CELICE SO TEMELJNE GRADBENE IN FUNKCIONALNE OBLIKE ŽIVIH BITIJ.</vt:lpstr>
      <vt:lpstr>3. CELICE NASTAJAJO Z DELITVIJO IZ ŽE OBSTOJEČIH CELIC.</vt:lpstr>
      <vt:lpstr>4. CELICE VSEBUJEJO DEDNO INFORMACIJO, KI SE Z DELITVIJO PRENAŠA NA CELICE POTOMKE.</vt:lpstr>
      <vt:lpstr>5. CELICE IMAJO PODOBNO KEMIJSKO ZGRADBO.</vt:lpstr>
      <vt:lpstr>6. V CELICAH POTEKA PRESNOVA ALI METABOLIZEM, KI OMOGOČA ŽIVLJENJE.</vt:lpstr>
      <vt:lpstr>BIOTSKE MEMBRANE</vt:lpstr>
      <vt:lpstr>ZGRADBA CELIČNE MEMBRANE</vt:lpstr>
      <vt:lpstr>PowerPointova predstavitev</vt:lpstr>
      <vt:lpstr>Fosfolipidi</vt:lpstr>
      <vt:lpstr>Steroidi</vt:lpstr>
      <vt:lpstr>Beljakovine</vt:lpstr>
      <vt:lpstr>Ogljikovi hidrati</vt:lpstr>
      <vt:lpstr>TRANSPORT SNOVI SKOZI BIOTSKO MEMBRANO</vt:lpstr>
      <vt:lpstr>TRANSPORT SNOVI SKOZI BIOTSKO MEMBRANO</vt:lpstr>
      <vt:lpstr>PASIVNI TRANSPORT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AKTIVNI TRANSPORT</vt:lpstr>
      <vt:lpstr>ENDOCITOZA IN EKSOCITOZA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ZGRADBA CELICE</dc:title>
  <dc:creator>Širca, Monika</dc:creator>
  <cp:lastModifiedBy>Širca, Monika</cp:lastModifiedBy>
  <cp:revision>42</cp:revision>
  <dcterms:created xsi:type="dcterms:W3CDTF">2023-11-27T12:41:06Z</dcterms:created>
  <dcterms:modified xsi:type="dcterms:W3CDTF">2024-02-27T15:38:25Z</dcterms:modified>
</cp:coreProperties>
</file>