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58EE66-823A-4E68-BAF6-F6F7A882F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08890A7-99A1-4821-93C1-5227C8931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FFF7299-19DD-4093-8F80-CE1DDFB4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774F-9815-434D-A358-CE2E59281CC7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6EAEE25-FFAE-4C4F-8064-2A74837E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3B26310-E4AB-4A43-925E-7C01509F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F24-FD8F-4F61-90D8-2F301D7BE3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62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1B680F-839E-4711-8778-9DB21B54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84FD388-CD93-4A71-80D5-E67EF3372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30214B-4084-46D8-9ACD-E6BD4A12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774F-9815-434D-A358-CE2E59281CC7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B9950D5-E5D6-4F34-A1C9-EAA74F3D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52049EA-8061-4E16-8FDD-4B0998A7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F24-FD8F-4F61-90D8-2F301D7BE3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079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80B3309-BCE6-4B84-B674-57843E49B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4C6BA1C-EDF4-4836-8F5F-3EE476479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4851279-497E-4653-A077-4F8F9546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774F-9815-434D-A358-CE2E59281CC7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C2D7ACC-A3E9-4A44-B7B2-EBFAE88E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52E287F-8808-41BB-AB06-28D3E959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F24-FD8F-4F61-90D8-2F301D7BE3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0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705B4C-F920-4915-82BD-3AE15E01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C924DA-2370-4283-93D9-3569EC303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4CE1C8E-64A5-4559-AF7C-331B623E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774F-9815-434D-A358-CE2E59281CC7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1D7B619-F37A-4D25-B9D9-87B140C0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CF26A17-4A8C-409B-AE75-41DF73DD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F24-FD8F-4F61-90D8-2F301D7BE3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79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670858-5BB8-44F6-AC99-70C4B348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8903480-663D-48E2-BAC3-00D9367F9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5281E30-2E23-4D2F-9F5C-CE95718B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774F-9815-434D-A358-CE2E59281CC7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9E58CC-824C-469E-A416-B96AC55B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BA7CE7-EFE1-4C35-A560-3F62B6AC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F24-FD8F-4F61-90D8-2F301D7BE3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675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66BBE6-5B51-451B-8324-4D067795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99DA8C-4B08-4684-AB21-2B877955C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6AE2D9F-FD0E-4D62-ABCE-04EEDFCBC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DACF872-4310-4598-A5E9-F3D21440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774F-9815-434D-A358-CE2E59281CC7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291ED38-FE10-425C-AA5B-DB40644A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468CC2D-E0B1-4B1E-84ED-863AC262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F24-FD8F-4F61-90D8-2F301D7BE3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690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C6C52F-147A-4E18-B189-80DC1CBA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B6908B5-034E-44E7-AEAF-9CADA4511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B7647AE-9D35-47AC-A8C2-D1D0E446B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A737639-5400-4B28-A29A-360E63C5C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3EEB24C-B3E8-4685-88E6-532EFFD19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3C0AA74-CBCA-40C1-99B3-6C0BF6E9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774F-9815-434D-A358-CE2E59281CC7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10DB4B8-CDCF-4CEE-8888-751B2752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4369D56-CD7A-4881-B0A0-2B343582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F24-FD8F-4F61-90D8-2F301D7BE3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873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03C240-ABE0-4B44-BBFA-8139FDE4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30A2224-C5BC-4BB6-AF4B-66729A0E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774F-9815-434D-A358-CE2E59281CC7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0D90C81-59CB-479D-92B5-8C59950C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F976778-55DB-4C85-9C60-479B492E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F24-FD8F-4F61-90D8-2F301D7BE3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584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FAEB1EF-5896-4C4F-B655-27F0D168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774F-9815-434D-A358-CE2E59281CC7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AC89D97-BAB2-45DB-8B83-3677C1FD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B78885C-FD62-4C7E-9B5C-5AD6B064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F24-FD8F-4F61-90D8-2F301D7BE3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036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D6EB6F-C40F-483D-A4B8-28FB86A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3BA414-40A2-448C-96A5-92CCDE0E2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F7CBEA6-1D6D-426E-A65B-DF3C527D5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B69D938-35D7-4C71-8BFB-722A00C3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774F-9815-434D-A358-CE2E59281CC7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A49158A-8E96-41DF-BB0E-87CCAAED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F301E05-7FF5-4F81-89ED-E04EE69D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F24-FD8F-4F61-90D8-2F301D7BE3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209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8CFD4D-2F64-4A9D-AC89-C0337235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663A4C4-B1DC-41E0-A754-5AE3BD304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0A821EF-95BA-4376-9F91-4DEDEB359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9312CF6-64FD-4C8F-B410-DDCA53E1B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774F-9815-434D-A358-CE2E59281CC7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9102746-A742-42AE-B297-F48A89BC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56D7988-6370-49BB-9EEC-69436DDE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F24-FD8F-4F61-90D8-2F301D7BE3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21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D62531C-039F-424F-B0CC-CC62E5C5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4E68E10-0FF9-4947-BA5F-D2F6A9E64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4294133-501A-4765-9CC3-B90674873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E774F-9815-434D-A358-CE2E59281CC7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4DA6C32-5658-4EB9-95ED-166B27D20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A721341-E14F-4E30-B709-614A8AC2C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BF24-FD8F-4F61-90D8-2F301D7BE3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269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2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10" Type="http://schemas.openxmlformats.org/officeDocument/2006/relationships/image" Target="../media/image5.png"/><Relationship Id="rId4" Type="http://schemas.openxmlformats.org/officeDocument/2006/relationships/audio" Target="../media/media12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00EC919-0EE7-4334-A835-DE611678056B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41798" t="24652" r="30814" b="9931"/>
          <a:stretch/>
        </p:blipFill>
        <p:spPr>
          <a:xfrm>
            <a:off x="3542583" y="0"/>
            <a:ext cx="5106834" cy="6861327"/>
          </a:xfrm>
          <a:prstGeom prst="rect">
            <a:avLst/>
          </a:prstGeom>
        </p:spPr>
      </p:pic>
      <p:pic>
        <p:nvPicPr>
          <p:cNvPr id="1026" name="Picture 2" descr="hand pointer">
            <a:extLst>
              <a:ext uri="{FF2B5EF4-FFF2-40B4-BE49-F238E27FC236}">
                <a16:creationId xmlns:a16="http://schemas.microsoft.com/office/drawing/2014/main" id="{9CD9F715-0BA2-429A-A4D1-651E31D5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2403"/>
            <a:ext cx="2437437" cy="24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9ABADA69-4FBA-494F-BC27-5AE648CEE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551398" y="3256444"/>
            <a:ext cx="1238785" cy="1238785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77B3740-2DC2-43B5-A03C-8EAF0F6B288B}"/>
              </a:ext>
            </a:extLst>
          </p:cNvPr>
          <p:cNvSpPr txBox="1"/>
          <p:nvPr/>
        </p:nvSpPr>
        <p:spPr>
          <a:xfrm>
            <a:off x="2204075" y="4690406"/>
            <a:ext cx="8194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Klikni!</a:t>
            </a:r>
          </a:p>
        </p:txBody>
      </p:sp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B7B9387D-D1A3-44E8-BCD2-582B956C07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16350" y="558800"/>
            <a:ext cx="406400" cy="406400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50D5FC56-DFF7-4097-BF00-25F941A71E7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308846" y="530225"/>
            <a:ext cx="406400" cy="406400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8E9F58DB-A2C5-441D-BB45-BC6E5702114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979131" y="463550"/>
            <a:ext cx="406400" cy="406400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E046A04A-ED3B-4BEB-9004-79094B351BF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21100" y="2654300"/>
            <a:ext cx="406400" cy="406400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4A68EAE5-9FDC-4683-9D90-13BD3DB2452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308846" y="2540000"/>
            <a:ext cx="406400" cy="406400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8E125DF5-C42E-4EB0-BF6D-D54D76E6867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075109" y="2451100"/>
            <a:ext cx="406400" cy="406400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  <a:extLst>
              <a:ext uri="{FF2B5EF4-FFF2-40B4-BE49-F238E27FC236}">
                <a16:creationId xmlns:a16="http://schemas.microsoft.com/office/drawing/2014/main" id="{E0D8FFFD-8F80-4708-ABB7-91E83F8C163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21100" y="4653338"/>
            <a:ext cx="406400" cy="406400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  <a:extLst>
              <a:ext uri="{FF2B5EF4-FFF2-40B4-BE49-F238E27FC236}">
                <a16:creationId xmlns:a16="http://schemas.microsoft.com/office/drawing/2014/main" id="{B4F4DF94-62BA-43DE-969A-94DEFD2E59D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308846" y="4653338"/>
            <a:ext cx="406400" cy="406400"/>
          </a:xfrm>
          <a:prstGeom prst="rect">
            <a:avLst/>
          </a:prstGeom>
        </p:spPr>
      </p:pic>
      <p:pic>
        <p:nvPicPr>
          <p:cNvPr id="18" name="Posnet zvok">
            <a:hlinkClick r:id="" action="ppaction://media"/>
            <a:extLst>
              <a:ext uri="{FF2B5EF4-FFF2-40B4-BE49-F238E27FC236}">
                <a16:creationId xmlns:a16="http://schemas.microsoft.com/office/drawing/2014/main" id="{CEC462A5-CE10-4940-BB2E-235E2E2A2E8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979131" y="47094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3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6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4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8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E183785-AE8E-424E-AC4C-2999872B93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438" t="30711" r="19354" b="24644"/>
          <a:stretch/>
        </p:blipFill>
        <p:spPr>
          <a:xfrm>
            <a:off x="2009776" y="681037"/>
            <a:ext cx="8584594" cy="5231511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3DD13DC1-F2E8-425A-BAE2-0ED875A9E6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59075" y="2397125"/>
            <a:ext cx="406400" cy="406400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0EA52FA0-6899-4B4D-9DFE-532593DF1E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06975" y="2479675"/>
            <a:ext cx="406400" cy="406400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E20084D9-0E3D-4490-BBD5-BD6DF22C17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12025" y="2479675"/>
            <a:ext cx="406400" cy="406400"/>
          </a:xfrm>
          <a:prstGeom prst="rect">
            <a:avLst/>
          </a:prstGeom>
        </p:spPr>
      </p:pic>
      <p:pic>
        <p:nvPicPr>
          <p:cNvPr id="2050" name="Picture 2" descr="okay">
            <a:extLst>
              <a:ext uri="{FF2B5EF4-FFF2-40B4-BE49-F238E27FC236}">
                <a16:creationId xmlns:a16="http://schemas.microsoft.com/office/drawing/2014/main" id="{266C753E-BF59-4EC6-B698-1E291F3D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4733925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Širokozaslonsko</PresentationFormat>
  <Paragraphs>1</Paragraphs>
  <Slides>2</Slides>
  <Notes>0</Notes>
  <HiddenSlides>0</HiddenSlides>
  <MMClips>13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Zala Hrastnik</dc:creator>
  <cp:lastModifiedBy>Zala Hrastnik</cp:lastModifiedBy>
  <cp:revision>3</cp:revision>
  <dcterms:created xsi:type="dcterms:W3CDTF">2020-11-24T16:30:53Z</dcterms:created>
  <dcterms:modified xsi:type="dcterms:W3CDTF">2020-11-24T16:56:01Z</dcterms:modified>
</cp:coreProperties>
</file>