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12"/>
  </p:notesMasterIdLst>
  <p:handoutMasterIdLst>
    <p:handoutMasterId r:id="rId13"/>
  </p:handoutMasterIdLst>
  <p:sldIdLst>
    <p:sldId id="259" r:id="rId5"/>
    <p:sldId id="260" r:id="rId6"/>
    <p:sldId id="261" r:id="rId7"/>
    <p:sldId id="262" r:id="rId8"/>
    <p:sldId id="264" r:id="rId9"/>
    <p:sldId id="265" r:id="rId10"/>
    <p:sldId id="266" r:id="rId11"/>
  </p:sldIdLst>
  <p:sldSz cx="12188825" cy="6858000"/>
  <p:notesSz cx="6858000" cy="9144000"/>
  <p:defaultTextStyle>
    <a:defPPr rtl="0"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howGuides="1">
      <p:cViewPr varScale="1">
        <p:scale>
          <a:sx n="86" d="100"/>
          <a:sy n="86" d="100"/>
        </p:scale>
        <p:origin x="792" y="84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2064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1717D5-FAE6-499E-9CC9-F5A56A95EFCF}" type="datetime1">
              <a:rPr lang="sl-SI" smtClean="0"/>
              <a:t>12. 12. 2023</a:t>
            </a:fld>
            <a:endParaRPr lang="sl-SI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sl-SI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sl-SI" smtClean="0"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glav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989104D5-8255-4D6E-8EE0-0BFB172466D3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4" name="Označba mesta za sliko diapoz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sl-SI" noProof="0" dirty="0"/>
          </a:p>
        </p:txBody>
      </p:sp>
      <p:sp>
        <p:nvSpPr>
          <p:cNvPr id="5" name="Označba mesta za opomb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l-SI" noProof="0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sl-SI" smtClean="0"/>
              <a:pPr/>
              <a:t>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sl-SI" smtClean="0"/>
              <a:pPr rtl="0"/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70157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 rtl="0">
              <a:defRPr sz="5400"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sl-SI" noProof="0" smtClean="0"/>
              <a:t>Uredite slog podnaslova matrice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F80F188-5391-4A71-B933-B696C6085688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81343A0-00AF-4B65-B5AA-26C722BDD76A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 rtlCol="0"/>
          <a:lstStyle/>
          <a:p>
            <a:pPr rtl="0"/>
            <a:r>
              <a:rPr lang="sl-SI" noProof="0" smtClean="0"/>
              <a:t>Uredite slog naslova matrice</a:t>
            </a:r>
            <a:endParaRPr lang="sl-SI" noProof="0"/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 rtlCol="0"/>
          <a:lstStyle/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8E7B958-CC2B-41A8-ACCB-16AD3D21BCDA}" type="datetime1">
              <a:rPr lang="sl-SI" noProof="0" smtClean="0"/>
              <a:t>12. 12. 2023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smtClean="0"/>
              <a:t>Dodajte nogo</a:t>
            </a:r>
            <a:endParaRPr lang="sl-SI" noProof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rtl="0"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F0D29F-DA1C-4728-AC0C-AC285CCA8034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>
              <a:defRPr sz="5400" b="0" cap="none" baseline="0"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5138CB04-A727-43CA-8ABE-E3DBCA8B6779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7D70C92-15CA-422B-BD52-D8B23E1CD568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609524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/>
          </p:nvPr>
        </p:nvSpPr>
        <p:spPr>
          <a:xfrm>
            <a:off x="6609524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C5378DB-1BE1-4C61-93A6-EF739657DAA5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4A6512-8051-44FF-AF04-D67913F2BAC9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33ACA4-3EF0-46C5-B4CA-E49FF86B06ED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098"/>
            <a:ext cx="12188825" cy="685800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 bwMode="white">
          <a:xfrm>
            <a:off x="1598612" y="381000"/>
            <a:ext cx="3293422" cy="1371600"/>
          </a:xfrm>
        </p:spPr>
        <p:txBody>
          <a:bodyPr rtlCol="0" anchor="b">
            <a:normAutofit/>
          </a:bodyPr>
          <a:lstStyle>
            <a:lvl1pPr algn="l" rtl="0">
              <a:defRPr sz="2800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 bwMode="white">
          <a:xfrm>
            <a:off x="1598612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/>
          </p:nvPr>
        </p:nvSpPr>
        <p:spPr>
          <a:xfrm>
            <a:off x="5232426" y="482600"/>
            <a:ext cx="6195986" cy="5689600"/>
          </a:xfrm>
        </p:spPr>
        <p:txBody>
          <a:bodyPr rtlCol="0">
            <a:normAutofit/>
          </a:bodyPr>
          <a:lstStyle>
            <a:lvl1pPr rtl="0"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  <a:p>
            <a:pPr lvl="1" rtl="0"/>
            <a:r>
              <a:rPr lang="sl-SI" noProof="0" smtClean="0"/>
              <a:t>Druga raven</a:t>
            </a:r>
          </a:p>
          <a:p>
            <a:pPr lvl="2" rtl="0"/>
            <a:r>
              <a:rPr lang="sl-SI" noProof="0" smtClean="0"/>
              <a:t>Tretja raven</a:t>
            </a:r>
          </a:p>
          <a:p>
            <a:pPr lvl="3" rtl="0"/>
            <a:r>
              <a:rPr lang="sl-SI" noProof="0" smtClean="0"/>
              <a:t>Četrta raven</a:t>
            </a:r>
          </a:p>
          <a:p>
            <a:pPr lvl="4" rtl="0"/>
            <a:r>
              <a:rPr lang="sl-SI" noProof="0" smtClean="0"/>
              <a:t>Peta raven</a:t>
            </a:r>
            <a:endParaRPr lang="sl-SI" noProof="0" dirty="0"/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A62E7C-806B-4B1B-9D63-4E2434C54989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otnik 8"/>
          <p:cNvSpPr/>
          <p:nvPr userDrawn="1"/>
        </p:nvSpPr>
        <p:spPr>
          <a:xfrm>
            <a:off x="5103812" y="0"/>
            <a:ext cx="6324601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sl-SI" noProof="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16718" y="381000"/>
            <a:ext cx="3293422" cy="1371600"/>
          </a:xfrm>
        </p:spPr>
        <p:txBody>
          <a:bodyPr rtlCol="0" anchor="b">
            <a:normAutofit/>
          </a:bodyPr>
          <a:lstStyle>
            <a:lvl1pPr algn="l" rtl="0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sl-SI" noProof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za sliko 2" descr="Prazna označba mesta za dodajanje slike. Kliknite označbo mesta in izberite sliko, ki jo želite dodati."/>
          <p:cNvSpPr>
            <a:spLocks noGrp="1"/>
          </p:cNvSpPr>
          <p:nvPr>
            <p:ph type="pic" idx="1"/>
          </p:nvPr>
        </p:nvSpPr>
        <p:spPr bwMode="auto">
          <a:xfrm>
            <a:off x="5232426" y="482600"/>
            <a:ext cx="60435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 smtClean="0"/>
              <a:t>Kliknite ikono, če želite dodati sliko</a:t>
            </a:r>
            <a:endParaRPr lang="sl-SI" noProof="0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616718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l-SI" noProof="0" smtClean="0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1312A31-DED7-4F6C-83F8-5541907C7512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sl-SI" noProof="0" smtClean="0"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l-SI" noProof="0" dirty="0" smtClean="0"/>
              <a:t>Uredite slog naslova matrice</a:t>
            </a:r>
            <a:endParaRPr lang="sl-SI" noProof="0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 dirty="0" smtClean="0"/>
              <a:t>Uredite sloge besedila matrice</a:t>
            </a:r>
          </a:p>
          <a:p>
            <a:pPr lvl="1" rtl="0"/>
            <a:r>
              <a:rPr lang="sl-SI" noProof="0" dirty="0" smtClean="0"/>
              <a:t>Druga raven</a:t>
            </a:r>
          </a:p>
          <a:p>
            <a:pPr lvl="2" rtl="0"/>
            <a:r>
              <a:rPr lang="sl-SI" noProof="0" dirty="0" smtClean="0"/>
              <a:t>Tretja raven</a:t>
            </a:r>
          </a:p>
          <a:p>
            <a:pPr lvl="3" rtl="0"/>
            <a:r>
              <a:rPr lang="sl-SI" noProof="0" dirty="0" smtClean="0"/>
              <a:t>Četrta raven</a:t>
            </a:r>
          </a:p>
          <a:p>
            <a:pPr lvl="4" rtl="0"/>
            <a:r>
              <a:rPr lang="sl-SI" noProof="0" dirty="0" smtClean="0"/>
              <a:t>Peta raven</a:t>
            </a:r>
            <a:endParaRPr lang="sl-SI" noProof="0" dirty="0"/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5180250" y="631609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fld id="{D1D7D33F-5E6D-44B4-9A83-3E708A8C91AC}" type="datetime1">
              <a:rPr lang="sl-SI" noProof="0" smtClean="0"/>
              <a:t>12. 12. 2023</a:t>
            </a:fld>
            <a:endParaRPr lang="sl-SI" noProof="0" dirty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6595933" y="631609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sl-SI" noProof="0" dirty="0" smtClean="0"/>
              <a:t>Dodajte nogo</a:t>
            </a:r>
            <a:endParaRPr lang="sl-SI" noProof="0" dirty="0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10766796" y="631609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sl-SI" noProof="0" smtClean="0"/>
              <a:pPr/>
              <a:t>‹#›</a:t>
            </a:fld>
            <a:endParaRPr lang="sl-SI" noProof="0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39" userDrawn="1">
          <p15:clr>
            <a:srgbClr val="F26B43"/>
          </p15:clr>
        </p15:guide>
        <p15:guide id="2" pos="1007" userDrawn="1">
          <p15:clr>
            <a:srgbClr val="F26B43"/>
          </p15:clr>
        </p15:guide>
        <p15:guide id="3" pos="719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l-SI" sz="6600" b="1" dirty="0" smtClean="0"/>
              <a:t>HTML seznami</a:t>
            </a:r>
            <a:endParaRPr lang="sl-SI" sz="6600" b="1" dirty="0"/>
          </a:p>
        </p:txBody>
      </p:sp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93436" y="188640"/>
            <a:ext cx="4818888" cy="938784"/>
          </a:xfrm>
        </p:spPr>
        <p:txBody>
          <a:bodyPr/>
          <a:lstStyle/>
          <a:p>
            <a:r>
              <a:rPr lang="sl-SI" dirty="0" smtClean="0"/>
              <a:t>Oštevilčeni seznami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593436" y="1127424"/>
            <a:ext cx="4814586" cy="5044775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(</a:t>
            </a:r>
            <a:r>
              <a:rPr lang="sl-SI" dirty="0" err="1" smtClean="0"/>
              <a:t>unordered</a:t>
            </a:r>
            <a:r>
              <a:rPr lang="sl-SI" dirty="0" smtClean="0"/>
              <a:t>)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it-IT" b="1" dirty="0"/>
              <a:t>&lt;</a:t>
            </a:r>
            <a:r>
              <a:rPr lang="it-IT" b="1" dirty="0" err="1"/>
              <a:t>ul</a:t>
            </a:r>
            <a:r>
              <a:rPr lang="it-IT" b="1" dirty="0"/>
              <a:t>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  </a:t>
            </a:r>
            <a:r>
              <a:rPr lang="it-IT" b="1" dirty="0"/>
              <a:t>&lt;li&gt;</a:t>
            </a:r>
            <a:r>
              <a:rPr lang="it-IT" dirty="0"/>
              <a:t>Coffee</a:t>
            </a:r>
            <a:r>
              <a:rPr lang="it-IT" b="1" dirty="0"/>
              <a:t>&lt;/li&gt;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  </a:t>
            </a:r>
            <a:r>
              <a:rPr lang="it-IT" b="1" dirty="0"/>
              <a:t>&lt;li&gt;</a:t>
            </a:r>
            <a:r>
              <a:rPr lang="it-IT" dirty="0"/>
              <a:t>Tea</a:t>
            </a:r>
            <a:r>
              <a:rPr lang="it-IT" b="1" dirty="0"/>
              <a:t>&lt;/li&gt;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  </a:t>
            </a:r>
            <a:r>
              <a:rPr lang="it-IT" b="1" dirty="0"/>
              <a:t>&lt;li&gt;</a:t>
            </a:r>
            <a:r>
              <a:rPr lang="it-IT" dirty="0"/>
              <a:t>Milk</a:t>
            </a:r>
            <a:r>
              <a:rPr lang="it-IT" b="1" dirty="0"/>
              <a:t>&lt;/li&gt;</a:t>
            </a:r>
            <a:r>
              <a:rPr lang="it-IT" dirty="0"/>
              <a:t/>
            </a:r>
            <a:br>
              <a:rPr lang="it-IT" dirty="0"/>
            </a:br>
            <a:r>
              <a:rPr lang="it-IT" b="1" dirty="0"/>
              <a:t>&lt;/</a:t>
            </a:r>
            <a:r>
              <a:rPr lang="it-IT" b="1" dirty="0" err="1"/>
              <a:t>ul</a:t>
            </a:r>
            <a:r>
              <a:rPr lang="it-IT" b="1" dirty="0"/>
              <a:t>&gt;</a:t>
            </a:r>
            <a:endParaRPr lang="sl-SI" b="1" dirty="0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609524" y="116632"/>
            <a:ext cx="4818888" cy="938784"/>
          </a:xfrm>
        </p:spPr>
        <p:txBody>
          <a:bodyPr/>
          <a:lstStyle/>
          <a:p>
            <a:r>
              <a:rPr lang="sl-SI" dirty="0" smtClean="0"/>
              <a:t>Neoštevilčeni seznami</a:t>
            </a:r>
            <a:endParaRPr lang="sl-SI" dirty="0"/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609524" y="1127424"/>
            <a:ext cx="4818888" cy="5042744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/>
              <a:t>(</a:t>
            </a:r>
            <a:r>
              <a:rPr lang="sl-SI" dirty="0" err="1" smtClean="0"/>
              <a:t>ordered</a:t>
            </a:r>
            <a:r>
              <a:rPr lang="sl-SI" dirty="0" smtClean="0"/>
              <a:t>)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it-IT" b="1" dirty="0"/>
              <a:t>&lt;</a:t>
            </a:r>
            <a:r>
              <a:rPr lang="it-IT" b="1" dirty="0" err="1"/>
              <a:t>ol</a:t>
            </a:r>
            <a:r>
              <a:rPr lang="it-IT" b="1" dirty="0"/>
              <a:t>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  </a:t>
            </a:r>
            <a:r>
              <a:rPr lang="it-IT" b="1" dirty="0"/>
              <a:t>&lt;li&gt;</a:t>
            </a:r>
            <a:r>
              <a:rPr lang="it-IT" dirty="0"/>
              <a:t>Coffee</a:t>
            </a:r>
            <a:r>
              <a:rPr lang="it-IT" b="1" dirty="0"/>
              <a:t>&lt;/li&gt;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  </a:t>
            </a:r>
            <a:r>
              <a:rPr lang="it-IT" b="1" dirty="0"/>
              <a:t>&lt;li&gt;</a:t>
            </a:r>
            <a:r>
              <a:rPr lang="it-IT" dirty="0"/>
              <a:t>Tea</a:t>
            </a:r>
            <a:r>
              <a:rPr lang="it-IT" b="1" dirty="0"/>
              <a:t>&lt;/li&gt;</a:t>
            </a:r>
            <a:r>
              <a:rPr lang="it-IT" dirty="0"/>
              <a:t/>
            </a:r>
            <a:br>
              <a:rPr lang="it-IT" dirty="0"/>
            </a:br>
            <a:r>
              <a:rPr lang="it-IT" dirty="0"/>
              <a:t>  </a:t>
            </a:r>
            <a:r>
              <a:rPr lang="it-IT" b="1" dirty="0"/>
              <a:t>&lt;li&gt;</a:t>
            </a:r>
            <a:r>
              <a:rPr lang="it-IT" dirty="0"/>
              <a:t>Milk</a:t>
            </a:r>
            <a:r>
              <a:rPr lang="it-IT" b="1" dirty="0"/>
              <a:t>&lt;/li&gt;</a:t>
            </a:r>
            <a:r>
              <a:rPr lang="it-IT" dirty="0"/>
              <a:t/>
            </a:r>
            <a:br>
              <a:rPr lang="it-IT" dirty="0"/>
            </a:br>
            <a:r>
              <a:rPr lang="it-IT" b="1" dirty="0"/>
              <a:t>&lt;/</a:t>
            </a:r>
            <a:r>
              <a:rPr lang="it-IT" b="1" dirty="0" err="1"/>
              <a:t>ol</a:t>
            </a:r>
            <a:r>
              <a:rPr lang="it-IT" b="1" dirty="0"/>
              <a:t>&gt;</a:t>
            </a:r>
            <a:endParaRPr lang="sl-SI" b="1" dirty="0"/>
          </a:p>
        </p:txBody>
      </p:sp>
    </p:spTree>
    <p:extLst>
      <p:ext uri="{BB962C8B-B14F-4D97-AF65-F5344CB8AC3E}">
        <p14:creationId xmlns:p14="http://schemas.microsoft.com/office/powerpoint/2010/main" val="54926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Atributi za oštevilčeni seznam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3365155"/>
              </p:ext>
            </p:extLst>
          </p:nvPr>
        </p:nvGraphicFramePr>
        <p:xfrm>
          <a:off x="1593850" y="2211810"/>
          <a:ext cx="9782174" cy="3348780"/>
        </p:xfrm>
        <a:graphic>
          <a:graphicData uri="http://schemas.openxmlformats.org/drawingml/2006/table">
            <a:tbl>
              <a:tblPr/>
              <a:tblGrid>
                <a:gridCol w="2124298"/>
                <a:gridCol w="7657876"/>
              </a:tblGrid>
              <a:tr h="669756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err="1">
                          <a:effectLst/>
                        </a:rPr>
                        <a:t>type</a:t>
                      </a:r>
                      <a:r>
                        <a:rPr lang="sl-SI" sz="1700" dirty="0">
                          <a:effectLst/>
                        </a:rPr>
                        <a:t>="1"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oštevilčen s številkami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</a:tr>
              <a:tr h="669756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>
                          <a:effectLst/>
                        </a:rPr>
                        <a:t>type="A"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oštevilčen z velikimi črkami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9756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>
                          <a:effectLst/>
                        </a:rPr>
                        <a:t>type="a"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oštevilčen z malimi črkami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</a:tr>
              <a:tr h="669756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>
                          <a:effectLst/>
                        </a:rPr>
                        <a:t>type="I"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oštevilčen z velikimi</a:t>
                      </a:r>
                      <a:r>
                        <a:rPr lang="sl-SI" sz="1700" baseline="0" dirty="0" smtClean="0">
                          <a:effectLst/>
                        </a:rPr>
                        <a:t> rimskimi številkami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9756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>
                          <a:effectLst/>
                        </a:rPr>
                        <a:t>type="i"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oštevilčen z malimi </a:t>
                      </a:r>
                      <a:r>
                        <a:rPr lang="sl-SI" sz="1700" baseline="0" dirty="0" smtClean="0">
                          <a:effectLst/>
                        </a:rPr>
                        <a:t>rimskimi številkami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155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Atributi za neoštevilčen seznam</a:t>
            </a:r>
            <a:endParaRPr lang="sl-SI" dirty="0"/>
          </a:p>
        </p:txBody>
      </p:sp>
      <p:graphicFrame>
        <p:nvGraphicFramePr>
          <p:cNvPr id="4" name="Označba mest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258039"/>
              </p:ext>
            </p:extLst>
          </p:nvPr>
        </p:nvGraphicFramePr>
        <p:xfrm>
          <a:off x="1593850" y="3070844"/>
          <a:ext cx="9782174" cy="2448000"/>
        </p:xfrm>
        <a:graphic>
          <a:graphicData uri="http://schemas.openxmlformats.org/drawingml/2006/table">
            <a:tbl>
              <a:tblPr/>
              <a:tblGrid>
                <a:gridCol w="1908274"/>
                <a:gridCol w="7873900"/>
              </a:tblGrid>
              <a:tr h="612000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err="1">
                          <a:effectLst/>
                        </a:rPr>
                        <a:t>disc</a:t>
                      </a:r>
                      <a:endParaRPr lang="sl-SI" sz="1700" dirty="0">
                        <a:effectLst/>
                      </a:endParaRP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označen s polnimi krogi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>
                          <a:effectLst/>
                        </a:rPr>
                        <a:t>circle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označen s krogi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>
                          <a:effectLst/>
                        </a:rPr>
                        <a:t>square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bo označen s kvadrati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9EB"/>
                    </a:solidFill>
                  </a:tcPr>
                </a:tc>
              </a:tr>
              <a:tr h="612000"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>
                          <a:effectLst/>
                        </a:rPr>
                        <a:t>none</a:t>
                      </a:r>
                    </a:p>
                  </a:txBody>
                  <a:tcPr marL="145599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sl-SI" sz="1700" dirty="0" smtClean="0">
                          <a:effectLst/>
                        </a:rPr>
                        <a:t>Seznam ne bo</a:t>
                      </a:r>
                      <a:r>
                        <a:rPr lang="sl-SI" sz="1700" baseline="0" dirty="0" smtClean="0">
                          <a:effectLst/>
                        </a:rPr>
                        <a:t> imel oznak</a:t>
                      </a:r>
                      <a:endParaRPr lang="en-US" sz="1700" dirty="0">
                        <a:effectLst/>
                      </a:endParaRPr>
                    </a:p>
                  </a:txBody>
                  <a:tcPr marL="72800" marR="72800" marT="72800" marB="72800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962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sl-SI" sz="6600" b="1" dirty="0" smtClean="0"/>
              <a:t>HTML slike</a:t>
            </a:r>
            <a:endParaRPr lang="sl-SI" sz="6600" b="1" dirty="0"/>
          </a:p>
        </p:txBody>
      </p:sp>
    </p:spTree>
    <p:extLst>
      <p:ext uri="{BB962C8B-B14F-4D97-AF65-F5344CB8AC3E}">
        <p14:creationId xmlns:p14="http://schemas.microsoft.com/office/powerpoint/2010/main" val="3692059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6275536"/>
          </a:xfrm>
        </p:spPr>
        <p:txBody>
          <a:bodyPr anchor="t">
            <a:normAutofit/>
          </a:bodyPr>
          <a:lstStyle/>
          <a:p>
            <a:r>
              <a:rPr lang="en-US" dirty="0"/>
              <a:t>&lt;</a:t>
            </a:r>
            <a:r>
              <a:rPr lang="en-US" dirty="0" err="1"/>
              <a:t>img</a:t>
            </a:r>
            <a:r>
              <a:rPr lang="en-US" dirty="0"/>
              <a:t> </a:t>
            </a:r>
            <a:r>
              <a:rPr lang="en-US" dirty="0" err="1"/>
              <a:t>src</a:t>
            </a:r>
            <a:r>
              <a:rPr lang="en-US" dirty="0"/>
              <a:t>="img_girl.jpg" alt="Girl in a jacket" width="500" height="600</a:t>
            </a:r>
            <a:r>
              <a:rPr lang="en-US" dirty="0" smtClean="0"/>
              <a:t>"&gt;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/>
            </a:r>
            <a:br>
              <a:rPr lang="sl-SI" dirty="0" smtClean="0"/>
            </a:br>
            <a:r>
              <a:rPr lang="sl-SI" b="1" dirty="0" smtClean="0"/>
              <a:t>src</a:t>
            </a:r>
            <a:r>
              <a:rPr lang="sl-SI" dirty="0" smtClean="0"/>
              <a:t>…ime slike, pot do slike, URL naslov</a:t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b="1" dirty="0" smtClean="0"/>
              <a:t>alt</a:t>
            </a:r>
            <a:r>
              <a:rPr lang="sl-SI" dirty="0" smtClean="0"/>
              <a:t>…napis za sliko, če slike brskalnik ne naloži</a:t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b="1" dirty="0" err="1" smtClean="0"/>
              <a:t>width</a:t>
            </a:r>
            <a:r>
              <a:rPr lang="sl-SI" dirty="0" smtClean="0"/>
              <a:t>…širina slike</a:t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b="1" dirty="0" err="1" smtClean="0"/>
              <a:t>height</a:t>
            </a:r>
            <a:r>
              <a:rPr lang="sl-SI" dirty="0" smtClean="0"/>
              <a:t>…višina slike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493333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8987" y="1462087"/>
            <a:ext cx="10610850" cy="3933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082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dloga načrta »Snežinke«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631_TF03460579" id="{065916E6-CB97-4867-B987-65F24B129455}" vid="{3BE9CF48-7A76-4ADF-8C01-8E03D9A273D1}"/>
    </a:ext>
  </a:extLst>
</a:theme>
</file>

<file path=ppt/theme/theme2.xml><?xml version="1.0" encoding="utf-8"?>
<a:theme xmlns:a="http://schemas.openxmlformats.org/drawingml/2006/main" name="Officeova tema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915ED37-D514-41C3-9B3C-B262145D17B7}">
  <ds:schemaRefs>
    <ds:schemaRef ds:uri="http://www.w3.org/XML/1998/namespace"/>
    <ds:schemaRef ds:uri="http://purl.org/dc/terms/"/>
    <ds:schemaRef ds:uri="http://purl.org/dc/elements/1.1/"/>
    <ds:schemaRef ds:uri="40262f94-9f35-4ac3-9a90-690165a166b7"/>
    <ds:schemaRef ds:uri="http://schemas.microsoft.com/office/2006/metadata/properties"/>
    <ds:schemaRef ds:uri="http://purl.org/dc/dcmitype/"/>
    <ds:schemaRef ds:uri="http://schemas.microsoft.com/office/2006/documentManagement/types"/>
    <ds:schemaRef ds:uri="a4f35948-e619-41b3-aa29-22878b09cfd2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Diapozitivi načrta »Snežinke«</Template>
  <TotalTime>10</TotalTime>
  <Words>108</Words>
  <Application>Microsoft Office PowerPoint</Application>
  <PresentationFormat>Po meri</PresentationFormat>
  <Paragraphs>33</Paragraphs>
  <Slides>7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Euphemia</vt:lpstr>
      <vt:lpstr>Predloga načrta »Snežinke«</vt:lpstr>
      <vt:lpstr>HTML seznami</vt:lpstr>
      <vt:lpstr>PowerPointova predstavitev</vt:lpstr>
      <vt:lpstr>Atributi za oštevilčeni seznam</vt:lpstr>
      <vt:lpstr>Atributi za neoštevilčen seznam</vt:lpstr>
      <vt:lpstr>HTML slike</vt:lpstr>
      <vt:lpstr>&lt;img src="img_girl.jpg" alt="Girl in a jacket" width="500" height="600"&gt;   src…ime slike, pot do slike, URL naslov  alt…napis za sliko, če slike brskalnik ne naloži  width…širina slike  height…višina slike</vt:lpstr>
      <vt:lpstr>PowerPointova predstavitev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seznami</dc:title>
  <dc:creator>Ucenec</dc:creator>
  <cp:lastModifiedBy>Ucenec</cp:lastModifiedBy>
  <cp:revision>2</cp:revision>
  <dcterms:created xsi:type="dcterms:W3CDTF">2023-12-12T16:35:14Z</dcterms:created>
  <dcterms:modified xsi:type="dcterms:W3CDTF">2023-12-12T16:46:06Z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